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60" r:id="rId2"/>
  </p:sldMasterIdLst>
  <p:notesMasterIdLst>
    <p:notesMasterId r:id="rId26"/>
  </p:notesMasterIdLst>
  <p:handoutMasterIdLst>
    <p:handoutMasterId r:id="rId27"/>
  </p:handoutMasterIdLst>
  <p:sldIdLst>
    <p:sldId id="355" r:id="rId3"/>
    <p:sldId id="332" r:id="rId4"/>
    <p:sldId id="333" r:id="rId5"/>
    <p:sldId id="334" r:id="rId6"/>
    <p:sldId id="335" r:id="rId7"/>
    <p:sldId id="336" r:id="rId8"/>
    <p:sldId id="337"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 id="352" r:id="rId24"/>
    <p:sldId id="35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C5A"/>
    <a:srgbClr val="D62627"/>
    <a:srgbClr val="A60000"/>
    <a:srgbClr val="66ACDB"/>
    <a:srgbClr val="AD4946"/>
    <a:srgbClr val="25406B"/>
    <a:srgbClr val="2190FD"/>
    <a:srgbClr val="3D72C1"/>
    <a:srgbClr val="21262A"/>
    <a:srgbClr val="73E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761BA-6609-4E77-9914-1F5503FAAD08}" v="1259" dt="2023-08-23T06:33:07.595"/>
    <p1510:client id="{855C6510-F52E-4C7B-9E08-6CF225B4C803}" v="552" dt="2023-08-23T06:31:24.0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737" autoAdjust="0"/>
  </p:normalViewPr>
  <p:slideViewPr>
    <p:cSldViewPr snapToGrid="0" showGuides="1">
      <p:cViewPr varScale="1">
        <p:scale>
          <a:sx n="85" d="100"/>
          <a:sy n="85" d="100"/>
        </p:scale>
        <p:origin x="528" y="72"/>
      </p:cViewPr>
      <p:guideLst/>
    </p:cSldViewPr>
  </p:slideViewPr>
  <p:notesTextViewPr>
    <p:cViewPr>
      <p:scale>
        <a:sx n="1" d="1"/>
        <a:sy n="1" d="1"/>
      </p:scale>
      <p:origin x="0" y="0"/>
    </p:cViewPr>
  </p:notesTextViewPr>
  <p:sorterViewPr>
    <p:cViewPr>
      <p:scale>
        <a:sx n="111" d="100"/>
        <a:sy n="111" d="100"/>
      </p:scale>
      <p:origin x="0" y="0"/>
    </p:cViewPr>
  </p:sorterViewPr>
  <p:notesViewPr>
    <p:cSldViewPr snapToGrid="0" showGuides="1">
      <p:cViewPr varScale="1">
        <p:scale>
          <a:sx n="56" d="100"/>
          <a:sy n="56" d="100"/>
        </p:scale>
        <p:origin x="242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201AD86-87C1-F34F-A570-94653B2133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9983CAC2-274D-AA49-9273-0BB99AAEE7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D4BB7-ADC9-E64E-AAAA-DB1E10F7C241}" type="datetimeFigureOut">
              <a:rPr kumimoji="1" lang="zh-CN" altLang="en-US" smtClean="0"/>
              <a:t>2023/8/25</a:t>
            </a:fld>
            <a:endParaRPr kumimoji="1" lang="zh-CN" altLang="en-US"/>
          </a:p>
        </p:txBody>
      </p:sp>
      <p:sp>
        <p:nvSpPr>
          <p:cNvPr id="4" name="页脚占位符 3">
            <a:extLst>
              <a:ext uri="{FF2B5EF4-FFF2-40B4-BE49-F238E27FC236}">
                <a16:creationId xmlns:a16="http://schemas.microsoft.com/office/drawing/2014/main" id="{A5DFFCAF-3164-5B4A-A7AA-1F95C1C808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2C173253-261F-124A-8FD0-6B2BCD6E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BD9CB6-B921-3743-B681-02986F8A8226}" type="slidenum">
              <a:rPr kumimoji="1" lang="zh-CN" altLang="en-US" smtClean="0"/>
              <a:t>‹#›</a:t>
            </a:fld>
            <a:endParaRPr kumimoji="1" lang="zh-CN" altLang="en-US"/>
          </a:p>
        </p:txBody>
      </p:sp>
    </p:spTree>
    <p:extLst>
      <p:ext uri="{BB962C8B-B14F-4D97-AF65-F5344CB8AC3E}">
        <p14:creationId xmlns:p14="http://schemas.microsoft.com/office/powerpoint/2010/main" val="3407726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30C6B-F34A-4F02-BACE-D18C28E3B70A}" type="datetimeFigureOut">
              <a:rPr lang="zh-CN" altLang="en-US" smtClean="0"/>
              <a:t>2023/8/25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DD2B1-1A58-4FDB-AD54-64407EF7A1E7}" type="slidenum">
              <a:rPr lang="zh-CN" altLang="en-US" smtClean="0"/>
              <a:t>‹#›</a:t>
            </a:fld>
            <a:endParaRPr lang="zh-CN" altLang="en-US"/>
          </a:p>
        </p:txBody>
      </p:sp>
    </p:spTree>
    <p:extLst>
      <p:ext uri="{BB962C8B-B14F-4D97-AF65-F5344CB8AC3E}">
        <p14:creationId xmlns:p14="http://schemas.microsoft.com/office/powerpoint/2010/main" val="383071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null</a:t>
            </a:r>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t>4</a:t>
            </a:fld>
            <a:endParaRPr lang="zh-CN" altLang="en-US"/>
          </a:p>
        </p:txBody>
      </p:sp>
    </p:spTree>
    <p:extLst>
      <p:ext uri="{BB962C8B-B14F-4D97-AF65-F5344CB8AC3E}">
        <p14:creationId xmlns:p14="http://schemas.microsoft.com/office/powerpoint/2010/main" val="269623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null</a:t>
            </a:r>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t>6</a:t>
            </a:fld>
            <a:endParaRPr lang="zh-CN" altLang="en-US"/>
          </a:p>
        </p:txBody>
      </p:sp>
    </p:spTree>
    <p:extLst>
      <p:ext uri="{BB962C8B-B14F-4D97-AF65-F5344CB8AC3E}">
        <p14:creationId xmlns:p14="http://schemas.microsoft.com/office/powerpoint/2010/main" val="36976998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descr="山上的风景&#10;&#10;描述已自动生成">
            <a:extLst>
              <a:ext uri="{FF2B5EF4-FFF2-40B4-BE49-F238E27FC236}">
                <a16:creationId xmlns:a16="http://schemas.microsoft.com/office/drawing/2014/main" id="{422A68A6-7AA9-46DB-B362-0D5E0857609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FilmGrain grainSize="10"/>
                    </a14:imgEffect>
                  </a14:imgLayer>
                </a14:imgProps>
              </a:ext>
              <a:ext uri="{28A0092B-C50C-407E-A947-70E740481C1C}">
                <a14:useLocalDpi xmlns:a14="http://schemas.microsoft.com/office/drawing/2010/main" val="0"/>
              </a:ext>
            </a:extLst>
          </a:blip>
          <a:srcRect l="3152" t="166" r="14893" b="30770"/>
          <a:stretch/>
        </p:blipFill>
        <p:spPr>
          <a:xfrm flipH="1">
            <a:off x="2313"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34796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240463"/>
            <a:ext cx="1388536" cy="206381"/>
          </a:xfrm>
          <a:prstGeom prst="rect">
            <a:avLst/>
          </a:prstGeom>
        </p:spPr>
        <p:txBody>
          <a:bodyPr/>
          <a:lstStyle/>
          <a:p>
            <a:fld id="{BC5B34D8-834E-48BA-9D7A-3BFD9B64F980}" type="datetimeFigureOut">
              <a:rPr lang="en-US" smtClean="0"/>
              <a:t>8/25/2023</a:t>
            </a:fld>
            <a:endParaRPr 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4140201" cy="20638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240463"/>
            <a:ext cx="2909888" cy="206381"/>
          </a:xfrm>
          <a:prstGeom prst="rect">
            <a:avLst/>
          </a:prstGeom>
        </p:spPr>
        <p:txBody>
          <a:bodyPr/>
          <a:lstStyle/>
          <a:p>
            <a:fld id="{7CEAEF2D-DE38-4070-8B6C-DC2D266C1EE2}" type="slidenum">
              <a:rPr lang="en-US" smtClean="0"/>
              <a:t>‹#›</a:t>
            </a:fld>
            <a:endParaRPr lang="en-US"/>
          </a:p>
        </p:txBody>
      </p:sp>
    </p:spTree>
    <p:extLst>
      <p:ext uri="{BB962C8B-B14F-4D97-AF65-F5344CB8AC3E}">
        <p14:creationId xmlns:p14="http://schemas.microsoft.com/office/powerpoint/2010/main" val="336971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16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末尾幻灯片">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C72D2FCD-508F-4552-99F6-6577393B99E4}"/>
              </a:ext>
            </a:extLst>
          </p:cNvPr>
          <p:cNvSpPr>
            <a:spLocks/>
          </p:cNvSpPr>
          <p:nvPr/>
        </p:nvSpPr>
        <p:spPr bwMode="auto">
          <a:xfrm>
            <a:off x="1133620" y="1047752"/>
            <a:ext cx="5062627" cy="5810249"/>
          </a:xfrm>
          <a:custGeom>
            <a:avLst/>
            <a:gdLst>
              <a:gd name="connsiteX0" fmla="*/ 4490531 w 5062627"/>
              <a:gd name="connsiteY0" fmla="*/ 0 h 5810249"/>
              <a:gd name="connsiteX1" fmla="*/ 5062627 w 5062627"/>
              <a:gd name="connsiteY1" fmla="*/ 0 h 5810249"/>
              <a:gd name="connsiteX2" fmla="*/ 568532 w 5062627"/>
              <a:gd name="connsiteY2" fmla="*/ 5810249 h 5810249"/>
              <a:gd name="connsiteX3" fmla="*/ 0 w 5062627"/>
              <a:gd name="connsiteY3" fmla="*/ 5810249 h 5810249"/>
              <a:gd name="connsiteX0" fmla="*/ 4490531 w 5062627"/>
              <a:gd name="connsiteY0" fmla="*/ 0 h 5810249"/>
              <a:gd name="connsiteX1" fmla="*/ 5062627 w 5062627"/>
              <a:gd name="connsiteY1" fmla="*/ 0 h 5810249"/>
              <a:gd name="connsiteX2" fmla="*/ 657432 w 5062627"/>
              <a:gd name="connsiteY2" fmla="*/ 5810249 h 5810249"/>
              <a:gd name="connsiteX3" fmla="*/ 0 w 5062627"/>
              <a:gd name="connsiteY3" fmla="*/ 5810249 h 5810249"/>
              <a:gd name="connsiteX4" fmla="*/ 4490531 w 5062627"/>
              <a:gd name="connsiteY4" fmla="*/ 0 h 58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627" h="5810249">
                <a:moveTo>
                  <a:pt x="4490531" y="0"/>
                </a:moveTo>
                <a:lnTo>
                  <a:pt x="5062627" y="0"/>
                </a:lnTo>
                <a:lnTo>
                  <a:pt x="657432" y="5810249"/>
                </a:lnTo>
                <a:lnTo>
                  <a:pt x="0" y="5810249"/>
                </a:lnTo>
                <a:lnTo>
                  <a:pt x="4490531"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24" name="Freeform: Shape 23">
            <a:extLst>
              <a:ext uri="{FF2B5EF4-FFF2-40B4-BE49-F238E27FC236}">
                <a16:creationId xmlns:a16="http://schemas.microsoft.com/office/drawing/2014/main" id="{5CDA022E-5802-4394-93F0-3B8ED45CDAFD}"/>
              </a:ext>
            </a:extLst>
          </p:cNvPr>
          <p:cNvSpPr>
            <a:spLocks/>
          </p:cNvSpPr>
          <p:nvPr/>
        </p:nvSpPr>
        <p:spPr bwMode="auto">
          <a:xfrm>
            <a:off x="396350" y="-14401"/>
            <a:ext cx="5563934" cy="6873089"/>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 name="connsiteX0" fmla="*/ 9026 w 10000"/>
              <a:gd name="connsiteY0" fmla="*/ 0 h 10000"/>
              <a:gd name="connsiteX1" fmla="*/ 0 w 10000"/>
              <a:gd name="connsiteY1" fmla="*/ 10000 h 10000"/>
              <a:gd name="connsiteX2" fmla="*/ 1481 w 10000"/>
              <a:gd name="connsiteY2" fmla="*/ 9972 h 10000"/>
              <a:gd name="connsiteX3" fmla="*/ 10000 w 10000"/>
              <a:gd name="connsiteY3" fmla="*/ 0 h 10000"/>
              <a:gd name="connsiteX4" fmla="*/ 9026 w 10000"/>
              <a:gd name="connsiteY4" fmla="*/ 0 h 10000"/>
              <a:gd name="connsiteX0" fmla="*/ 9026 w 10000"/>
              <a:gd name="connsiteY0" fmla="*/ 0 h 10000"/>
              <a:gd name="connsiteX1" fmla="*/ 0 w 10000"/>
              <a:gd name="connsiteY1" fmla="*/ 10000 h 10000"/>
              <a:gd name="connsiteX2" fmla="*/ 1591 w 10000"/>
              <a:gd name="connsiteY2" fmla="*/ 9983 h 10000"/>
              <a:gd name="connsiteX3" fmla="*/ 10000 w 10000"/>
              <a:gd name="connsiteY3" fmla="*/ 0 h 10000"/>
              <a:gd name="connsiteX4" fmla="*/ 9026 w 10000"/>
              <a:gd name="connsiteY4" fmla="*/ 0 h 10000"/>
              <a:gd name="connsiteX0" fmla="*/ 9026 w 10000"/>
              <a:gd name="connsiteY0" fmla="*/ 0 h 10000"/>
              <a:gd name="connsiteX1" fmla="*/ 0 w 10000"/>
              <a:gd name="connsiteY1" fmla="*/ 10000 h 10000"/>
              <a:gd name="connsiteX2" fmla="*/ 1605 w 10000"/>
              <a:gd name="connsiteY2" fmla="*/ 9983 h 10000"/>
              <a:gd name="connsiteX3" fmla="*/ 10000 w 10000"/>
              <a:gd name="connsiteY3" fmla="*/ 0 h 10000"/>
              <a:gd name="connsiteX4" fmla="*/ 9026 w 10000"/>
              <a:gd name="connsiteY4" fmla="*/ 0 h 10000"/>
              <a:gd name="connsiteX0" fmla="*/ 9026 w 10000"/>
              <a:gd name="connsiteY0" fmla="*/ 0 h 10000"/>
              <a:gd name="connsiteX1" fmla="*/ 0 w 10000"/>
              <a:gd name="connsiteY1" fmla="*/ 10000 h 10000"/>
              <a:gd name="connsiteX2" fmla="*/ 1687 w 10000"/>
              <a:gd name="connsiteY2" fmla="*/ 9994 h 10000"/>
              <a:gd name="connsiteX3" fmla="*/ 10000 w 10000"/>
              <a:gd name="connsiteY3" fmla="*/ 0 h 10000"/>
              <a:gd name="connsiteX4" fmla="*/ 9026 w 10000"/>
              <a:gd name="connsiteY4" fmla="*/ 0 h 10000"/>
              <a:gd name="connsiteX0" fmla="*/ 9026 w 9765"/>
              <a:gd name="connsiteY0" fmla="*/ 21 h 10021"/>
              <a:gd name="connsiteX1" fmla="*/ 0 w 9765"/>
              <a:gd name="connsiteY1" fmla="*/ 10021 h 10021"/>
              <a:gd name="connsiteX2" fmla="*/ 1687 w 9765"/>
              <a:gd name="connsiteY2" fmla="*/ 10015 h 10021"/>
              <a:gd name="connsiteX3" fmla="*/ 9765 w 9765"/>
              <a:gd name="connsiteY3" fmla="*/ 0 h 10021"/>
              <a:gd name="connsiteX4" fmla="*/ 9026 w 9765"/>
              <a:gd name="connsiteY4" fmla="*/ 21 h 10021"/>
              <a:gd name="connsiteX0" fmla="*/ 10123 w 10880"/>
              <a:gd name="connsiteY0" fmla="*/ 21 h 10000"/>
              <a:gd name="connsiteX1" fmla="*/ 0 w 10880"/>
              <a:gd name="connsiteY1" fmla="*/ 10000 h 10000"/>
              <a:gd name="connsiteX2" fmla="*/ 2608 w 10880"/>
              <a:gd name="connsiteY2" fmla="*/ 9994 h 10000"/>
              <a:gd name="connsiteX3" fmla="*/ 10880 w 10880"/>
              <a:gd name="connsiteY3" fmla="*/ 0 h 10000"/>
              <a:gd name="connsiteX4" fmla="*/ 10123 w 10880"/>
              <a:gd name="connsiteY4" fmla="*/ 21 h 10000"/>
              <a:gd name="connsiteX0" fmla="*/ 10123 w 10880"/>
              <a:gd name="connsiteY0" fmla="*/ 21 h 10015"/>
              <a:gd name="connsiteX1" fmla="*/ 0 w 10880"/>
              <a:gd name="connsiteY1" fmla="*/ 10000 h 10015"/>
              <a:gd name="connsiteX2" fmla="*/ 1558 w 10880"/>
              <a:gd name="connsiteY2" fmla="*/ 10015 h 10015"/>
              <a:gd name="connsiteX3" fmla="*/ 10880 w 10880"/>
              <a:gd name="connsiteY3" fmla="*/ 0 h 10015"/>
              <a:gd name="connsiteX4" fmla="*/ 10123 w 10880"/>
              <a:gd name="connsiteY4" fmla="*/ 21 h 10015"/>
              <a:gd name="connsiteX0" fmla="*/ 10123 w 10880"/>
              <a:gd name="connsiteY0" fmla="*/ 21 h 10000"/>
              <a:gd name="connsiteX1" fmla="*/ 0 w 10880"/>
              <a:gd name="connsiteY1" fmla="*/ 10000 h 10000"/>
              <a:gd name="connsiteX2" fmla="*/ 1279 w 10880"/>
              <a:gd name="connsiteY2" fmla="*/ 9987 h 10000"/>
              <a:gd name="connsiteX3" fmla="*/ 10880 w 10880"/>
              <a:gd name="connsiteY3" fmla="*/ 0 h 10000"/>
              <a:gd name="connsiteX4" fmla="*/ 10123 w 10880"/>
              <a:gd name="connsiteY4" fmla="*/ 21 h 10000"/>
              <a:gd name="connsiteX0" fmla="*/ 10123 w 10880"/>
              <a:gd name="connsiteY0" fmla="*/ 21 h 10001"/>
              <a:gd name="connsiteX1" fmla="*/ 0 w 10880"/>
              <a:gd name="connsiteY1" fmla="*/ 10000 h 10001"/>
              <a:gd name="connsiteX2" fmla="*/ 1335 w 10880"/>
              <a:gd name="connsiteY2" fmla="*/ 10001 h 10001"/>
              <a:gd name="connsiteX3" fmla="*/ 10880 w 10880"/>
              <a:gd name="connsiteY3" fmla="*/ 0 h 10001"/>
              <a:gd name="connsiteX4" fmla="*/ 10123 w 10880"/>
              <a:gd name="connsiteY4" fmla="*/ 21 h 10001"/>
              <a:gd name="connsiteX0" fmla="*/ 10123 w 10880"/>
              <a:gd name="connsiteY0" fmla="*/ 21 h 10001"/>
              <a:gd name="connsiteX1" fmla="*/ 0 w 10880"/>
              <a:gd name="connsiteY1" fmla="*/ 10000 h 10001"/>
              <a:gd name="connsiteX2" fmla="*/ 1012 w 10880"/>
              <a:gd name="connsiteY2" fmla="*/ 10001 h 10001"/>
              <a:gd name="connsiteX3" fmla="*/ 10880 w 10880"/>
              <a:gd name="connsiteY3" fmla="*/ 0 h 10001"/>
              <a:gd name="connsiteX4" fmla="*/ 10123 w 10880"/>
              <a:gd name="connsiteY4" fmla="*/ 2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0" h="10001">
                <a:moveTo>
                  <a:pt x="10123" y="21"/>
                </a:moveTo>
                <a:lnTo>
                  <a:pt x="0" y="10000"/>
                </a:lnTo>
                <a:lnTo>
                  <a:pt x="1012" y="10001"/>
                </a:lnTo>
                <a:lnTo>
                  <a:pt x="10880" y="0"/>
                </a:lnTo>
                <a:lnTo>
                  <a:pt x="10123" y="2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DD708787-721C-40F7-9FC9-4093EF770B02}"/>
              </a:ext>
            </a:extLst>
          </p:cNvPr>
          <p:cNvSpPr>
            <a:spLocks/>
          </p:cNvSpPr>
          <p:nvPr/>
        </p:nvSpPr>
        <p:spPr bwMode="auto">
          <a:xfrm>
            <a:off x="0" y="1"/>
            <a:ext cx="5872396"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Lst>
            <a:ahLst/>
            <a:cxnLst>
              <a:cxn ang="0">
                <a:pos x="T0" y="T1"/>
              </a:cxn>
              <a:cxn ang="0">
                <a:pos x="T2" y="T3"/>
              </a:cxn>
              <a:cxn ang="0">
                <a:pos x="T4" y="T5"/>
              </a:cxn>
              <a:cxn ang="0">
                <a:pos x="T6" y="T7"/>
              </a:cxn>
              <a:cxn ang="0">
                <a:pos x="T8" y="T9"/>
              </a:cxn>
            </a:cxnLst>
            <a:rect l="0" t="0" r="r" b="b"/>
            <a:pathLst>
              <a:path w="1396" h="1870">
                <a:moveTo>
                  <a:pt x="1260" y="0"/>
                </a:moveTo>
                <a:lnTo>
                  <a:pt x="0" y="1870"/>
                </a:lnTo>
                <a:lnTo>
                  <a:pt x="135" y="1870"/>
                </a:lnTo>
                <a:lnTo>
                  <a:pt x="1396" y="0"/>
                </a:lnTo>
                <a:lnTo>
                  <a:pt x="1260"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0E2AF71C-2E80-4603-A7A2-3748D8325B91}"/>
              </a:ext>
            </a:extLst>
          </p:cNvPr>
          <p:cNvSpPr>
            <a:spLocks/>
          </p:cNvSpPr>
          <p:nvPr/>
        </p:nvSpPr>
        <p:spPr bwMode="auto">
          <a:xfrm>
            <a:off x="1019320" y="1047752"/>
            <a:ext cx="5062627" cy="5810249"/>
          </a:xfrm>
          <a:custGeom>
            <a:avLst/>
            <a:gdLst>
              <a:gd name="connsiteX0" fmla="*/ 4490531 w 5062627"/>
              <a:gd name="connsiteY0" fmla="*/ 0 h 5810249"/>
              <a:gd name="connsiteX1" fmla="*/ 5062627 w 5062627"/>
              <a:gd name="connsiteY1" fmla="*/ 0 h 5810249"/>
              <a:gd name="connsiteX2" fmla="*/ 568532 w 5062627"/>
              <a:gd name="connsiteY2" fmla="*/ 5810249 h 5810249"/>
              <a:gd name="connsiteX3" fmla="*/ 0 w 5062627"/>
              <a:gd name="connsiteY3" fmla="*/ 5810249 h 5810249"/>
            </a:gdLst>
            <a:ahLst/>
            <a:cxnLst>
              <a:cxn ang="0">
                <a:pos x="connsiteX0" y="connsiteY0"/>
              </a:cxn>
              <a:cxn ang="0">
                <a:pos x="connsiteX1" y="connsiteY1"/>
              </a:cxn>
              <a:cxn ang="0">
                <a:pos x="connsiteX2" y="connsiteY2"/>
              </a:cxn>
              <a:cxn ang="0">
                <a:pos x="connsiteX3" y="connsiteY3"/>
              </a:cxn>
            </a:cxnLst>
            <a:rect l="l" t="t" r="r" b="b"/>
            <a:pathLst>
              <a:path w="5062627" h="5810249">
                <a:moveTo>
                  <a:pt x="4490531" y="0"/>
                </a:moveTo>
                <a:lnTo>
                  <a:pt x="5062627" y="0"/>
                </a:lnTo>
                <a:lnTo>
                  <a:pt x="568532" y="5810249"/>
                </a:lnTo>
                <a:lnTo>
                  <a:pt x="0" y="5810249"/>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6" name="Freeform: Shape 25">
            <a:extLst>
              <a:ext uri="{FF2B5EF4-FFF2-40B4-BE49-F238E27FC236}">
                <a16:creationId xmlns:a16="http://schemas.microsoft.com/office/drawing/2014/main" id="{6BF06474-D81A-4BC1-B8C3-48ECA5DC7DEF}"/>
              </a:ext>
            </a:extLst>
          </p:cNvPr>
          <p:cNvSpPr>
            <a:spLocks/>
          </p:cNvSpPr>
          <p:nvPr/>
        </p:nvSpPr>
        <p:spPr bwMode="auto">
          <a:xfrm>
            <a:off x="1333500" y="1"/>
            <a:ext cx="5116896" cy="5662451"/>
          </a:xfrm>
          <a:custGeom>
            <a:avLst/>
            <a:gdLst>
              <a:gd name="connsiteX0" fmla="*/ 3371581 w 3942146"/>
              <a:gd name="connsiteY0" fmla="*/ 0 h 4362451"/>
              <a:gd name="connsiteX1" fmla="*/ 3942146 w 3942146"/>
              <a:gd name="connsiteY1" fmla="*/ 0 h 4362451"/>
              <a:gd name="connsiteX2" fmla="*/ 567889 w 3942146"/>
              <a:gd name="connsiteY2" fmla="*/ 4362451 h 4362451"/>
              <a:gd name="connsiteX3" fmla="*/ 0 w 3942146"/>
              <a:gd name="connsiteY3" fmla="*/ 4362451 h 4362451"/>
            </a:gdLst>
            <a:ahLst/>
            <a:cxnLst>
              <a:cxn ang="0">
                <a:pos x="connsiteX0" y="connsiteY0"/>
              </a:cxn>
              <a:cxn ang="0">
                <a:pos x="connsiteX1" y="connsiteY1"/>
              </a:cxn>
              <a:cxn ang="0">
                <a:pos x="connsiteX2" y="connsiteY2"/>
              </a:cxn>
              <a:cxn ang="0">
                <a:pos x="connsiteX3" y="connsiteY3"/>
              </a:cxn>
            </a:cxnLst>
            <a:rect l="l" t="t" r="r" b="b"/>
            <a:pathLst>
              <a:path w="3942146" h="4362451">
                <a:moveTo>
                  <a:pt x="3371581" y="0"/>
                </a:moveTo>
                <a:lnTo>
                  <a:pt x="3942146" y="0"/>
                </a:lnTo>
                <a:lnTo>
                  <a:pt x="567889" y="4362451"/>
                </a:lnTo>
                <a:lnTo>
                  <a:pt x="0" y="4362451"/>
                </a:lnTo>
                <a:close/>
              </a:path>
            </a:pathLst>
          </a:custGeom>
          <a:gradFill>
            <a:gsLst>
              <a:gs pos="0">
                <a:srgbClr val="BB2F89"/>
              </a:gs>
              <a:gs pos="100000">
                <a:srgbClr val="7030A0"/>
              </a:gs>
            </a:gsLst>
            <a:lin ang="3240000" scaled="0"/>
          </a:gra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 name="Title 9">
            <a:extLst>
              <a:ext uri="{FF2B5EF4-FFF2-40B4-BE49-F238E27FC236}">
                <a16:creationId xmlns:a16="http://schemas.microsoft.com/office/drawing/2014/main" id="{620408DB-01FE-4FD3-ACF0-A5480B283B52}"/>
              </a:ext>
            </a:extLst>
          </p:cNvPr>
          <p:cNvSpPr>
            <a:spLocks noGrp="1"/>
          </p:cNvSpPr>
          <p:nvPr>
            <p:ph type="ctrTitle" hasCustomPrompt="1"/>
          </p:nvPr>
        </p:nvSpPr>
        <p:spPr>
          <a:xfrm>
            <a:off x="5432423" y="2334566"/>
            <a:ext cx="5426076" cy="1621509"/>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1" name="Text Placeholder 10">
            <a:extLst>
              <a:ext uri="{FF2B5EF4-FFF2-40B4-BE49-F238E27FC236}">
                <a16:creationId xmlns:a16="http://schemas.microsoft.com/office/drawing/2014/main" id="{3FB2744C-7E9C-4500-80B2-D5040B9F784A}"/>
              </a:ext>
            </a:extLst>
          </p:cNvPr>
          <p:cNvSpPr>
            <a:spLocks noGrp="1"/>
          </p:cNvSpPr>
          <p:nvPr>
            <p:ph type="body" sz="quarter" idx="18" hasCustomPrompt="1"/>
          </p:nvPr>
        </p:nvSpPr>
        <p:spPr>
          <a:xfrm>
            <a:off x="5432423" y="4640802"/>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2" name="Text Placeholder 11">
            <a:extLst>
              <a:ext uri="{FF2B5EF4-FFF2-40B4-BE49-F238E27FC236}">
                <a16:creationId xmlns:a16="http://schemas.microsoft.com/office/drawing/2014/main" id="{DC0BD097-AC0B-4494-835B-D0DEA7E17DAF}"/>
              </a:ext>
            </a:extLst>
          </p:cNvPr>
          <p:cNvSpPr>
            <a:spLocks noGrp="1"/>
          </p:cNvSpPr>
          <p:nvPr>
            <p:ph type="body" sz="quarter" idx="10" hasCustomPrompt="1"/>
          </p:nvPr>
        </p:nvSpPr>
        <p:spPr>
          <a:xfrm>
            <a:off x="5432424" y="4344531"/>
            <a:ext cx="5426076"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410887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descr="山上的风景&#10;&#10;描述已自动生成">
            <a:extLst>
              <a:ext uri="{FF2B5EF4-FFF2-40B4-BE49-F238E27FC236}">
                <a16:creationId xmlns:a16="http://schemas.microsoft.com/office/drawing/2014/main" id="{4B639CD6-6049-4F4F-AFC8-09EAE432768C}"/>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FilmGrain grainSize="10"/>
                    </a14:imgEffect>
                  </a14:imgLayer>
                </a14:imgProps>
              </a:ext>
              <a:ext uri="{28A0092B-C50C-407E-A947-70E740481C1C}">
                <a14:useLocalDpi xmlns:a14="http://schemas.microsoft.com/office/drawing/2010/main" val="0"/>
              </a:ext>
            </a:extLst>
          </a:blip>
          <a:srcRect b="15730"/>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85861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 name="图片 1" descr="山上的风景&#10;&#10;描述已自动生成">
            <a:extLst>
              <a:ext uri="{FF2B5EF4-FFF2-40B4-BE49-F238E27FC236}">
                <a16:creationId xmlns:a16="http://schemas.microsoft.com/office/drawing/2014/main" id="{FC74EDC2-B4D8-48C7-8E0F-EBA5EA322D62}"/>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FilmGrain grainSize="10"/>
                    </a14:imgEffect>
                  </a14:imgLayer>
                </a14:imgProps>
              </a:ext>
              <a:ext uri="{28A0092B-C50C-407E-A947-70E740481C1C}">
                <a14:useLocalDpi xmlns:a14="http://schemas.microsoft.com/office/drawing/2010/main" val="0"/>
              </a:ext>
            </a:extLst>
          </a:blip>
          <a:srcRect l="20490" r="46" b="3303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48379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3B66EB-2A32-4456-AE9D-6677595619C3}"/>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FilmGrain grainSize="10"/>
                    </a14:imgEffect>
                  </a14:imgLayer>
                </a14:imgProps>
              </a:ext>
              <a:ext uri="{28A0092B-C50C-407E-A947-70E740481C1C}">
                <a14:useLocalDpi xmlns:a14="http://schemas.microsoft.com/office/drawing/2010/main" val="0"/>
              </a:ext>
            </a:extLst>
          </a:blip>
          <a:srcRect l="31520" t="1418" r="6978" b="46755"/>
          <a:stretch>
            <a:fillRect/>
          </a:stretch>
        </p:blipFill>
        <p:spPr>
          <a:xfrm>
            <a:off x="-316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3" name="Picture 9">
            <a:extLst>
              <a:ext uri="{FF2B5EF4-FFF2-40B4-BE49-F238E27FC236}">
                <a16:creationId xmlns:a16="http://schemas.microsoft.com/office/drawing/2014/main" id="{6C47AFBF-F195-91A0-7263-F4E1B0E861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
            <a:ext cx="472267" cy="517585"/>
          </a:xfrm>
          <a:prstGeom prst="rect">
            <a:avLst/>
          </a:prstGeom>
        </p:spPr>
      </p:pic>
    </p:spTree>
    <p:extLst>
      <p:ext uri="{BB962C8B-B14F-4D97-AF65-F5344CB8AC3E}">
        <p14:creationId xmlns:p14="http://schemas.microsoft.com/office/powerpoint/2010/main" val="160972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449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grpSp>
        <p:nvGrpSpPr>
          <p:cNvPr id="2" name="OfficePLUSCoverBackgroundShape">
            <a:extLst>
              <a:ext uri="{FF2B5EF4-FFF2-40B4-BE49-F238E27FC236}">
                <a16:creationId xmlns:a16="http://schemas.microsoft.com/office/drawing/2014/main" id="{8B64ACB5-B464-23B9-80A0-C481AC1C4532}"/>
              </a:ext>
            </a:extLst>
          </p:cNvPr>
          <p:cNvGrpSpPr/>
          <p:nvPr/>
        </p:nvGrpSpPr>
        <p:grpSpPr>
          <a:xfrm>
            <a:off x="0" y="-49"/>
            <a:ext cx="8530229" cy="6871080"/>
            <a:chOff x="0" y="-49"/>
            <a:chExt cx="8530229" cy="6871080"/>
          </a:xfrm>
        </p:grpSpPr>
        <p:sp>
          <p:nvSpPr>
            <p:cNvPr id="22" name="Freeform: Shape 21">
              <a:extLst>
                <a:ext uri="{FF2B5EF4-FFF2-40B4-BE49-F238E27FC236}">
                  <a16:creationId xmlns:a16="http://schemas.microsoft.com/office/drawing/2014/main" id="{25BB41D1-B09C-4ABB-B952-70DCE9373480}"/>
                </a:ext>
              </a:extLst>
            </p:cNvPr>
            <p:cNvSpPr>
              <a:spLocks/>
            </p:cNvSpPr>
            <p:nvPr/>
          </p:nvSpPr>
          <p:spPr bwMode="auto">
            <a:xfrm>
              <a:off x="466724" y="190451"/>
              <a:ext cx="6378355" cy="6667549"/>
            </a:xfrm>
            <a:custGeom>
              <a:avLst/>
              <a:gdLst>
                <a:gd name="connsiteX0" fmla="*/ 3149836 w 6378355"/>
                <a:gd name="connsiteY0" fmla="*/ 4195762 h 6863219"/>
                <a:gd name="connsiteX1" fmla="*/ 1768476 w 6378355"/>
                <a:gd name="connsiteY1" fmla="*/ 6858049 h 6863219"/>
                <a:gd name="connsiteX2" fmla="*/ 4439105 w 6378355"/>
                <a:gd name="connsiteY2" fmla="*/ 6858049 h 6863219"/>
                <a:gd name="connsiteX3" fmla="*/ 4606802 w 6378355"/>
                <a:gd name="connsiteY3" fmla="*/ 0 h 6863219"/>
                <a:gd name="connsiteX4" fmla="*/ 6378355 w 6378355"/>
                <a:gd name="connsiteY4" fmla="*/ 2059 h 6863219"/>
                <a:gd name="connsiteX5" fmla="*/ 4391008 w 6378355"/>
                <a:gd name="connsiteY5" fmla="*/ 3194829 h 6863219"/>
                <a:gd name="connsiteX6" fmla="*/ 6184840 w 6378355"/>
                <a:gd name="connsiteY6" fmla="*/ 6863219 h 6863219"/>
                <a:gd name="connsiteX7" fmla="*/ 0 w 6378355"/>
                <a:gd name="connsiteY7" fmla="*/ 6857729 h 6863219"/>
                <a:gd name="connsiteX0" fmla="*/ 3149836 w 6378355"/>
                <a:gd name="connsiteY0" fmla="*/ 4509507 h 6863219"/>
                <a:gd name="connsiteX1" fmla="*/ 1768476 w 6378355"/>
                <a:gd name="connsiteY1" fmla="*/ 6858049 h 6863219"/>
                <a:gd name="connsiteX2" fmla="*/ 4439105 w 6378355"/>
                <a:gd name="connsiteY2" fmla="*/ 6858049 h 6863219"/>
                <a:gd name="connsiteX3" fmla="*/ 3149836 w 6378355"/>
                <a:gd name="connsiteY3" fmla="*/ 4509507 h 6863219"/>
                <a:gd name="connsiteX4" fmla="*/ 4606802 w 6378355"/>
                <a:gd name="connsiteY4" fmla="*/ 0 h 6863219"/>
                <a:gd name="connsiteX5" fmla="*/ 6378355 w 6378355"/>
                <a:gd name="connsiteY5" fmla="*/ 2059 h 6863219"/>
                <a:gd name="connsiteX6" fmla="*/ 4391008 w 6378355"/>
                <a:gd name="connsiteY6" fmla="*/ 3194829 h 6863219"/>
                <a:gd name="connsiteX7" fmla="*/ 6184840 w 6378355"/>
                <a:gd name="connsiteY7" fmla="*/ 6863219 h 6863219"/>
                <a:gd name="connsiteX8" fmla="*/ 0 w 6378355"/>
                <a:gd name="connsiteY8" fmla="*/ 6857729 h 6863219"/>
                <a:gd name="connsiteX9" fmla="*/ 4606802 w 6378355"/>
                <a:gd name="connsiteY9" fmla="*/ 0 h 6863219"/>
                <a:gd name="connsiteX0" fmla="*/ 3149836 w 6378355"/>
                <a:gd name="connsiteY0" fmla="*/ 4627161 h 6863219"/>
                <a:gd name="connsiteX1" fmla="*/ 1768476 w 6378355"/>
                <a:gd name="connsiteY1" fmla="*/ 6858049 h 6863219"/>
                <a:gd name="connsiteX2" fmla="*/ 4439105 w 6378355"/>
                <a:gd name="connsiteY2" fmla="*/ 6858049 h 6863219"/>
                <a:gd name="connsiteX3" fmla="*/ 3149836 w 6378355"/>
                <a:gd name="connsiteY3" fmla="*/ 4627161 h 6863219"/>
                <a:gd name="connsiteX4" fmla="*/ 4606802 w 6378355"/>
                <a:gd name="connsiteY4" fmla="*/ 0 h 6863219"/>
                <a:gd name="connsiteX5" fmla="*/ 6378355 w 6378355"/>
                <a:gd name="connsiteY5" fmla="*/ 2059 h 6863219"/>
                <a:gd name="connsiteX6" fmla="*/ 4391008 w 6378355"/>
                <a:gd name="connsiteY6" fmla="*/ 3194829 h 6863219"/>
                <a:gd name="connsiteX7" fmla="*/ 6184840 w 6378355"/>
                <a:gd name="connsiteY7" fmla="*/ 6863219 h 6863219"/>
                <a:gd name="connsiteX8" fmla="*/ 0 w 6378355"/>
                <a:gd name="connsiteY8" fmla="*/ 6857729 h 6863219"/>
                <a:gd name="connsiteX9" fmla="*/ 4606802 w 6378355"/>
                <a:gd name="connsiteY9" fmla="*/ 0 h 686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8355" h="6863219">
                  <a:moveTo>
                    <a:pt x="3149836" y="4627161"/>
                  </a:moveTo>
                  <a:lnTo>
                    <a:pt x="1768476" y="6858049"/>
                  </a:lnTo>
                  <a:lnTo>
                    <a:pt x="4439105" y="6858049"/>
                  </a:lnTo>
                  <a:cubicBezTo>
                    <a:pt x="4009349" y="5970620"/>
                    <a:pt x="3579592" y="5514590"/>
                    <a:pt x="3149836" y="4627161"/>
                  </a:cubicBezTo>
                  <a:close/>
                  <a:moveTo>
                    <a:pt x="4606802" y="0"/>
                  </a:moveTo>
                  <a:lnTo>
                    <a:pt x="6378355" y="2059"/>
                  </a:lnTo>
                  <a:lnTo>
                    <a:pt x="4391008" y="3194829"/>
                  </a:lnTo>
                  <a:lnTo>
                    <a:pt x="6184840" y="6863219"/>
                  </a:lnTo>
                  <a:lnTo>
                    <a:pt x="0" y="6857729"/>
                  </a:lnTo>
                  <a:lnTo>
                    <a:pt x="4606802"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3" name="Freeform: Shape 22">
              <a:extLst>
                <a:ext uri="{FF2B5EF4-FFF2-40B4-BE49-F238E27FC236}">
                  <a16:creationId xmlns:a16="http://schemas.microsoft.com/office/drawing/2014/main" id="{CC072D9C-60EB-4081-A818-944412705F97}"/>
                </a:ext>
              </a:extLst>
            </p:cNvPr>
            <p:cNvSpPr>
              <a:spLocks/>
            </p:cNvSpPr>
            <p:nvPr/>
          </p:nvSpPr>
          <p:spPr bwMode="auto">
            <a:xfrm>
              <a:off x="5152571" y="1"/>
              <a:ext cx="3377658" cy="6858000"/>
            </a:xfrm>
            <a:custGeom>
              <a:avLst/>
              <a:gdLst>
                <a:gd name="T0" fmla="*/ 921 w 921"/>
                <a:gd name="T1" fmla="*/ 0 h 1870"/>
                <a:gd name="T2" fmla="*/ 588 w 921"/>
                <a:gd name="T3" fmla="*/ 0 h 1870"/>
                <a:gd name="T4" fmla="*/ 0 w 921"/>
                <a:gd name="T5" fmla="*/ 875 h 1870"/>
                <a:gd name="T6" fmla="*/ 534 w 921"/>
                <a:gd name="T7" fmla="*/ 1870 h 1870"/>
                <a:gd name="T8" fmla="*/ 867 w 921"/>
                <a:gd name="T9" fmla="*/ 1870 h 1870"/>
                <a:gd name="T10" fmla="*/ 332 w 921"/>
                <a:gd name="T11" fmla="*/ 875 h 1870"/>
                <a:gd name="T12" fmla="*/ 921 w 921"/>
                <a:gd name="T13" fmla="*/ 0 h 1870"/>
                <a:gd name="connsiteX0" fmla="*/ 10000 w 10000"/>
                <a:gd name="connsiteY0" fmla="*/ 0 h 10000"/>
                <a:gd name="connsiteX1" fmla="*/ 6384 w 10000"/>
                <a:gd name="connsiteY1" fmla="*/ 0 h 10000"/>
                <a:gd name="connsiteX2" fmla="*/ 0 w 10000"/>
                <a:gd name="connsiteY2" fmla="*/ 4679 h 10000"/>
                <a:gd name="connsiteX3" fmla="*/ 5798 w 10000"/>
                <a:gd name="connsiteY3" fmla="*/ 10000 h 10000"/>
                <a:gd name="connsiteX4" fmla="*/ 9414 w 10000"/>
                <a:gd name="connsiteY4" fmla="*/ 10000 h 10000"/>
                <a:gd name="connsiteX5" fmla="*/ 3046 w 10000"/>
                <a:gd name="connsiteY5" fmla="*/ 4700 h 10000"/>
                <a:gd name="connsiteX6" fmla="*/ 10000 w 10000"/>
                <a:gd name="connsiteY6" fmla="*/ 0 h 10000"/>
                <a:gd name="connsiteX0" fmla="*/ 10000 w 10000"/>
                <a:gd name="connsiteY0" fmla="*/ 0 h 10000"/>
                <a:gd name="connsiteX1" fmla="*/ 6384 w 10000"/>
                <a:gd name="connsiteY1" fmla="*/ 0 h 10000"/>
                <a:gd name="connsiteX2" fmla="*/ 0 w 10000"/>
                <a:gd name="connsiteY2" fmla="*/ 4679 h 10000"/>
                <a:gd name="connsiteX3" fmla="*/ 5798 w 10000"/>
                <a:gd name="connsiteY3" fmla="*/ 10000 h 10000"/>
                <a:gd name="connsiteX4" fmla="*/ 9844 w 10000"/>
                <a:gd name="connsiteY4" fmla="*/ 10000 h 10000"/>
                <a:gd name="connsiteX5" fmla="*/ 3046 w 10000"/>
                <a:gd name="connsiteY5" fmla="*/ 4700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6384" y="0"/>
                  </a:lnTo>
                  <a:lnTo>
                    <a:pt x="0" y="4679"/>
                  </a:lnTo>
                  <a:lnTo>
                    <a:pt x="5798" y="10000"/>
                  </a:lnTo>
                  <a:lnTo>
                    <a:pt x="9844" y="10000"/>
                  </a:lnTo>
                  <a:lnTo>
                    <a:pt x="3046" y="4700"/>
                  </a:lnTo>
                  <a:lnTo>
                    <a:pt x="1000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86A6F03C-B673-4295-986B-3A8436E67231}"/>
                </a:ext>
              </a:extLst>
            </p:cNvPr>
            <p:cNvSpPr>
              <a:spLocks/>
            </p:cNvSpPr>
            <p:nvPr/>
          </p:nvSpPr>
          <p:spPr bwMode="auto">
            <a:xfrm>
              <a:off x="4934857" y="1"/>
              <a:ext cx="3377658" cy="6858000"/>
            </a:xfrm>
            <a:custGeom>
              <a:avLst/>
              <a:gdLst>
                <a:gd name="T0" fmla="*/ 921 w 921"/>
                <a:gd name="T1" fmla="*/ 0 h 1870"/>
                <a:gd name="T2" fmla="*/ 588 w 921"/>
                <a:gd name="T3" fmla="*/ 0 h 1870"/>
                <a:gd name="T4" fmla="*/ 0 w 921"/>
                <a:gd name="T5" fmla="*/ 875 h 1870"/>
                <a:gd name="T6" fmla="*/ 534 w 921"/>
                <a:gd name="T7" fmla="*/ 1870 h 1870"/>
                <a:gd name="T8" fmla="*/ 867 w 921"/>
                <a:gd name="T9" fmla="*/ 1870 h 1870"/>
                <a:gd name="T10" fmla="*/ 332 w 921"/>
                <a:gd name="T11" fmla="*/ 875 h 1870"/>
                <a:gd name="T12" fmla="*/ 921 w 921"/>
                <a:gd name="T13" fmla="*/ 0 h 1870"/>
              </a:gdLst>
              <a:ahLst/>
              <a:cxnLst>
                <a:cxn ang="0">
                  <a:pos x="T0" y="T1"/>
                </a:cxn>
                <a:cxn ang="0">
                  <a:pos x="T2" y="T3"/>
                </a:cxn>
                <a:cxn ang="0">
                  <a:pos x="T4" y="T5"/>
                </a:cxn>
                <a:cxn ang="0">
                  <a:pos x="T6" y="T7"/>
                </a:cxn>
                <a:cxn ang="0">
                  <a:pos x="T8" y="T9"/>
                </a:cxn>
                <a:cxn ang="0">
                  <a:pos x="T10" y="T11"/>
                </a:cxn>
                <a:cxn ang="0">
                  <a:pos x="T12" y="T13"/>
                </a:cxn>
              </a:cxnLst>
              <a:rect l="0" t="0" r="r" b="b"/>
              <a:pathLst>
                <a:path w="921" h="1870">
                  <a:moveTo>
                    <a:pt x="921" y="0"/>
                  </a:moveTo>
                  <a:lnTo>
                    <a:pt x="588" y="0"/>
                  </a:lnTo>
                  <a:lnTo>
                    <a:pt x="0" y="875"/>
                  </a:lnTo>
                  <a:lnTo>
                    <a:pt x="534" y="1870"/>
                  </a:lnTo>
                  <a:lnTo>
                    <a:pt x="867" y="1870"/>
                  </a:lnTo>
                  <a:lnTo>
                    <a:pt x="332" y="875"/>
                  </a:lnTo>
                  <a:lnTo>
                    <a:pt x="921"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E34BA623-AAC0-49CA-B4C1-64318A40ABD9}"/>
                </a:ext>
              </a:extLst>
            </p:cNvPr>
            <p:cNvSpPr>
              <a:spLocks/>
            </p:cNvSpPr>
            <p:nvPr/>
          </p:nvSpPr>
          <p:spPr bwMode="auto">
            <a:xfrm>
              <a:off x="466724" y="-49"/>
              <a:ext cx="6378355" cy="6863219"/>
            </a:xfrm>
            <a:custGeom>
              <a:avLst/>
              <a:gdLst>
                <a:gd name="connsiteX0" fmla="*/ 3149836 w 6378355"/>
                <a:gd name="connsiteY0" fmla="*/ 4195762 h 6863219"/>
                <a:gd name="connsiteX1" fmla="*/ 1768476 w 6378355"/>
                <a:gd name="connsiteY1" fmla="*/ 6858049 h 6863219"/>
                <a:gd name="connsiteX2" fmla="*/ 4439105 w 6378355"/>
                <a:gd name="connsiteY2" fmla="*/ 6858049 h 6863219"/>
                <a:gd name="connsiteX3" fmla="*/ 4606802 w 6378355"/>
                <a:gd name="connsiteY3" fmla="*/ 0 h 6863219"/>
                <a:gd name="connsiteX4" fmla="*/ 6378355 w 6378355"/>
                <a:gd name="connsiteY4" fmla="*/ 2059 h 6863219"/>
                <a:gd name="connsiteX5" fmla="*/ 4391008 w 6378355"/>
                <a:gd name="connsiteY5" fmla="*/ 3194829 h 6863219"/>
                <a:gd name="connsiteX6" fmla="*/ 6184840 w 6378355"/>
                <a:gd name="connsiteY6" fmla="*/ 6863219 h 6863219"/>
                <a:gd name="connsiteX7" fmla="*/ 0 w 6378355"/>
                <a:gd name="connsiteY7" fmla="*/ 6857729 h 686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8355" h="6863219">
                  <a:moveTo>
                    <a:pt x="3149836" y="4195762"/>
                  </a:moveTo>
                  <a:lnTo>
                    <a:pt x="1768476" y="6858049"/>
                  </a:lnTo>
                  <a:lnTo>
                    <a:pt x="4439105" y="6858049"/>
                  </a:lnTo>
                  <a:close/>
                  <a:moveTo>
                    <a:pt x="4606802" y="0"/>
                  </a:moveTo>
                  <a:lnTo>
                    <a:pt x="6378355" y="2059"/>
                  </a:lnTo>
                  <a:lnTo>
                    <a:pt x="4391008" y="3194829"/>
                  </a:lnTo>
                  <a:lnTo>
                    <a:pt x="6184840" y="6863219"/>
                  </a:lnTo>
                  <a:lnTo>
                    <a:pt x="0" y="6857729"/>
                  </a:lnTo>
                  <a:close/>
                </a:path>
              </a:pathLst>
            </a:custGeom>
            <a:gradFill>
              <a:gsLst>
                <a:gs pos="0">
                  <a:srgbClr val="BB2F89"/>
                </a:gs>
                <a:gs pos="100000">
                  <a:srgbClr val="7030A0"/>
                </a:gs>
              </a:gsLst>
              <a:lin ang="3240000" scaled="0"/>
            </a:gra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6" name="Freeform: Shape 25">
              <a:extLst>
                <a:ext uri="{FF2B5EF4-FFF2-40B4-BE49-F238E27FC236}">
                  <a16:creationId xmlns:a16="http://schemas.microsoft.com/office/drawing/2014/main" id="{0078BCD1-412A-44F6-B1AC-82BBDE8AC5A5}"/>
                </a:ext>
              </a:extLst>
            </p:cNvPr>
            <p:cNvSpPr>
              <a:spLocks/>
            </p:cNvSpPr>
            <p:nvPr/>
          </p:nvSpPr>
          <p:spPr bwMode="auto">
            <a:xfrm>
              <a:off x="149225" y="1"/>
              <a:ext cx="5119662" cy="687103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 name="connsiteX0" fmla="*/ 9026 w 10000"/>
                <a:gd name="connsiteY0" fmla="*/ 0 h 10019"/>
                <a:gd name="connsiteX1" fmla="*/ 0 w 10000"/>
                <a:gd name="connsiteY1" fmla="*/ 10000 h 10019"/>
                <a:gd name="connsiteX2" fmla="*/ 669 w 10000"/>
                <a:gd name="connsiteY2" fmla="*/ 10019 h 10019"/>
                <a:gd name="connsiteX3" fmla="*/ 10000 w 10000"/>
                <a:gd name="connsiteY3" fmla="*/ 0 h 10019"/>
                <a:gd name="connsiteX4" fmla="*/ 9026 w 10000"/>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9">
                  <a:moveTo>
                    <a:pt x="9026" y="0"/>
                  </a:moveTo>
                  <a:lnTo>
                    <a:pt x="0" y="10000"/>
                  </a:lnTo>
                  <a:lnTo>
                    <a:pt x="669" y="10019"/>
                  </a:lnTo>
                  <a:lnTo>
                    <a:pt x="10000" y="0"/>
                  </a:lnTo>
                  <a:lnTo>
                    <a:pt x="9026" y="0"/>
                  </a:lnTo>
                  <a:close/>
                </a:path>
              </a:pathLst>
            </a:custGeom>
            <a:solidFill>
              <a:schemeClr val="bg1">
                <a:alpha val="1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F18FE43B-B584-4C10-B394-2213886F8EAB}"/>
                </a:ext>
              </a:extLst>
            </p:cNvPr>
            <p:cNvSpPr>
              <a:spLocks/>
            </p:cNvSpPr>
            <p:nvPr/>
          </p:nvSpPr>
          <p:spPr bwMode="auto">
            <a:xfrm>
              <a:off x="0" y="1"/>
              <a:ext cx="5119662"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Lst>
              <a:ahLst/>
              <a:cxnLst>
                <a:cxn ang="0">
                  <a:pos x="T0" y="T1"/>
                </a:cxn>
                <a:cxn ang="0">
                  <a:pos x="T2" y="T3"/>
                </a:cxn>
                <a:cxn ang="0">
                  <a:pos x="T4" y="T5"/>
                </a:cxn>
                <a:cxn ang="0">
                  <a:pos x="T6" y="T7"/>
                </a:cxn>
                <a:cxn ang="0">
                  <a:pos x="T8" y="T9"/>
                </a:cxn>
              </a:cxnLst>
              <a:rect l="0" t="0" r="r" b="b"/>
              <a:pathLst>
                <a:path w="1396" h="1870">
                  <a:moveTo>
                    <a:pt x="1260" y="0"/>
                  </a:moveTo>
                  <a:lnTo>
                    <a:pt x="0" y="1870"/>
                  </a:lnTo>
                  <a:lnTo>
                    <a:pt x="135" y="1870"/>
                  </a:lnTo>
                  <a:lnTo>
                    <a:pt x="1396" y="0"/>
                  </a:lnTo>
                  <a:lnTo>
                    <a:pt x="1260"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sosceles Triangle 27">
              <a:extLst>
                <a:ext uri="{FF2B5EF4-FFF2-40B4-BE49-F238E27FC236}">
                  <a16:creationId xmlns:a16="http://schemas.microsoft.com/office/drawing/2014/main" id="{96587685-32D5-49BE-8C9D-93A43E2A3441}"/>
                </a:ext>
              </a:extLst>
            </p:cNvPr>
            <p:cNvSpPr/>
            <p:nvPr/>
          </p:nvSpPr>
          <p:spPr>
            <a:xfrm>
              <a:off x="3004458" y="5718629"/>
              <a:ext cx="1117599" cy="1139371"/>
            </a:xfrm>
            <a:prstGeom prst="triangle">
              <a:avLst/>
            </a:prstGeom>
            <a:gradFill>
              <a:gsLst>
                <a:gs pos="0">
                  <a:srgbClr val="BB2F89"/>
                </a:gs>
                <a:gs pos="100000">
                  <a:srgbClr val="7030A0"/>
                </a:gs>
              </a:gsLst>
              <a:lin ang="3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0892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25BB41D1-B09C-4ABB-B952-70DCE9373480}"/>
              </a:ext>
            </a:extLst>
          </p:cNvPr>
          <p:cNvSpPr>
            <a:spLocks/>
          </p:cNvSpPr>
          <p:nvPr/>
        </p:nvSpPr>
        <p:spPr bwMode="auto">
          <a:xfrm>
            <a:off x="466724" y="190451"/>
            <a:ext cx="6378355" cy="6667549"/>
          </a:xfrm>
          <a:custGeom>
            <a:avLst/>
            <a:gdLst>
              <a:gd name="connsiteX0" fmla="*/ 3149836 w 6378355"/>
              <a:gd name="connsiteY0" fmla="*/ 4195762 h 6863219"/>
              <a:gd name="connsiteX1" fmla="*/ 1768476 w 6378355"/>
              <a:gd name="connsiteY1" fmla="*/ 6858049 h 6863219"/>
              <a:gd name="connsiteX2" fmla="*/ 4439105 w 6378355"/>
              <a:gd name="connsiteY2" fmla="*/ 6858049 h 6863219"/>
              <a:gd name="connsiteX3" fmla="*/ 4606802 w 6378355"/>
              <a:gd name="connsiteY3" fmla="*/ 0 h 6863219"/>
              <a:gd name="connsiteX4" fmla="*/ 6378355 w 6378355"/>
              <a:gd name="connsiteY4" fmla="*/ 2059 h 6863219"/>
              <a:gd name="connsiteX5" fmla="*/ 4391008 w 6378355"/>
              <a:gd name="connsiteY5" fmla="*/ 3194829 h 6863219"/>
              <a:gd name="connsiteX6" fmla="*/ 6184840 w 6378355"/>
              <a:gd name="connsiteY6" fmla="*/ 6863219 h 6863219"/>
              <a:gd name="connsiteX7" fmla="*/ 0 w 6378355"/>
              <a:gd name="connsiteY7" fmla="*/ 6857729 h 6863219"/>
              <a:gd name="connsiteX0" fmla="*/ 3149836 w 6378355"/>
              <a:gd name="connsiteY0" fmla="*/ 4509507 h 6863219"/>
              <a:gd name="connsiteX1" fmla="*/ 1768476 w 6378355"/>
              <a:gd name="connsiteY1" fmla="*/ 6858049 h 6863219"/>
              <a:gd name="connsiteX2" fmla="*/ 4439105 w 6378355"/>
              <a:gd name="connsiteY2" fmla="*/ 6858049 h 6863219"/>
              <a:gd name="connsiteX3" fmla="*/ 3149836 w 6378355"/>
              <a:gd name="connsiteY3" fmla="*/ 4509507 h 6863219"/>
              <a:gd name="connsiteX4" fmla="*/ 4606802 w 6378355"/>
              <a:gd name="connsiteY4" fmla="*/ 0 h 6863219"/>
              <a:gd name="connsiteX5" fmla="*/ 6378355 w 6378355"/>
              <a:gd name="connsiteY5" fmla="*/ 2059 h 6863219"/>
              <a:gd name="connsiteX6" fmla="*/ 4391008 w 6378355"/>
              <a:gd name="connsiteY6" fmla="*/ 3194829 h 6863219"/>
              <a:gd name="connsiteX7" fmla="*/ 6184840 w 6378355"/>
              <a:gd name="connsiteY7" fmla="*/ 6863219 h 6863219"/>
              <a:gd name="connsiteX8" fmla="*/ 0 w 6378355"/>
              <a:gd name="connsiteY8" fmla="*/ 6857729 h 6863219"/>
              <a:gd name="connsiteX9" fmla="*/ 4606802 w 6378355"/>
              <a:gd name="connsiteY9" fmla="*/ 0 h 6863219"/>
              <a:gd name="connsiteX0" fmla="*/ 3149836 w 6378355"/>
              <a:gd name="connsiteY0" fmla="*/ 4627161 h 6863219"/>
              <a:gd name="connsiteX1" fmla="*/ 1768476 w 6378355"/>
              <a:gd name="connsiteY1" fmla="*/ 6858049 h 6863219"/>
              <a:gd name="connsiteX2" fmla="*/ 4439105 w 6378355"/>
              <a:gd name="connsiteY2" fmla="*/ 6858049 h 6863219"/>
              <a:gd name="connsiteX3" fmla="*/ 3149836 w 6378355"/>
              <a:gd name="connsiteY3" fmla="*/ 4627161 h 6863219"/>
              <a:gd name="connsiteX4" fmla="*/ 4606802 w 6378355"/>
              <a:gd name="connsiteY4" fmla="*/ 0 h 6863219"/>
              <a:gd name="connsiteX5" fmla="*/ 6378355 w 6378355"/>
              <a:gd name="connsiteY5" fmla="*/ 2059 h 6863219"/>
              <a:gd name="connsiteX6" fmla="*/ 4391008 w 6378355"/>
              <a:gd name="connsiteY6" fmla="*/ 3194829 h 6863219"/>
              <a:gd name="connsiteX7" fmla="*/ 6184840 w 6378355"/>
              <a:gd name="connsiteY7" fmla="*/ 6863219 h 6863219"/>
              <a:gd name="connsiteX8" fmla="*/ 0 w 6378355"/>
              <a:gd name="connsiteY8" fmla="*/ 6857729 h 6863219"/>
              <a:gd name="connsiteX9" fmla="*/ 4606802 w 6378355"/>
              <a:gd name="connsiteY9" fmla="*/ 0 h 686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8355" h="6863219">
                <a:moveTo>
                  <a:pt x="3149836" y="4627161"/>
                </a:moveTo>
                <a:lnTo>
                  <a:pt x="1768476" y="6858049"/>
                </a:lnTo>
                <a:lnTo>
                  <a:pt x="4439105" y="6858049"/>
                </a:lnTo>
                <a:cubicBezTo>
                  <a:pt x="4009349" y="5970620"/>
                  <a:pt x="3579592" y="5514590"/>
                  <a:pt x="3149836" y="4627161"/>
                </a:cubicBezTo>
                <a:close/>
                <a:moveTo>
                  <a:pt x="4606802" y="0"/>
                </a:moveTo>
                <a:lnTo>
                  <a:pt x="6378355" y="2059"/>
                </a:lnTo>
                <a:lnTo>
                  <a:pt x="4391008" y="3194829"/>
                </a:lnTo>
                <a:lnTo>
                  <a:pt x="6184840" y="6863219"/>
                </a:lnTo>
                <a:lnTo>
                  <a:pt x="0" y="6857729"/>
                </a:lnTo>
                <a:lnTo>
                  <a:pt x="4606802"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3" name="Freeform: Shape 22">
            <a:extLst>
              <a:ext uri="{FF2B5EF4-FFF2-40B4-BE49-F238E27FC236}">
                <a16:creationId xmlns:a16="http://schemas.microsoft.com/office/drawing/2014/main" id="{CC072D9C-60EB-4081-A818-944412705F97}"/>
              </a:ext>
            </a:extLst>
          </p:cNvPr>
          <p:cNvSpPr>
            <a:spLocks/>
          </p:cNvSpPr>
          <p:nvPr/>
        </p:nvSpPr>
        <p:spPr bwMode="auto">
          <a:xfrm>
            <a:off x="5152571" y="1"/>
            <a:ext cx="3377658" cy="6858000"/>
          </a:xfrm>
          <a:custGeom>
            <a:avLst/>
            <a:gdLst>
              <a:gd name="T0" fmla="*/ 921 w 921"/>
              <a:gd name="T1" fmla="*/ 0 h 1870"/>
              <a:gd name="T2" fmla="*/ 588 w 921"/>
              <a:gd name="T3" fmla="*/ 0 h 1870"/>
              <a:gd name="T4" fmla="*/ 0 w 921"/>
              <a:gd name="T5" fmla="*/ 875 h 1870"/>
              <a:gd name="T6" fmla="*/ 534 w 921"/>
              <a:gd name="T7" fmla="*/ 1870 h 1870"/>
              <a:gd name="T8" fmla="*/ 867 w 921"/>
              <a:gd name="T9" fmla="*/ 1870 h 1870"/>
              <a:gd name="T10" fmla="*/ 332 w 921"/>
              <a:gd name="T11" fmla="*/ 875 h 1870"/>
              <a:gd name="T12" fmla="*/ 921 w 921"/>
              <a:gd name="T13" fmla="*/ 0 h 1870"/>
              <a:gd name="connsiteX0" fmla="*/ 10000 w 10000"/>
              <a:gd name="connsiteY0" fmla="*/ 0 h 10000"/>
              <a:gd name="connsiteX1" fmla="*/ 6384 w 10000"/>
              <a:gd name="connsiteY1" fmla="*/ 0 h 10000"/>
              <a:gd name="connsiteX2" fmla="*/ 0 w 10000"/>
              <a:gd name="connsiteY2" fmla="*/ 4679 h 10000"/>
              <a:gd name="connsiteX3" fmla="*/ 5798 w 10000"/>
              <a:gd name="connsiteY3" fmla="*/ 10000 h 10000"/>
              <a:gd name="connsiteX4" fmla="*/ 9414 w 10000"/>
              <a:gd name="connsiteY4" fmla="*/ 10000 h 10000"/>
              <a:gd name="connsiteX5" fmla="*/ 3046 w 10000"/>
              <a:gd name="connsiteY5" fmla="*/ 4700 h 10000"/>
              <a:gd name="connsiteX6" fmla="*/ 10000 w 10000"/>
              <a:gd name="connsiteY6" fmla="*/ 0 h 10000"/>
              <a:gd name="connsiteX0" fmla="*/ 10000 w 10000"/>
              <a:gd name="connsiteY0" fmla="*/ 0 h 10000"/>
              <a:gd name="connsiteX1" fmla="*/ 6384 w 10000"/>
              <a:gd name="connsiteY1" fmla="*/ 0 h 10000"/>
              <a:gd name="connsiteX2" fmla="*/ 0 w 10000"/>
              <a:gd name="connsiteY2" fmla="*/ 4679 h 10000"/>
              <a:gd name="connsiteX3" fmla="*/ 5798 w 10000"/>
              <a:gd name="connsiteY3" fmla="*/ 10000 h 10000"/>
              <a:gd name="connsiteX4" fmla="*/ 9844 w 10000"/>
              <a:gd name="connsiteY4" fmla="*/ 10000 h 10000"/>
              <a:gd name="connsiteX5" fmla="*/ 3046 w 10000"/>
              <a:gd name="connsiteY5" fmla="*/ 4700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6384" y="0"/>
                </a:lnTo>
                <a:lnTo>
                  <a:pt x="0" y="4679"/>
                </a:lnTo>
                <a:lnTo>
                  <a:pt x="5798" y="10000"/>
                </a:lnTo>
                <a:lnTo>
                  <a:pt x="9844" y="10000"/>
                </a:lnTo>
                <a:lnTo>
                  <a:pt x="3046" y="4700"/>
                </a:lnTo>
                <a:lnTo>
                  <a:pt x="1000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86A6F03C-B673-4295-986B-3A8436E67231}"/>
              </a:ext>
            </a:extLst>
          </p:cNvPr>
          <p:cNvSpPr>
            <a:spLocks/>
          </p:cNvSpPr>
          <p:nvPr/>
        </p:nvSpPr>
        <p:spPr bwMode="auto">
          <a:xfrm>
            <a:off x="4934857" y="1"/>
            <a:ext cx="3377658" cy="6858000"/>
          </a:xfrm>
          <a:custGeom>
            <a:avLst/>
            <a:gdLst>
              <a:gd name="T0" fmla="*/ 921 w 921"/>
              <a:gd name="T1" fmla="*/ 0 h 1870"/>
              <a:gd name="T2" fmla="*/ 588 w 921"/>
              <a:gd name="T3" fmla="*/ 0 h 1870"/>
              <a:gd name="T4" fmla="*/ 0 w 921"/>
              <a:gd name="T5" fmla="*/ 875 h 1870"/>
              <a:gd name="T6" fmla="*/ 534 w 921"/>
              <a:gd name="T7" fmla="*/ 1870 h 1870"/>
              <a:gd name="T8" fmla="*/ 867 w 921"/>
              <a:gd name="T9" fmla="*/ 1870 h 1870"/>
              <a:gd name="T10" fmla="*/ 332 w 921"/>
              <a:gd name="T11" fmla="*/ 875 h 1870"/>
              <a:gd name="T12" fmla="*/ 921 w 921"/>
              <a:gd name="T13" fmla="*/ 0 h 1870"/>
            </a:gdLst>
            <a:ahLst/>
            <a:cxnLst>
              <a:cxn ang="0">
                <a:pos x="T0" y="T1"/>
              </a:cxn>
              <a:cxn ang="0">
                <a:pos x="T2" y="T3"/>
              </a:cxn>
              <a:cxn ang="0">
                <a:pos x="T4" y="T5"/>
              </a:cxn>
              <a:cxn ang="0">
                <a:pos x="T6" y="T7"/>
              </a:cxn>
              <a:cxn ang="0">
                <a:pos x="T8" y="T9"/>
              </a:cxn>
              <a:cxn ang="0">
                <a:pos x="T10" y="T11"/>
              </a:cxn>
              <a:cxn ang="0">
                <a:pos x="T12" y="T13"/>
              </a:cxn>
            </a:cxnLst>
            <a:rect l="0" t="0" r="r" b="b"/>
            <a:pathLst>
              <a:path w="921" h="1870">
                <a:moveTo>
                  <a:pt x="921" y="0"/>
                </a:moveTo>
                <a:lnTo>
                  <a:pt x="588" y="0"/>
                </a:lnTo>
                <a:lnTo>
                  <a:pt x="0" y="875"/>
                </a:lnTo>
                <a:lnTo>
                  <a:pt x="534" y="1870"/>
                </a:lnTo>
                <a:lnTo>
                  <a:pt x="867" y="1870"/>
                </a:lnTo>
                <a:lnTo>
                  <a:pt x="332" y="875"/>
                </a:lnTo>
                <a:lnTo>
                  <a:pt x="921"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E34BA623-AAC0-49CA-B4C1-64318A40ABD9}"/>
              </a:ext>
            </a:extLst>
          </p:cNvPr>
          <p:cNvSpPr>
            <a:spLocks/>
          </p:cNvSpPr>
          <p:nvPr/>
        </p:nvSpPr>
        <p:spPr bwMode="auto">
          <a:xfrm>
            <a:off x="466724" y="-49"/>
            <a:ext cx="6378355" cy="6863219"/>
          </a:xfrm>
          <a:custGeom>
            <a:avLst/>
            <a:gdLst>
              <a:gd name="connsiteX0" fmla="*/ 3149836 w 6378355"/>
              <a:gd name="connsiteY0" fmla="*/ 4195762 h 6863219"/>
              <a:gd name="connsiteX1" fmla="*/ 1768476 w 6378355"/>
              <a:gd name="connsiteY1" fmla="*/ 6858049 h 6863219"/>
              <a:gd name="connsiteX2" fmla="*/ 4439105 w 6378355"/>
              <a:gd name="connsiteY2" fmla="*/ 6858049 h 6863219"/>
              <a:gd name="connsiteX3" fmla="*/ 4606802 w 6378355"/>
              <a:gd name="connsiteY3" fmla="*/ 0 h 6863219"/>
              <a:gd name="connsiteX4" fmla="*/ 6378355 w 6378355"/>
              <a:gd name="connsiteY4" fmla="*/ 2059 h 6863219"/>
              <a:gd name="connsiteX5" fmla="*/ 4391008 w 6378355"/>
              <a:gd name="connsiteY5" fmla="*/ 3194829 h 6863219"/>
              <a:gd name="connsiteX6" fmla="*/ 6184840 w 6378355"/>
              <a:gd name="connsiteY6" fmla="*/ 6863219 h 6863219"/>
              <a:gd name="connsiteX7" fmla="*/ 0 w 6378355"/>
              <a:gd name="connsiteY7" fmla="*/ 6857729 h 686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8355" h="6863219">
                <a:moveTo>
                  <a:pt x="3149836" y="4195762"/>
                </a:moveTo>
                <a:lnTo>
                  <a:pt x="1768476" y="6858049"/>
                </a:lnTo>
                <a:lnTo>
                  <a:pt x="4439105" y="6858049"/>
                </a:lnTo>
                <a:close/>
                <a:moveTo>
                  <a:pt x="4606802" y="0"/>
                </a:moveTo>
                <a:lnTo>
                  <a:pt x="6378355" y="2059"/>
                </a:lnTo>
                <a:lnTo>
                  <a:pt x="4391008" y="3194829"/>
                </a:lnTo>
                <a:lnTo>
                  <a:pt x="6184840" y="6863219"/>
                </a:lnTo>
                <a:lnTo>
                  <a:pt x="0" y="6857729"/>
                </a:lnTo>
                <a:close/>
              </a:path>
            </a:pathLst>
          </a:custGeom>
          <a:gradFill>
            <a:gsLst>
              <a:gs pos="0">
                <a:srgbClr val="BB2F89"/>
              </a:gs>
              <a:gs pos="100000">
                <a:srgbClr val="7030A0"/>
              </a:gs>
            </a:gsLst>
            <a:lin ang="3240000" scaled="0"/>
          </a:gra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6" name="Freeform: Shape 25">
            <a:extLst>
              <a:ext uri="{FF2B5EF4-FFF2-40B4-BE49-F238E27FC236}">
                <a16:creationId xmlns:a16="http://schemas.microsoft.com/office/drawing/2014/main" id="{0078BCD1-412A-44F6-B1AC-82BBDE8AC5A5}"/>
              </a:ext>
            </a:extLst>
          </p:cNvPr>
          <p:cNvSpPr>
            <a:spLocks/>
          </p:cNvSpPr>
          <p:nvPr/>
        </p:nvSpPr>
        <p:spPr bwMode="auto">
          <a:xfrm>
            <a:off x="149225" y="1"/>
            <a:ext cx="5119662" cy="687103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 name="connsiteX0" fmla="*/ 9026 w 10000"/>
              <a:gd name="connsiteY0" fmla="*/ 0 h 10019"/>
              <a:gd name="connsiteX1" fmla="*/ 0 w 10000"/>
              <a:gd name="connsiteY1" fmla="*/ 10000 h 10019"/>
              <a:gd name="connsiteX2" fmla="*/ 669 w 10000"/>
              <a:gd name="connsiteY2" fmla="*/ 10019 h 10019"/>
              <a:gd name="connsiteX3" fmla="*/ 10000 w 10000"/>
              <a:gd name="connsiteY3" fmla="*/ 0 h 10019"/>
              <a:gd name="connsiteX4" fmla="*/ 9026 w 10000"/>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9">
                <a:moveTo>
                  <a:pt x="9026" y="0"/>
                </a:moveTo>
                <a:lnTo>
                  <a:pt x="0" y="10000"/>
                </a:lnTo>
                <a:lnTo>
                  <a:pt x="669" y="10019"/>
                </a:lnTo>
                <a:lnTo>
                  <a:pt x="10000" y="0"/>
                </a:lnTo>
                <a:lnTo>
                  <a:pt x="9026" y="0"/>
                </a:lnTo>
                <a:close/>
              </a:path>
            </a:pathLst>
          </a:custGeom>
          <a:solidFill>
            <a:schemeClr val="bg1">
              <a:alpha val="1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F18FE43B-B584-4C10-B394-2213886F8EAB}"/>
              </a:ext>
            </a:extLst>
          </p:cNvPr>
          <p:cNvSpPr>
            <a:spLocks/>
          </p:cNvSpPr>
          <p:nvPr/>
        </p:nvSpPr>
        <p:spPr bwMode="auto">
          <a:xfrm>
            <a:off x="0" y="1"/>
            <a:ext cx="5119662"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Lst>
            <a:ahLst/>
            <a:cxnLst>
              <a:cxn ang="0">
                <a:pos x="T0" y="T1"/>
              </a:cxn>
              <a:cxn ang="0">
                <a:pos x="T2" y="T3"/>
              </a:cxn>
              <a:cxn ang="0">
                <a:pos x="T4" y="T5"/>
              </a:cxn>
              <a:cxn ang="0">
                <a:pos x="T6" y="T7"/>
              </a:cxn>
              <a:cxn ang="0">
                <a:pos x="T8" y="T9"/>
              </a:cxn>
            </a:cxnLst>
            <a:rect l="0" t="0" r="r" b="b"/>
            <a:pathLst>
              <a:path w="1396" h="1870">
                <a:moveTo>
                  <a:pt x="1260" y="0"/>
                </a:moveTo>
                <a:lnTo>
                  <a:pt x="0" y="1870"/>
                </a:lnTo>
                <a:lnTo>
                  <a:pt x="135" y="1870"/>
                </a:lnTo>
                <a:lnTo>
                  <a:pt x="1396" y="0"/>
                </a:lnTo>
                <a:lnTo>
                  <a:pt x="1260"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sosceles Triangle 27">
            <a:extLst>
              <a:ext uri="{FF2B5EF4-FFF2-40B4-BE49-F238E27FC236}">
                <a16:creationId xmlns:a16="http://schemas.microsoft.com/office/drawing/2014/main" id="{96587685-32D5-49BE-8C9D-93A43E2A3441}"/>
              </a:ext>
            </a:extLst>
          </p:cNvPr>
          <p:cNvSpPr/>
          <p:nvPr/>
        </p:nvSpPr>
        <p:spPr>
          <a:xfrm>
            <a:off x="3004458" y="5718629"/>
            <a:ext cx="1117599" cy="1139371"/>
          </a:xfrm>
          <a:prstGeom prst="triangle">
            <a:avLst/>
          </a:prstGeom>
          <a:gradFill>
            <a:gsLst>
              <a:gs pos="0">
                <a:srgbClr val="BB2F89"/>
              </a:gs>
              <a:gs pos="100000">
                <a:srgbClr val="7030A0"/>
              </a:gs>
            </a:gsLst>
            <a:lin ang="32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ubtitle 13">
            <a:extLst>
              <a:ext uri="{FF2B5EF4-FFF2-40B4-BE49-F238E27FC236}">
                <a16:creationId xmlns:a16="http://schemas.microsoft.com/office/drawing/2014/main" id="{EAEDC081-8F39-4ADD-B714-EC696BF7D12F}"/>
              </a:ext>
            </a:extLst>
          </p:cNvPr>
          <p:cNvSpPr>
            <a:spLocks noGrp="1"/>
          </p:cNvSpPr>
          <p:nvPr>
            <p:ph type="subTitle" idx="1"/>
          </p:nvPr>
        </p:nvSpPr>
        <p:spPr>
          <a:xfrm>
            <a:off x="669924" y="3177584"/>
            <a:ext cx="7855511" cy="558799"/>
          </a:xfrm>
          <a:prstGeom prst="rect">
            <a:avLst/>
          </a:prstGeo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en-US" dirty="0"/>
          </a:p>
        </p:txBody>
      </p:sp>
      <p:sp>
        <p:nvSpPr>
          <p:cNvPr id="15" name="Title 14">
            <a:extLst>
              <a:ext uri="{FF2B5EF4-FFF2-40B4-BE49-F238E27FC236}">
                <a16:creationId xmlns:a16="http://schemas.microsoft.com/office/drawing/2014/main" id="{C4836997-D952-463C-B705-1FC2BB870C79}"/>
              </a:ext>
            </a:extLst>
          </p:cNvPr>
          <p:cNvSpPr>
            <a:spLocks noGrp="1"/>
          </p:cNvSpPr>
          <p:nvPr>
            <p:ph type="ctrTitle"/>
          </p:nvPr>
        </p:nvSpPr>
        <p:spPr>
          <a:xfrm>
            <a:off x="669924" y="2478993"/>
            <a:ext cx="7855511" cy="698591"/>
          </a:xfrm>
          <a:prstGeom prst="rect">
            <a:avLst/>
          </a:prstGeom>
        </p:spPr>
        <p:txBody>
          <a:bodyPr anchor="ctr">
            <a:normAutofit/>
          </a:bodyPr>
          <a:lstStyle>
            <a:lvl1pPr algn="l">
              <a:defRPr sz="4000">
                <a:solidFill>
                  <a:schemeClr val="tx1"/>
                </a:solidFill>
              </a:defRPr>
            </a:lvl1pPr>
          </a:lstStyle>
          <a:p>
            <a:r>
              <a:rPr lang="zh-CN" altLang="en-US"/>
              <a:t>单击此处编辑母版标题样式</a:t>
            </a:r>
            <a:endParaRPr lang="zh-CN" altLang="en-US" dirty="0"/>
          </a:p>
        </p:txBody>
      </p:sp>
      <p:sp>
        <p:nvSpPr>
          <p:cNvPr id="16" name="Text Placeholder 15">
            <a:extLst>
              <a:ext uri="{FF2B5EF4-FFF2-40B4-BE49-F238E27FC236}">
                <a16:creationId xmlns:a16="http://schemas.microsoft.com/office/drawing/2014/main" id="{7063E8E5-A5F7-4109-AD10-838FADD90AA8}"/>
              </a:ext>
            </a:extLst>
          </p:cNvPr>
          <p:cNvSpPr>
            <a:spLocks noGrp="1"/>
          </p:cNvSpPr>
          <p:nvPr>
            <p:ph type="body" sz="quarter" idx="10" hasCustomPrompt="1"/>
          </p:nvPr>
        </p:nvSpPr>
        <p:spPr>
          <a:xfrm>
            <a:off x="669924" y="4940892"/>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7" name="Text Placeholder 16">
            <a:extLst>
              <a:ext uri="{FF2B5EF4-FFF2-40B4-BE49-F238E27FC236}">
                <a16:creationId xmlns:a16="http://schemas.microsoft.com/office/drawing/2014/main" id="{40B2BD54-BFDA-4F35-BC19-950A3FF9FD00}"/>
              </a:ext>
            </a:extLst>
          </p:cNvPr>
          <p:cNvSpPr>
            <a:spLocks noGrp="1"/>
          </p:cNvSpPr>
          <p:nvPr>
            <p:ph type="body" sz="quarter" idx="11" hasCustomPrompt="1"/>
          </p:nvPr>
        </p:nvSpPr>
        <p:spPr>
          <a:xfrm>
            <a:off x="669924" y="5237163"/>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71315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15EA5BC-7F62-462A-9D4E-4A343C7949DC}"/>
              </a:ext>
            </a:extLst>
          </p:cNvPr>
          <p:cNvSpPr>
            <a:spLocks/>
          </p:cNvSpPr>
          <p:nvPr/>
        </p:nvSpPr>
        <p:spPr bwMode="auto">
          <a:xfrm flipH="1">
            <a:off x="6542030" y="1"/>
            <a:ext cx="4125970"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 name="connsiteX0" fmla="*/ 9026 w 10285"/>
              <a:gd name="connsiteY0" fmla="*/ 0 h 10000"/>
              <a:gd name="connsiteX1" fmla="*/ 0 w 10285"/>
              <a:gd name="connsiteY1" fmla="*/ 10000 h 10000"/>
              <a:gd name="connsiteX2" fmla="*/ 967 w 10285"/>
              <a:gd name="connsiteY2" fmla="*/ 10000 h 10000"/>
              <a:gd name="connsiteX3" fmla="*/ 10285 w 10285"/>
              <a:gd name="connsiteY3" fmla="*/ 0 h 10000"/>
              <a:gd name="connsiteX4" fmla="*/ 9026 w 1028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5" h="10000">
                <a:moveTo>
                  <a:pt x="9026" y="0"/>
                </a:moveTo>
                <a:lnTo>
                  <a:pt x="0" y="10000"/>
                </a:lnTo>
                <a:lnTo>
                  <a:pt x="967" y="10000"/>
                </a:lnTo>
                <a:lnTo>
                  <a:pt x="10285" y="0"/>
                </a:lnTo>
                <a:lnTo>
                  <a:pt x="9026"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50EB5322-B7CB-461A-81F7-7C0AC1FF8F18}"/>
              </a:ext>
            </a:extLst>
          </p:cNvPr>
          <p:cNvSpPr>
            <a:spLocks/>
          </p:cNvSpPr>
          <p:nvPr/>
        </p:nvSpPr>
        <p:spPr bwMode="auto">
          <a:xfrm flipH="1">
            <a:off x="6808762" y="1"/>
            <a:ext cx="4011638"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Lst>
            <a:ahLst/>
            <a:cxnLst>
              <a:cxn ang="0">
                <a:pos x="T0" y="T1"/>
              </a:cxn>
              <a:cxn ang="0">
                <a:pos x="T2" y="T3"/>
              </a:cxn>
              <a:cxn ang="0">
                <a:pos x="T4" y="T5"/>
              </a:cxn>
              <a:cxn ang="0">
                <a:pos x="T6" y="T7"/>
              </a:cxn>
              <a:cxn ang="0">
                <a:pos x="T8" y="T9"/>
              </a:cxn>
            </a:cxnLst>
            <a:rect l="0" t="0" r="r" b="b"/>
            <a:pathLst>
              <a:path w="1396" h="1870">
                <a:moveTo>
                  <a:pt x="1260" y="0"/>
                </a:moveTo>
                <a:lnTo>
                  <a:pt x="0" y="1870"/>
                </a:lnTo>
                <a:lnTo>
                  <a:pt x="135" y="1870"/>
                </a:lnTo>
                <a:lnTo>
                  <a:pt x="1396" y="0"/>
                </a:lnTo>
                <a:lnTo>
                  <a:pt x="1260" y="0"/>
                </a:lnTo>
                <a:close/>
              </a:path>
            </a:pathLst>
          </a:custGeom>
          <a:solidFill>
            <a:srgbClr val="4B4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614F243C-DB15-4FD5-AD87-113EBA5C1EED}"/>
              </a:ext>
            </a:extLst>
          </p:cNvPr>
          <p:cNvSpPr>
            <a:spLocks/>
          </p:cNvSpPr>
          <p:nvPr/>
        </p:nvSpPr>
        <p:spPr bwMode="auto">
          <a:xfrm flipH="1">
            <a:off x="7094512" y="1"/>
            <a:ext cx="4583296" cy="6858000"/>
          </a:xfrm>
          <a:custGeom>
            <a:avLst/>
            <a:gdLst>
              <a:gd name="T0" fmla="*/ 1260 w 1396"/>
              <a:gd name="T1" fmla="*/ 0 h 1870"/>
              <a:gd name="T2" fmla="*/ 0 w 1396"/>
              <a:gd name="T3" fmla="*/ 1870 h 1870"/>
              <a:gd name="T4" fmla="*/ 135 w 1396"/>
              <a:gd name="T5" fmla="*/ 1870 h 1870"/>
              <a:gd name="T6" fmla="*/ 1396 w 1396"/>
              <a:gd name="T7" fmla="*/ 0 h 1870"/>
              <a:gd name="T8" fmla="*/ 1260 w 1396"/>
              <a:gd name="T9" fmla="*/ 0 h 1870"/>
              <a:gd name="connsiteX0" fmla="*/ 10451 w 11425"/>
              <a:gd name="connsiteY0" fmla="*/ 0 h 10000"/>
              <a:gd name="connsiteX1" fmla="*/ 0 w 11425"/>
              <a:gd name="connsiteY1" fmla="*/ 10000 h 10000"/>
              <a:gd name="connsiteX2" fmla="*/ 2392 w 11425"/>
              <a:gd name="connsiteY2" fmla="*/ 10000 h 10000"/>
              <a:gd name="connsiteX3" fmla="*/ 11425 w 11425"/>
              <a:gd name="connsiteY3" fmla="*/ 0 h 10000"/>
              <a:gd name="connsiteX4" fmla="*/ 10451 w 1142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5" h="10000">
                <a:moveTo>
                  <a:pt x="10451" y="0"/>
                </a:moveTo>
                <a:lnTo>
                  <a:pt x="0" y="10000"/>
                </a:lnTo>
                <a:lnTo>
                  <a:pt x="2392" y="10000"/>
                </a:lnTo>
                <a:lnTo>
                  <a:pt x="11425" y="0"/>
                </a:lnTo>
                <a:lnTo>
                  <a:pt x="10451" y="0"/>
                </a:lnTo>
                <a:close/>
              </a:path>
            </a:pathLst>
          </a:custGeom>
          <a:gradFill>
            <a:gsLst>
              <a:gs pos="0">
                <a:srgbClr val="BB2F89"/>
              </a:gs>
              <a:gs pos="100000">
                <a:srgbClr val="7030A0"/>
              </a:gs>
            </a:gsLst>
            <a:lin ang="324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Title 6">
            <a:extLst>
              <a:ext uri="{FF2B5EF4-FFF2-40B4-BE49-F238E27FC236}">
                <a16:creationId xmlns:a16="http://schemas.microsoft.com/office/drawing/2014/main" id="{26EF18F4-9906-46AA-81C2-C52DCC1945AE}"/>
              </a:ext>
            </a:extLst>
          </p:cNvPr>
          <p:cNvSpPr>
            <a:spLocks noGrp="1"/>
          </p:cNvSpPr>
          <p:nvPr>
            <p:ph type="title"/>
          </p:nvPr>
        </p:nvSpPr>
        <p:spPr>
          <a:xfrm>
            <a:off x="675698" y="2657929"/>
            <a:ext cx="5419185" cy="895350"/>
          </a:xfrm>
          <a:prstGeom prst="rect">
            <a:avLst/>
          </a:prstGeo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8" name="Text Placeholder 7">
            <a:extLst>
              <a:ext uri="{FF2B5EF4-FFF2-40B4-BE49-F238E27FC236}">
                <a16:creationId xmlns:a16="http://schemas.microsoft.com/office/drawing/2014/main" id="{31BFE97E-E1C4-4B30-8922-C9618400E3CA}"/>
              </a:ext>
            </a:extLst>
          </p:cNvPr>
          <p:cNvSpPr>
            <a:spLocks noGrp="1"/>
          </p:cNvSpPr>
          <p:nvPr>
            <p:ph type="body" idx="1"/>
          </p:nvPr>
        </p:nvSpPr>
        <p:spPr>
          <a:xfrm>
            <a:off x="676814" y="3553279"/>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61509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88B6D7-9D3F-49D7-BACE-73A9D1149A74}"/>
              </a:ext>
            </a:extLst>
          </p:cNvPr>
          <p:cNvSpPr>
            <a:spLocks noGrp="1"/>
          </p:cNvSpPr>
          <p:nvPr>
            <p:ph type="dt" sz="half" idx="10"/>
          </p:nvPr>
        </p:nvSpPr>
        <p:spPr>
          <a:xfrm>
            <a:off x="5401732" y="6240463"/>
            <a:ext cx="1388536" cy="206381"/>
          </a:xfrm>
          <a:prstGeom prst="rect">
            <a:avLst/>
          </a:prstGeom>
        </p:spPr>
        <p:txBody>
          <a:bodyPr/>
          <a:lstStyle/>
          <a:p>
            <a:fld id="{BC5B34D8-834E-48BA-9D7A-3BFD9B64F980}" type="datetimeFigureOut">
              <a:rPr lang="en-US" smtClean="0"/>
              <a:t>8/25/2023</a:t>
            </a:fld>
            <a:endParaRPr lang="en-US"/>
          </a:p>
        </p:txBody>
      </p:sp>
      <p:sp>
        <p:nvSpPr>
          <p:cNvPr id="4" name="Footer Placeholder 3">
            <a:extLst>
              <a:ext uri="{FF2B5EF4-FFF2-40B4-BE49-F238E27FC236}">
                <a16:creationId xmlns:a16="http://schemas.microsoft.com/office/drawing/2014/main" id="{7AC997A4-1DD8-4731-B9FD-42398A20FF85}"/>
              </a:ext>
            </a:extLst>
          </p:cNvPr>
          <p:cNvSpPr>
            <a:spLocks noGrp="1"/>
          </p:cNvSpPr>
          <p:nvPr>
            <p:ph type="ftr" sz="quarter" idx="11"/>
          </p:nvPr>
        </p:nvSpPr>
        <p:spPr>
          <a:xfrm>
            <a:off x="669924" y="6240463"/>
            <a:ext cx="4140201" cy="20638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BA9825E-1876-42AD-ABCF-E0E100F351CA}"/>
              </a:ext>
            </a:extLst>
          </p:cNvPr>
          <p:cNvSpPr>
            <a:spLocks noGrp="1"/>
          </p:cNvSpPr>
          <p:nvPr>
            <p:ph type="sldNum" sz="quarter" idx="12"/>
          </p:nvPr>
        </p:nvSpPr>
        <p:spPr>
          <a:xfrm>
            <a:off x="8610599" y="6240463"/>
            <a:ext cx="2909888" cy="206381"/>
          </a:xfrm>
          <a:prstGeom prst="rect">
            <a:avLst/>
          </a:prstGeom>
        </p:spPr>
        <p:txBody>
          <a:bodyPr/>
          <a:lstStyle/>
          <a:p>
            <a:fld id="{7CEAEF2D-DE38-4070-8B6C-DC2D266C1EE2}" type="slidenum">
              <a:rPr lang="en-US" smtClean="0"/>
              <a:t>‹#›</a:t>
            </a:fld>
            <a:endParaRPr lang="en-US"/>
          </a:p>
        </p:txBody>
      </p:sp>
      <p:sp>
        <p:nvSpPr>
          <p:cNvPr id="6" name="Title 5">
            <a:extLst>
              <a:ext uri="{FF2B5EF4-FFF2-40B4-BE49-F238E27FC236}">
                <a16:creationId xmlns:a16="http://schemas.microsoft.com/office/drawing/2014/main" id="{D124F9DB-C87A-423F-9657-38C7A2901430}"/>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Content Placeholder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1076606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84334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zh-CN"/>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15:clr>
            <a:srgbClr val="C35EA4"/>
          </p15:clr>
        </p15:guide>
        <p15:guide id="4" orient="horz" pos="4315">
          <p15:clr>
            <a:srgbClr val="C35EA4"/>
          </p15:clr>
        </p15:guide>
        <p15:guide id="5">
          <p15:clr>
            <a:srgbClr val="C35EA4"/>
          </p15:clr>
        </p15:guide>
        <p15:guide id="6" pos="7680">
          <p15:clr>
            <a:srgbClr val="C35EA4"/>
          </p15:clr>
        </p15:guide>
        <p15:guide id="7" pos="438">
          <p15:clr>
            <a:srgbClr val="F26B43"/>
          </p15:clr>
        </p15:guide>
        <p15:guide id="8" pos="7242">
          <p15:clr>
            <a:srgbClr val="F26B43"/>
          </p15:clr>
        </p15:guide>
        <p15:guide id="9" orient="horz" pos="572">
          <p15:clr>
            <a:srgbClr val="F26B43"/>
          </p15:clr>
        </p15:guide>
        <p15:guide id="10" orient="horz" pos="39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Placeholder 7">
            <a:extLst>
              <a:ext uri="{FF2B5EF4-FFF2-40B4-BE49-F238E27FC236}">
                <a16:creationId xmlns:a16="http://schemas.microsoft.com/office/drawing/2014/main" id="{F0F48E77-0E48-4927-B59A-5B62648BF6C3}"/>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9" name="Text Placeholder 8">
            <a:extLst>
              <a:ext uri="{FF2B5EF4-FFF2-40B4-BE49-F238E27FC236}">
                <a16:creationId xmlns:a16="http://schemas.microsoft.com/office/drawing/2014/main" id="{B290EA63-D362-4F39-AF5F-5BF5F74D4F2B}"/>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cxnSp>
        <p:nvCxnSpPr>
          <p:cNvPr id="10" name="Straight Connector 9">
            <a:extLst>
              <a:ext uri="{FF2B5EF4-FFF2-40B4-BE49-F238E27FC236}">
                <a16:creationId xmlns:a16="http://schemas.microsoft.com/office/drawing/2014/main" id="{A32EC826-139B-44C5-9511-60B470CE2EFB}"/>
              </a:ext>
            </a:extLst>
          </p:cNvPr>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51F22998-B608-4139-85E2-D398A44199CF}"/>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BC5B34D8-834E-48BA-9D7A-3BFD9B64F980}" type="datetimeFigureOut">
              <a:rPr lang="en-US" smtClean="0"/>
              <a:t>8/25/2023</a:t>
            </a:fld>
            <a:endParaRPr lang="en-US"/>
          </a:p>
        </p:txBody>
      </p:sp>
      <p:sp>
        <p:nvSpPr>
          <p:cNvPr id="12" name="Footer Placeholder 11">
            <a:extLst>
              <a:ext uri="{FF2B5EF4-FFF2-40B4-BE49-F238E27FC236}">
                <a16:creationId xmlns:a16="http://schemas.microsoft.com/office/drawing/2014/main" id="{68EAD168-2A34-48A5-9D89-835126576723}"/>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a:p>
        </p:txBody>
      </p:sp>
      <p:sp>
        <p:nvSpPr>
          <p:cNvPr id="13" name="Slide Number Placeholder 12">
            <a:extLst>
              <a:ext uri="{FF2B5EF4-FFF2-40B4-BE49-F238E27FC236}">
                <a16:creationId xmlns:a16="http://schemas.microsoft.com/office/drawing/2014/main" id="{6472A0DD-7B34-42C7-BF9D-4365520BD563}"/>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7CEAEF2D-DE38-4070-8B6C-DC2D266C1EE2}" type="slidenum">
              <a:rPr lang="en-US" smtClean="0"/>
              <a:t>‹#›</a:t>
            </a:fld>
            <a:endParaRPr lang="en-US"/>
          </a:p>
        </p:txBody>
      </p:sp>
    </p:spTree>
    <p:extLst>
      <p:ext uri="{BB962C8B-B14F-4D97-AF65-F5344CB8AC3E}">
        <p14:creationId xmlns:p14="http://schemas.microsoft.com/office/powerpoint/2010/main" val="339449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9">
          <p15:clr>
            <a:srgbClr val="F26B43"/>
          </p15:clr>
        </p15:guide>
        <p15:guide id="2" pos="3840">
          <p15:clr>
            <a:srgbClr val="F26B43"/>
          </p15:clr>
        </p15:guide>
        <p15:guide id="3" pos="422">
          <p15:clr>
            <a:srgbClr val="F26B43"/>
          </p15:clr>
        </p15:guide>
        <p15:guide id="4" pos="7257">
          <p15:clr>
            <a:srgbClr val="F26B43"/>
          </p15:clr>
        </p15:guide>
        <p15:guide id="5" orient="horz" pos="648">
          <p15:clr>
            <a:srgbClr val="F26B43"/>
          </p15:clr>
        </p15:guide>
        <p15:guide id="6" orient="horz" pos="712">
          <p15:clr>
            <a:srgbClr val="F26B43"/>
          </p15:clr>
        </p15:guide>
        <p15:guide id="7" orient="horz" pos="3931">
          <p15:clr>
            <a:srgbClr val="F26B43"/>
          </p15:clr>
        </p15:guide>
        <p15:guide id="8"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7.jpe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peg"/><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47F415B-A229-210F-0AB0-800D7A762A0E}"/>
              </a:ext>
            </a:extLst>
          </p:cNvPr>
          <p:cNvSpPr/>
          <p:nvPr/>
        </p:nvSpPr>
        <p:spPr>
          <a:xfrm>
            <a:off x="4030256" y="549275"/>
            <a:ext cx="4167508" cy="4167508"/>
          </a:xfrm>
          <a:prstGeom prst="ellipse">
            <a:avLst/>
          </a:prstGeom>
          <a:gradFill>
            <a:gsLst>
              <a:gs pos="0">
                <a:schemeClr val="bg1">
                  <a:alpha val="50000"/>
                </a:schemeClr>
              </a:gs>
              <a:gs pos="100000">
                <a:schemeClr val="bg1">
                  <a:alpha val="0"/>
                </a:schemeClr>
              </a:gs>
            </a:gsLst>
            <a:lin ang="5400000" scaled="1"/>
          </a:gradFill>
          <a:ln w="12700" cap="flat" cmpd="sng" algn="ctr">
            <a:solidFill>
              <a:schemeClr val="accent6">
                <a:lumMod val="60000"/>
                <a:lumOff val="40000"/>
              </a:schemeClr>
            </a:solidFill>
            <a:prstDash val="solid"/>
            <a:miter lim="800000"/>
          </a:ln>
          <a:effectLst>
            <a:outerShdw blurRad="5588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372BA0AE-4E2C-329D-37EF-38DEB4CAE4E1}"/>
              </a:ext>
            </a:extLst>
          </p:cNvPr>
          <p:cNvSpPr txBox="1"/>
          <p:nvPr/>
        </p:nvSpPr>
        <p:spPr>
          <a:xfrm>
            <a:off x="4982980" y="1361414"/>
            <a:ext cx="2200923" cy="430887"/>
          </a:xfrm>
          <a:prstGeom prst="rect">
            <a:avLst/>
          </a:prstGeom>
          <a:noFill/>
        </p:spPr>
        <p:txBody>
          <a:bodyPr wrap="none" lIns="0" tIns="0" rIns="0" bIns="0" rtlCol="0" anchor="t">
            <a:spAutoFit/>
          </a:bodyPr>
          <a:lstStyle/>
          <a:p>
            <a:pPr algn="ctr"/>
            <a:r>
              <a:rPr lang="zh-CN" altLang="en-US" sz="2800" dirty="0">
                <a:solidFill>
                  <a:schemeClr val="tx1">
                    <a:lumMod val="95000"/>
                    <a:lumOff val="5000"/>
                  </a:schemeClr>
                </a:solidFill>
                <a:latin typeface="+mn-ea"/>
              </a:rPr>
              <a:t>基</a:t>
            </a:r>
            <a:r>
              <a:rPr lang="zh-CN" altLang="en-US" sz="2800" dirty="0">
                <a:solidFill>
                  <a:schemeClr val="tx1">
                    <a:lumMod val="95000"/>
                    <a:lumOff val="5000"/>
                  </a:schemeClr>
                </a:solidFill>
                <a:effectLst/>
                <a:latin typeface="+mn-ea"/>
              </a:rPr>
              <a:t>于</a:t>
            </a:r>
            <a:r>
              <a:rPr lang="en-US" altLang="zh-CN" sz="2800" dirty="0" err="1">
                <a:solidFill>
                  <a:schemeClr val="tx1">
                    <a:lumMod val="95000"/>
                    <a:lumOff val="5000"/>
                  </a:schemeClr>
                </a:solidFill>
                <a:latin typeface="+mn-ea"/>
              </a:rPr>
              <a:t>E</a:t>
            </a:r>
            <a:r>
              <a:rPr lang="en-US" altLang="zh-CN" sz="2800" dirty="0" err="1">
                <a:solidFill>
                  <a:schemeClr val="tx1">
                    <a:lumMod val="95000"/>
                    <a:lumOff val="5000"/>
                  </a:schemeClr>
                </a:solidFill>
                <a:effectLst/>
                <a:latin typeface="+mn-ea"/>
              </a:rPr>
              <a:t>asyDl</a:t>
            </a:r>
            <a:r>
              <a:rPr lang="zh-CN" altLang="en-US" sz="2800" dirty="0">
                <a:solidFill>
                  <a:schemeClr val="tx1">
                    <a:lumMod val="95000"/>
                    <a:lumOff val="5000"/>
                  </a:schemeClr>
                </a:solidFill>
                <a:latin typeface="+mn-ea"/>
              </a:rPr>
              <a:t>的</a:t>
            </a:r>
            <a:endParaRPr lang="zh-CN" altLang="en-US" sz="2800" dirty="0">
              <a:solidFill>
                <a:schemeClr val="tx1">
                  <a:lumMod val="95000"/>
                  <a:lumOff val="5000"/>
                </a:schemeClr>
              </a:solidFill>
              <a:effectLst/>
              <a:latin typeface="+mn-ea"/>
            </a:endParaRPr>
          </a:p>
        </p:txBody>
      </p:sp>
      <p:sp>
        <p:nvSpPr>
          <p:cNvPr id="4" name="文本框 3">
            <a:extLst>
              <a:ext uri="{FF2B5EF4-FFF2-40B4-BE49-F238E27FC236}">
                <a16:creationId xmlns:a16="http://schemas.microsoft.com/office/drawing/2014/main" id="{D6F23006-AA41-F5F8-6D65-B372389C54D0}"/>
              </a:ext>
            </a:extLst>
          </p:cNvPr>
          <p:cNvSpPr txBox="1"/>
          <p:nvPr/>
        </p:nvSpPr>
        <p:spPr>
          <a:xfrm>
            <a:off x="6033643" y="1822741"/>
            <a:ext cx="1128514" cy="1354217"/>
          </a:xfrm>
          <a:prstGeom prst="rect">
            <a:avLst/>
          </a:prstGeom>
          <a:noFill/>
        </p:spPr>
        <p:txBody>
          <a:bodyPr wrap="none" lIns="0" tIns="0" rIns="0" bIns="0" rtlCol="0" anchor="t">
            <a:spAutoFit/>
          </a:bodyPr>
          <a:lstStyle/>
          <a:p>
            <a:pPr algn="ctr"/>
            <a:r>
              <a:rPr lang="zh-CN" altLang="en-US" sz="8800" dirty="0">
                <a:solidFill>
                  <a:schemeClr val="tx1">
                    <a:lumMod val="95000"/>
                    <a:lumOff val="5000"/>
                  </a:schemeClr>
                </a:solidFill>
                <a:latin typeface="+mj-ea"/>
                <a:ea typeface="+mj-ea"/>
              </a:rPr>
              <a:t>测</a:t>
            </a:r>
            <a:endParaRPr lang="zh-CN" altLang="en-US" sz="8800" dirty="0">
              <a:solidFill>
                <a:schemeClr val="tx1">
                  <a:lumMod val="95000"/>
                  <a:lumOff val="5000"/>
                </a:schemeClr>
              </a:solidFill>
              <a:effectLst/>
              <a:latin typeface="+mj-ea"/>
              <a:ea typeface="+mj-ea"/>
            </a:endParaRPr>
          </a:p>
        </p:txBody>
      </p:sp>
      <p:sp>
        <p:nvSpPr>
          <p:cNvPr id="5" name="文本框 4">
            <a:extLst>
              <a:ext uri="{FF2B5EF4-FFF2-40B4-BE49-F238E27FC236}">
                <a16:creationId xmlns:a16="http://schemas.microsoft.com/office/drawing/2014/main" id="{55DCAA27-D265-8679-A9DA-76D4E34862FD}"/>
              </a:ext>
            </a:extLst>
          </p:cNvPr>
          <p:cNvSpPr txBox="1"/>
          <p:nvPr/>
        </p:nvSpPr>
        <p:spPr>
          <a:xfrm>
            <a:off x="3013315" y="1715968"/>
            <a:ext cx="1231106" cy="1477328"/>
          </a:xfrm>
          <a:prstGeom prst="rect">
            <a:avLst/>
          </a:prstGeom>
          <a:noFill/>
        </p:spPr>
        <p:txBody>
          <a:bodyPr wrap="none" lIns="0" tIns="0" rIns="0" bIns="0" rtlCol="0" anchor="t">
            <a:spAutoFit/>
          </a:bodyPr>
          <a:lstStyle/>
          <a:p>
            <a:pPr algn="ctr"/>
            <a:r>
              <a:rPr lang="zh-CN" altLang="en-US" sz="9600" dirty="0">
                <a:solidFill>
                  <a:schemeClr val="tx1">
                    <a:lumMod val="95000"/>
                    <a:lumOff val="5000"/>
                  </a:schemeClr>
                </a:solidFill>
                <a:latin typeface="+mj-ea"/>
                <a:ea typeface="+mj-ea"/>
              </a:rPr>
              <a:t>股</a:t>
            </a:r>
            <a:endParaRPr lang="zh-CN" altLang="en-US" sz="9600" dirty="0">
              <a:solidFill>
                <a:schemeClr val="tx1">
                  <a:lumMod val="95000"/>
                  <a:lumOff val="5000"/>
                </a:schemeClr>
              </a:solidFill>
              <a:effectLst/>
              <a:latin typeface="+mj-ea"/>
              <a:ea typeface="+mj-ea"/>
            </a:endParaRPr>
          </a:p>
        </p:txBody>
      </p:sp>
      <p:sp>
        <p:nvSpPr>
          <p:cNvPr id="6" name="文本框 5">
            <a:extLst>
              <a:ext uri="{FF2B5EF4-FFF2-40B4-BE49-F238E27FC236}">
                <a16:creationId xmlns:a16="http://schemas.microsoft.com/office/drawing/2014/main" id="{0F8B421F-6D5E-A1D2-508C-645EB29D0960}"/>
              </a:ext>
            </a:extLst>
          </p:cNvPr>
          <p:cNvSpPr txBox="1"/>
          <p:nvPr/>
        </p:nvSpPr>
        <p:spPr>
          <a:xfrm>
            <a:off x="4192424" y="1883036"/>
            <a:ext cx="1025922" cy="1231106"/>
          </a:xfrm>
          <a:prstGeom prst="rect">
            <a:avLst/>
          </a:prstGeom>
          <a:noFill/>
        </p:spPr>
        <p:txBody>
          <a:bodyPr wrap="none" lIns="0" tIns="0" rIns="0" bIns="0" rtlCol="0" anchor="t">
            <a:spAutoFit/>
          </a:bodyPr>
          <a:lstStyle/>
          <a:p>
            <a:pPr algn="ctr"/>
            <a:r>
              <a:rPr lang="zh-CN" altLang="en-US" sz="8000" dirty="0">
                <a:solidFill>
                  <a:schemeClr val="tx1">
                    <a:lumMod val="95000"/>
                    <a:lumOff val="5000"/>
                  </a:schemeClr>
                </a:solidFill>
                <a:latin typeface="+mj-ea"/>
                <a:ea typeface="+mj-ea"/>
              </a:rPr>
              <a:t>票</a:t>
            </a:r>
            <a:endParaRPr lang="zh-CN" altLang="en-US" sz="8000" dirty="0">
              <a:solidFill>
                <a:schemeClr val="tx1">
                  <a:lumMod val="95000"/>
                  <a:lumOff val="5000"/>
                </a:schemeClr>
              </a:solidFill>
              <a:effectLst/>
              <a:latin typeface="+mj-ea"/>
              <a:ea typeface="+mj-ea"/>
            </a:endParaRPr>
          </a:p>
        </p:txBody>
      </p:sp>
      <p:sp>
        <p:nvSpPr>
          <p:cNvPr id="7" name="文本框 6">
            <a:extLst>
              <a:ext uri="{FF2B5EF4-FFF2-40B4-BE49-F238E27FC236}">
                <a16:creationId xmlns:a16="http://schemas.microsoft.com/office/drawing/2014/main" id="{5048C675-EF2F-611F-9D08-5262EEEFB5EA}"/>
              </a:ext>
            </a:extLst>
          </p:cNvPr>
          <p:cNvSpPr txBox="1"/>
          <p:nvPr/>
        </p:nvSpPr>
        <p:spPr>
          <a:xfrm>
            <a:off x="5139629" y="2019612"/>
            <a:ext cx="923330" cy="1107996"/>
          </a:xfrm>
          <a:prstGeom prst="rect">
            <a:avLst/>
          </a:prstGeom>
          <a:noFill/>
        </p:spPr>
        <p:txBody>
          <a:bodyPr wrap="none" lIns="0" tIns="0" rIns="0" bIns="0" rtlCol="0" anchor="t">
            <a:spAutoFit/>
          </a:bodyPr>
          <a:lstStyle/>
          <a:p>
            <a:pPr algn="ctr"/>
            <a:r>
              <a:rPr lang="zh-CN" altLang="en-US" sz="7200" dirty="0">
                <a:solidFill>
                  <a:schemeClr val="tx1">
                    <a:lumMod val="95000"/>
                    <a:lumOff val="5000"/>
                  </a:schemeClr>
                </a:solidFill>
                <a:latin typeface="+mj-ea"/>
                <a:ea typeface="+mj-ea"/>
              </a:rPr>
              <a:t>预</a:t>
            </a:r>
            <a:endParaRPr lang="zh-CN" altLang="en-US" sz="7200" dirty="0">
              <a:solidFill>
                <a:schemeClr val="tx1">
                  <a:lumMod val="95000"/>
                  <a:lumOff val="5000"/>
                </a:schemeClr>
              </a:solidFill>
              <a:effectLst/>
              <a:latin typeface="+mj-ea"/>
              <a:ea typeface="+mj-ea"/>
            </a:endParaRPr>
          </a:p>
        </p:txBody>
      </p:sp>
      <p:sp>
        <p:nvSpPr>
          <p:cNvPr id="8" name="文本框 7">
            <a:extLst>
              <a:ext uri="{FF2B5EF4-FFF2-40B4-BE49-F238E27FC236}">
                <a16:creationId xmlns:a16="http://schemas.microsoft.com/office/drawing/2014/main" id="{257A8C78-36CA-BC18-266D-B181E04AE178}"/>
              </a:ext>
            </a:extLst>
          </p:cNvPr>
          <p:cNvSpPr txBox="1"/>
          <p:nvPr/>
        </p:nvSpPr>
        <p:spPr>
          <a:xfrm>
            <a:off x="7167677" y="1992879"/>
            <a:ext cx="923330" cy="1107996"/>
          </a:xfrm>
          <a:prstGeom prst="rect">
            <a:avLst/>
          </a:prstGeom>
          <a:noFill/>
        </p:spPr>
        <p:txBody>
          <a:bodyPr wrap="none" lIns="0" tIns="0" rIns="0" bIns="0" rtlCol="0" anchor="t">
            <a:spAutoFit/>
          </a:bodyPr>
          <a:lstStyle/>
          <a:p>
            <a:pPr algn="ctr"/>
            <a:r>
              <a:rPr lang="zh-CN" altLang="en-US" sz="7200" dirty="0">
                <a:solidFill>
                  <a:schemeClr val="tx1">
                    <a:lumMod val="95000"/>
                    <a:lumOff val="5000"/>
                  </a:schemeClr>
                </a:solidFill>
                <a:latin typeface="+mj-ea"/>
                <a:ea typeface="+mj-ea"/>
              </a:rPr>
              <a:t>系</a:t>
            </a:r>
            <a:endParaRPr lang="zh-CN" altLang="en-US" sz="7200" dirty="0">
              <a:solidFill>
                <a:schemeClr val="tx1">
                  <a:lumMod val="95000"/>
                  <a:lumOff val="5000"/>
                </a:schemeClr>
              </a:solidFill>
              <a:effectLst/>
              <a:latin typeface="+mj-ea"/>
              <a:ea typeface="+mj-ea"/>
            </a:endParaRPr>
          </a:p>
        </p:txBody>
      </p:sp>
      <p:sp>
        <p:nvSpPr>
          <p:cNvPr id="9" name="文本框 8">
            <a:extLst>
              <a:ext uri="{FF2B5EF4-FFF2-40B4-BE49-F238E27FC236}">
                <a16:creationId xmlns:a16="http://schemas.microsoft.com/office/drawing/2014/main" id="{0CE34DAB-3AC1-0DE4-E0AC-AED000E0432F}"/>
              </a:ext>
            </a:extLst>
          </p:cNvPr>
          <p:cNvSpPr txBox="1"/>
          <p:nvPr/>
        </p:nvSpPr>
        <p:spPr>
          <a:xfrm>
            <a:off x="8075027" y="1770525"/>
            <a:ext cx="1128514" cy="1354217"/>
          </a:xfrm>
          <a:prstGeom prst="rect">
            <a:avLst/>
          </a:prstGeom>
          <a:noFill/>
        </p:spPr>
        <p:txBody>
          <a:bodyPr wrap="none" lIns="0" tIns="0" rIns="0" bIns="0" rtlCol="0" anchor="t">
            <a:spAutoFit/>
          </a:bodyPr>
          <a:lstStyle/>
          <a:p>
            <a:pPr algn="ctr"/>
            <a:r>
              <a:rPr lang="zh-CN" altLang="en-US" sz="8800" dirty="0">
                <a:solidFill>
                  <a:schemeClr val="tx1">
                    <a:lumMod val="95000"/>
                    <a:lumOff val="5000"/>
                  </a:schemeClr>
                </a:solidFill>
                <a:effectLst/>
                <a:latin typeface="+mj-ea"/>
                <a:ea typeface="+mj-ea"/>
              </a:rPr>
              <a:t>统</a:t>
            </a:r>
          </a:p>
        </p:txBody>
      </p:sp>
      <p:pic>
        <p:nvPicPr>
          <p:cNvPr id="10" name="图形 9">
            <a:extLst>
              <a:ext uri="{FF2B5EF4-FFF2-40B4-BE49-F238E27FC236}">
                <a16:creationId xmlns:a16="http://schemas.microsoft.com/office/drawing/2014/main" id="{AD71053C-8201-1EB2-6B0F-6E92B89223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4299" y="2088457"/>
            <a:ext cx="303197" cy="765971"/>
          </a:xfrm>
          <a:prstGeom prst="rect">
            <a:avLst/>
          </a:prstGeom>
        </p:spPr>
      </p:pic>
      <p:sp>
        <p:nvSpPr>
          <p:cNvPr id="11" name="文本框 10">
            <a:extLst>
              <a:ext uri="{FF2B5EF4-FFF2-40B4-BE49-F238E27FC236}">
                <a16:creationId xmlns:a16="http://schemas.microsoft.com/office/drawing/2014/main" id="{9EFDFBA6-9F71-F56E-09C0-2893668DE01B}"/>
              </a:ext>
            </a:extLst>
          </p:cNvPr>
          <p:cNvSpPr txBox="1"/>
          <p:nvPr/>
        </p:nvSpPr>
        <p:spPr>
          <a:xfrm>
            <a:off x="9428691" y="2162398"/>
            <a:ext cx="230502" cy="246221"/>
          </a:xfrm>
          <a:prstGeom prst="rect">
            <a:avLst/>
          </a:prstGeom>
          <a:noFill/>
        </p:spPr>
        <p:txBody>
          <a:bodyPr wrap="square" lIns="0" tIns="0" rIns="0" bIns="0" rtlCol="0" anchor="t">
            <a:spAutoFit/>
          </a:bodyPr>
          <a:lstStyle/>
          <a:p>
            <a:pPr algn="l"/>
            <a:r>
              <a:rPr lang="zh-CN" altLang="en-US" sz="1600" dirty="0">
                <a:solidFill>
                  <a:schemeClr val="tx1">
                    <a:lumMod val="95000"/>
                    <a:lumOff val="5000"/>
                  </a:schemeClr>
                </a:solidFill>
                <a:latin typeface="+mj-ea"/>
                <a:ea typeface="+mj-ea"/>
              </a:rPr>
              <a:t>辩</a:t>
            </a:r>
          </a:p>
        </p:txBody>
      </p:sp>
      <p:sp>
        <p:nvSpPr>
          <p:cNvPr id="12" name="文本框 11">
            <a:extLst>
              <a:ext uri="{FF2B5EF4-FFF2-40B4-BE49-F238E27FC236}">
                <a16:creationId xmlns:a16="http://schemas.microsoft.com/office/drawing/2014/main" id="{90D5ED9F-86CA-8A34-83CA-867CFD1232E7}"/>
              </a:ext>
            </a:extLst>
          </p:cNvPr>
          <p:cNvSpPr txBox="1"/>
          <p:nvPr/>
        </p:nvSpPr>
        <p:spPr>
          <a:xfrm>
            <a:off x="3778830" y="3431896"/>
            <a:ext cx="1846659" cy="246221"/>
          </a:xfrm>
          <a:prstGeom prst="rect">
            <a:avLst/>
          </a:prstGeom>
          <a:noFill/>
        </p:spPr>
        <p:txBody>
          <a:bodyPr wrap="none" lIns="0" tIns="0" rIns="0" bIns="0" rtlCol="0" anchor="t">
            <a:spAutoFit/>
          </a:bodyPr>
          <a:lstStyle/>
          <a:p>
            <a:pPr algn="l"/>
            <a:r>
              <a:rPr lang="zh-CN" altLang="en-US" sz="1600" dirty="0">
                <a:solidFill>
                  <a:schemeClr val="tx1">
                    <a:lumMod val="95000"/>
                    <a:lumOff val="5000"/>
                  </a:schemeClr>
                </a:solidFill>
              </a:rPr>
              <a:t>学校：河南理工大学</a:t>
            </a:r>
          </a:p>
        </p:txBody>
      </p:sp>
      <p:sp>
        <p:nvSpPr>
          <p:cNvPr id="13" name="文本框 12">
            <a:extLst>
              <a:ext uri="{FF2B5EF4-FFF2-40B4-BE49-F238E27FC236}">
                <a16:creationId xmlns:a16="http://schemas.microsoft.com/office/drawing/2014/main" id="{CF402F23-8B8B-3C6E-36A0-F937CE21A709}"/>
              </a:ext>
            </a:extLst>
          </p:cNvPr>
          <p:cNvSpPr txBox="1"/>
          <p:nvPr/>
        </p:nvSpPr>
        <p:spPr>
          <a:xfrm>
            <a:off x="6309972" y="3431896"/>
            <a:ext cx="1436291" cy="246221"/>
          </a:xfrm>
          <a:prstGeom prst="rect">
            <a:avLst/>
          </a:prstGeom>
          <a:noFill/>
        </p:spPr>
        <p:txBody>
          <a:bodyPr wrap="none" lIns="0" tIns="0" rIns="0" bIns="0" rtlCol="0" anchor="t">
            <a:spAutoFit/>
          </a:bodyPr>
          <a:lstStyle/>
          <a:p>
            <a:pPr algn="l"/>
            <a:r>
              <a:rPr lang="zh-CN" altLang="en-US" sz="1600" dirty="0">
                <a:solidFill>
                  <a:schemeClr val="tx1">
                    <a:lumMod val="95000"/>
                    <a:lumOff val="5000"/>
                  </a:schemeClr>
                </a:solidFill>
              </a:rPr>
              <a:t>答辩人：朱丰禄</a:t>
            </a:r>
          </a:p>
        </p:txBody>
      </p:sp>
      <p:grpSp>
        <p:nvGrpSpPr>
          <p:cNvPr id="14" name="组合 13">
            <a:extLst>
              <a:ext uri="{FF2B5EF4-FFF2-40B4-BE49-F238E27FC236}">
                <a16:creationId xmlns:a16="http://schemas.microsoft.com/office/drawing/2014/main" id="{C7DDDD4C-1DC0-38B7-F9B1-502DDD44280C}"/>
              </a:ext>
            </a:extLst>
          </p:cNvPr>
          <p:cNvGrpSpPr/>
          <p:nvPr/>
        </p:nvGrpSpPr>
        <p:grpSpPr>
          <a:xfrm>
            <a:off x="2575935" y="3193173"/>
            <a:ext cx="909489" cy="733663"/>
            <a:chOff x="2731283" y="5108644"/>
            <a:chExt cx="909489" cy="733663"/>
          </a:xfrm>
        </p:grpSpPr>
        <p:cxnSp>
          <p:nvCxnSpPr>
            <p:cNvPr id="15" name="直接连接符 14">
              <a:extLst>
                <a:ext uri="{FF2B5EF4-FFF2-40B4-BE49-F238E27FC236}">
                  <a16:creationId xmlns:a16="http://schemas.microsoft.com/office/drawing/2014/main" id="{DC7517CD-D297-F8CF-AC4A-D37E969031B7}"/>
                </a:ext>
              </a:extLst>
            </p:cNvPr>
            <p:cNvCxnSpPr>
              <a:cxnSpLocks/>
            </p:cNvCxnSpPr>
            <p:nvPr/>
          </p:nvCxnSpPr>
          <p:spPr>
            <a:xfrm>
              <a:off x="2731283" y="5475475"/>
              <a:ext cx="5873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E6D49FF2-057E-51BC-970E-2FE266C001B2}"/>
                </a:ext>
              </a:extLst>
            </p:cNvPr>
            <p:cNvGrpSpPr/>
            <p:nvPr/>
          </p:nvGrpSpPr>
          <p:grpSpPr>
            <a:xfrm>
              <a:off x="3371300" y="5108644"/>
              <a:ext cx="269472" cy="733663"/>
              <a:chOff x="3358750" y="1153062"/>
              <a:chExt cx="548637" cy="1493716"/>
            </a:xfrm>
          </p:grpSpPr>
          <p:sp>
            <p:nvSpPr>
              <p:cNvPr id="18" name="菱形 17">
                <a:extLst>
                  <a:ext uri="{FF2B5EF4-FFF2-40B4-BE49-F238E27FC236}">
                    <a16:creationId xmlns:a16="http://schemas.microsoft.com/office/drawing/2014/main" id="{B6942235-62D2-9D3A-6621-828F00A150BD}"/>
                  </a:ext>
                </a:extLst>
              </p:cNvPr>
              <p:cNvSpPr/>
              <p:nvPr/>
            </p:nvSpPr>
            <p:spPr>
              <a:xfrm>
                <a:off x="3358750" y="1153062"/>
                <a:ext cx="365758" cy="1493716"/>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95000"/>
                      <a:lumOff val="5000"/>
                    </a:schemeClr>
                  </a:solidFill>
                </a:endParaRPr>
              </a:p>
            </p:txBody>
          </p:sp>
          <p:sp>
            <p:nvSpPr>
              <p:cNvPr id="19" name="菱形 18">
                <a:extLst>
                  <a:ext uri="{FF2B5EF4-FFF2-40B4-BE49-F238E27FC236}">
                    <a16:creationId xmlns:a16="http://schemas.microsoft.com/office/drawing/2014/main" id="{A95E09A4-C3F1-45B2-A735-719C32677C2A}"/>
                  </a:ext>
                </a:extLst>
              </p:cNvPr>
              <p:cNvSpPr/>
              <p:nvPr/>
            </p:nvSpPr>
            <p:spPr>
              <a:xfrm>
                <a:off x="3541629" y="1153062"/>
                <a:ext cx="365758" cy="1493716"/>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95000"/>
                      <a:lumOff val="5000"/>
                    </a:schemeClr>
                  </a:solidFill>
                </a:endParaRPr>
              </a:p>
            </p:txBody>
          </p:sp>
        </p:grpSp>
        <p:sp>
          <p:nvSpPr>
            <p:cNvPr id="17" name="任意多边形: 形状 16">
              <a:extLst>
                <a:ext uri="{FF2B5EF4-FFF2-40B4-BE49-F238E27FC236}">
                  <a16:creationId xmlns:a16="http://schemas.microsoft.com/office/drawing/2014/main" id="{D1B5A003-A102-7D12-B395-CF1457FC358B}"/>
                </a:ext>
              </a:extLst>
            </p:cNvPr>
            <p:cNvSpPr/>
            <p:nvPr/>
          </p:nvSpPr>
          <p:spPr>
            <a:xfrm>
              <a:off x="3463029" y="5290809"/>
              <a:ext cx="89824" cy="369332"/>
            </a:xfrm>
            <a:custGeom>
              <a:avLst/>
              <a:gdLst>
                <a:gd name="connsiteX0" fmla="*/ 44912 w 89824"/>
                <a:gd name="connsiteY0" fmla="*/ 0 h 89824"/>
                <a:gd name="connsiteX1" fmla="*/ 89824 w 89824"/>
                <a:gd name="connsiteY1" fmla="*/ 44912 h 89824"/>
                <a:gd name="connsiteX2" fmla="*/ 44912 w 89824"/>
                <a:gd name="connsiteY2" fmla="*/ 89824 h 89824"/>
                <a:gd name="connsiteX3" fmla="*/ 0 w 89824"/>
                <a:gd name="connsiteY3" fmla="*/ 44912 h 89824"/>
              </a:gdLst>
              <a:ahLst/>
              <a:cxnLst>
                <a:cxn ang="0">
                  <a:pos x="connsiteX0" y="connsiteY0"/>
                </a:cxn>
                <a:cxn ang="0">
                  <a:pos x="connsiteX1" y="connsiteY1"/>
                </a:cxn>
                <a:cxn ang="0">
                  <a:pos x="connsiteX2" y="connsiteY2"/>
                </a:cxn>
                <a:cxn ang="0">
                  <a:pos x="connsiteX3" y="connsiteY3"/>
                </a:cxn>
              </a:cxnLst>
              <a:rect l="l" t="t" r="r" b="b"/>
              <a:pathLst>
                <a:path w="89824" h="89824">
                  <a:moveTo>
                    <a:pt x="44912" y="0"/>
                  </a:moveTo>
                  <a:lnTo>
                    <a:pt x="89824" y="44912"/>
                  </a:lnTo>
                  <a:lnTo>
                    <a:pt x="44912" y="89824"/>
                  </a:lnTo>
                  <a:lnTo>
                    <a:pt x="0" y="44912"/>
                  </a:lnTo>
                  <a:close/>
                </a:path>
              </a:pathLst>
            </a:custGeom>
            <a:solidFill>
              <a:schemeClr val="accent1"/>
            </a:solid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tx1">
                    <a:lumMod val="95000"/>
                    <a:lumOff val="5000"/>
                  </a:schemeClr>
                </a:solidFill>
              </a:endParaRPr>
            </a:p>
          </p:txBody>
        </p:sp>
      </p:grpSp>
      <p:sp>
        <p:nvSpPr>
          <p:cNvPr id="20" name="任意多边形: 形状 19">
            <a:extLst>
              <a:ext uri="{FF2B5EF4-FFF2-40B4-BE49-F238E27FC236}">
                <a16:creationId xmlns:a16="http://schemas.microsoft.com/office/drawing/2014/main" id="{785D9D1E-8CC3-3082-7875-B6AD905EFD11}"/>
              </a:ext>
            </a:extLst>
          </p:cNvPr>
          <p:cNvSpPr/>
          <p:nvPr/>
        </p:nvSpPr>
        <p:spPr>
          <a:xfrm flipH="1">
            <a:off x="3365968" y="3365081"/>
            <a:ext cx="5250781" cy="369332"/>
          </a:xfrm>
          <a:custGeom>
            <a:avLst/>
            <a:gdLst>
              <a:gd name="connsiteX0" fmla="*/ 2519550 w 5041501"/>
              <a:gd name="connsiteY0" fmla="*/ 0 h 748012"/>
              <a:gd name="connsiteX1" fmla="*/ 2343499 w 5041501"/>
              <a:gd name="connsiteY1" fmla="*/ 152268 h 748012"/>
              <a:gd name="connsiteX2" fmla="*/ 2311026 w 5041501"/>
              <a:gd name="connsiteY2" fmla="*/ 156027 h 748012"/>
              <a:gd name="connsiteX3" fmla="*/ 239534 w 5041501"/>
              <a:gd name="connsiteY3" fmla="*/ 156027 h 748012"/>
              <a:gd name="connsiteX4" fmla="*/ 196019 w 5041501"/>
              <a:gd name="connsiteY4" fmla="*/ 199542 h 748012"/>
              <a:gd name="connsiteX5" fmla="*/ 196019 w 5041501"/>
              <a:gd name="connsiteY5" fmla="*/ 211022 h 748012"/>
              <a:gd name="connsiteX6" fmla="*/ 187667 w 5041501"/>
              <a:gd name="connsiteY6" fmla="*/ 207562 h 748012"/>
              <a:gd name="connsiteX7" fmla="*/ 112929 w 5041501"/>
              <a:gd name="connsiteY7" fmla="*/ 207562 h 748012"/>
              <a:gd name="connsiteX8" fmla="*/ 83886 w 5041501"/>
              <a:gd name="connsiteY8" fmla="*/ 236605 h 748012"/>
              <a:gd name="connsiteX9" fmla="*/ 83886 w 5041501"/>
              <a:gd name="connsiteY9" fmla="*/ 232976 h 748012"/>
              <a:gd name="connsiteX10" fmla="*/ 0 w 5041501"/>
              <a:gd name="connsiteY10" fmla="*/ 379297 h 748012"/>
              <a:gd name="connsiteX11" fmla="*/ 83886 w 5041501"/>
              <a:gd name="connsiteY11" fmla="*/ 525619 h 748012"/>
              <a:gd name="connsiteX12" fmla="*/ 83886 w 5041501"/>
              <a:gd name="connsiteY12" fmla="*/ 521989 h 748012"/>
              <a:gd name="connsiteX13" fmla="*/ 112929 w 5041501"/>
              <a:gd name="connsiteY13" fmla="*/ 551032 h 748012"/>
              <a:gd name="connsiteX14" fmla="*/ 187667 w 5041501"/>
              <a:gd name="connsiteY14" fmla="*/ 551032 h 748012"/>
              <a:gd name="connsiteX15" fmla="*/ 196019 w 5041501"/>
              <a:gd name="connsiteY15" fmla="*/ 547573 h 748012"/>
              <a:gd name="connsiteX16" fmla="*/ 196019 w 5041501"/>
              <a:gd name="connsiteY16" fmla="*/ 559053 h 748012"/>
              <a:gd name="connsiteX17" fmla="*/ 239534 w 5041501"/>
              <a:gd name="connsiteY17" fmla="*/ 602568 h 748012"/>
              <a:gd name="connsiteX18" fmla="*/ 2361155 w 5041501"/>
              <a:gd name="connsiteY18" fmla="*/ 602568 h 748012"/>
              <a:gd name="connsiteX19" fmla="*/ 2435123 w 5041501"/>
              <a:gd name="connsiteY19" fmla="*/ 631159 h 748012"/>
              <a:gd name="connsiteX20" fmla="*/ 2519550 w 5041501"/>
              <a:gd name="connsiteY20" fmla="*/ 748012 h 748012"/>
              <a:gd name="connsiteX21" fmla="*/ 2603977 w 5041501"/>
              <a:gd name="connsiteY21" fmla="*/ 631159 h 748012"/>
              <a:gd name="connsiteX22" fmla="*/ 2677946 w 5041501"/>
              <a:gd name="connsiteY22" fmla="*/ 602568 h 748012"/>
              <a:gd name="connsiteX23" fmla="*/ 4799569 w 5041501"/>
              <a:gd name="connsiteY23" fmla="*/ 602568 h 748012"/>
              <a:gd name="connsiteX24" fmla="*/ 4843084 w 5041501"/>
              <a:gd name="connsiteY24" fmla="*/ 559053 h 748012"/>
              <a:gd name="connsiteX25" fmla="*/ 4843084 w 5041501"/>
              <a:gd name="connsiteY25" fmla="*/ 545949 h 748012"/>
              <a:gd name="connsiteX26" fmla="*/ 4855357 w 5041501"/>
              <a:gd name="connsiteY26" fmla="*/ 551032 h 748012"/>
              <a:gd name="connsiteX27" fmla="*/ 4930095 w 5041501"/>
              <a:gd name="connsiteY27" fmla="*/ 551032 h 748012"/>
              <a:gd name="connsiteX28" fmla="*/ 4959138 w 5041501"/>
              <a:gd name="connsiteY28" fmla="*/ 521989 h 748012"/>
              <a:gd name="connsiteX29" fmla="*/ 4959138 w 5041501"/>
              <a:gd name="connsiteY29" fmla="*/ 512456 h 748012"/>
              <a:gd name="connsiteX30" fmla="*/ 4964207 w 5041501"/>
              <a:gd name="connsiteY30" fmla="*/ 468664 h 748012"/>
              <a:gd name="connsiteX31" fmla="*/ 5041501 w 5041501"/>
              <a:gd name="connsiteY31" fmla="*/ 379297 h 748012"/>
              <a:gd name="connsiteX32" fmla="*/ 4964207 w 5041501"/>
              <a:gd name="connsiteY32" fmla="*/ 289931 h 748012"/>
              <a:gd name="connsiteX33" fmla="*/ 4959138 w 5041501"/>
              <a:gd name="connsiteY33" fmla="*/ 246138 h 748012"/>
              <a:gd name="connsiteX34" fmla="*/ 4959138 w 5041501"/>
              <a:gd name="connsiteY34" fmla="*/ 236605 h 748012"/>
              <a:gd name="connsiteX35" fmla="*/ 4930095 w 5041501"/>
              <a:gd name="connsiteY35" fmla="*/ 207562 h 748012"/>
              <a:gd name="connsiteX36" fmla="*/ 4855357 w 5041501"/>
              <a:gd name="connsiteY36" fmla="*/ 207562 h 748012"/>
              <a:gd name="connsiteX37" fmla="*/ 4843084 w 5041501"/>
              <a:gd name="connsiteY37" fmla="*/ 212646 h 748012"/>
              <a:gd name="connsiteX38" fmla="*/ 4843084 w 5041501"/>
              <a:gd name="connsiteY38" fmla="*/ 199542 h 748012"/>
              <a:gd name="connsiteX39" fmla="*/ 4799569 w 5041501"/>
              <a:gd name="connsiteY39" fmla="*/ 156027 h 748012"/>
              <a:gd name="connsiteX40" fmla="*/ 2728074 w 5041501"/>
              <a:gd name="connsiteY40" fmla="*/ 156027 h 748012"/>
              <a:gd name="connsiteX41" fmla="*/ 2695601 w 5041501"/>
              <a:gd name="connsiteY41" fmla="*/ 152268 h 748012"/>
              <a:gd name="connsiteX42" fmla="*/ 2519550 w 5041501"/>
              <a:gd name="connsiteY42" fmla="*/ 0 h 74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41501" h="748012">
                <a:moveTo>
                  <a:pt x="2519550" y="0"/>
                </a:moveTo>
                <a:cubicBezTo>
                  <a:pt x="2519550" y="68450"/>
                  <a:pt x="2446957" y="127181"/>
                  <a:pt x="2343499" y="152268"/>
                </a:cubicBezTo>
                <a:lnTo>
                  <a:pt x="2311026" y="156027"/>
                </a:lnTo>
                <a:lnTo>
                  <a:pt x="239534" y="156027"/>
                </a:lnTo>
                <a:cubicBezTo>
                  <a:pt x="215501" y="156027"/>
                  <a:pt x="196019" y="175509"/>
                  <a:pt x="196019" y="199542"/>
                </a:cubicBezTo>
                <a:lnTo>
                  <a:pt x="196019" y="211022"/>
                </a:lnTo>
                <a:lnTo>
                  <a:pt x="187667" y="207562"/>
                </a:lnTo>
                <a:lnTo>
                  <a:pt x="112929" y="207562"/>
                </a:lnTo>
                <a:cubicBezTo>
                  <a:pt x="96889" y="207562"/>
                  <a:pt x="83886" y="220565"/>
                  <a:pt x="83886" y="236605"/>
                </a:cubicBezTo>
                <a:lnTo>
                  <a:pt x="83886" y="232976"/>
                </a:lnTo>
                <a:cubicBezTo>
                  <a:pt x="83886" y="313787"/>
                  <a:pt x="46328" y="379297"/>
                  <a:pt x="0" y="379297"/>
                </a:cubicBezTo>
                <a:cubicBezTo>
                  <a:pt x="46328" y="379297"/>
                  <a:pt x="83886" y="444808"/>
                  <a:pt x="83886" y="525619"/>
                </a:cubicBezTo>
                <a:lnTo>
                  <a:pt x="83886" y="521989"/>
                </a:lnTo>
                <a:cubicBezTo>
                  <a:pt x="83886" y="538029"/>
                  <a:pt x="96889" y="551032"/>
                  <a:pt x="112929" y="551032"/>
                </a:cubicBezTo>
                <a:lnTo>
                  <a:pt x="187667" y="551032"/>
                </a:lnTo>
                <a:lnTo>
                  <a:pt x="196019" y="547573"/>
                </a:lnTo>
                <a:lnTo>
                  <a:pt x="196019" y="559053"/>
                </a:lnTo>
                <a:cubicBezTo>
                  <a:pt x="196019" y="583086"/>
                  <a:pt x="215501" y="602568"/>
                  <a:pt x="239534" y="602568"/>
                </a:cubicBezTo>
                <a:lnTo>
                  <a:pt x="2361155" y="602568"/>
                </a:lnTo>
                <a:lnTo>
                  <a:pt x="2435123" y="631159"/>
                </a:lnTo>
                <a:cubicBezTo>
                  <a:pt x="2487287" y="661065"/>
                  <a:pt x="2519550" y="702378"/>
                  <a:pt x="2519550" y="748012"/>
                </a:cubicBezTo>
                <a:cubicBezTo>
                  <a:pt x="2519550" y="702378"/>
                  <a:pt x="2551814" y="661065"/>
                  <a:pt x="2603977" y="631159"/>
                </a:cubicBezTo>
                <a:lnTo>
                  <a:pt x="2677946" y="602568"/>
                </a:lnTo>
                <a:lnTo>
                  <a:pt x="4799569" y="602568"/>
                </a:lnTo>
                <a:cubicBezTo>
                  <a:pt x="4823602" y="602568"/>
                  <a:pt x="4843084" y="583086"/>
                  <a:pt x="4843084" y="559053"/>
                </a:cubicBezTo>
                <a:lnTo>
                  <a:pt x="4843084" y="545949"/>
                </a:lnTo>
                <a:lnTo>
                  <a:pt x="4855357" y="551032"/>
                </a:lnTo>
                <a:lnTo>
                  <a:pt x="4930095" y="551032"/>
                </a:lnTo>
                <a:cubicBezTo>
                  <a:pt x="4946135" y="551032"/>
                  <a:pt x="4959138" y="538029"/>
                  <a:pt x="4959138" y="521989"/>
                </a:cubicBezTo>
                <a:lnTo>
                  <a:pt x="4959138" y="512456"/>
                </a:lnTo>
                <a:lnTo>
                  <a:pt x="4964207" y="468664"/>
                </a:lnTo>
                <a:cubicBezTo>
                  <a:pt x="4976941" y="416147"/>
                  <a:pt x="5006754" y="379297"/>
                  <a:pt x="5041501" y="379297"/>
                </a:cubicBezTo>
                <a:cubicBezTo>
                  <a:pt x="5006754" y="379297"/>
                  <a:pt x="4976941" y="342448"/>
                  <a:pt x="4964207" y="289931"/>
                </a:cubicBezTo>
                <a:lnTo>
                  <a:pt x="4959138" y="246138"/>
                </a:lnTo>
                <a:lnTo>
                  <a:pt x="4959138" y="236605"/>
                </a:lnTo>
                <a:cubicBezTo>
                  <a:pt x="4959138" y="220565"/>
                  <a:pt x="4946135" y="207562"/>
                  <a:pt x="4930095" y="207562"/>
                </a:cubicBezTo>
                <a:lnTo>
                  <a:pt x="4855357" y="207562"/>
                </a:lnTo>
                <a:lnTo>
                  <a:pt x="4843084" y="212646"/>
                </a:lnTo>
                <a:lnTo>
                  <a:pt x="4843084" y="199542"/>
                </a:lnTo>
                <a:cubicBezTo>
                  <a:pt x="4843084" y="175509"/>
                  <a:pt x="4823602" y="156027"/>
                  <a:pt x="4799569" y="156027"/>
                </a:cubicBezTo>
                <a:lnTo>
                  <a:pt x="2728074" y="156027"/>
                </a:lnTo>
                <a:lnTo>
                  <a:pt x="2695601" y="152268"/>
                </a:lnTo>
                <a:cubicBezTo>
                  <a:pt x="2592144" y="127181"/>
                  <a:pt x="2519550" y="68450"/>
                  <a:pt x="2519550" y="0"/>
                </a:cubicBezTo>
                <a:close/>
              </a:path>
            </a:pathLst>
          </a:cu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solidFill>
                <a:schemeClr val="tx1">
                  <a:lumMod val="95000"/>
                  <a:lumOff val="5000"/>
                </a:schemeClr>
              </a:solidFill>
            </a:endParaRPr>
          </a:p>
        </p:txBody>
      </p:sp>
      <p:sp>
        <p:nvSpPr>
          <p:cNvPr id="21" name="任意多边形: 形状 20">
            <a:extLst>
              <a:ext uri="{FF2B5EF4-FFF2-40B4-BE49-F238E27FC236}">
                <a16:creationId xmlns:a16="http://schemas.microsoft.com/office/drawing/2014/main" id="{3BA2F998-3532-9821-6DB5-B45657728DBA}"/>
              </a:ext>
            </a:extLst>
          </p:cNvPr>
          <p:cNvSpPr/>
          <p:nvPr/>
        </p:nvSpPr>
        <p:spPr>
          <a:xfrm flipH="1">
            <a:off x="6047834" y="4606929"/>
            <a:ext cx="274619" cy="116571"/>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2" name="任意多边形: 形状 21">
            <a:extLst>
              <a:ext uri="{FF2B5EF4-FFF2-40B4-BE49-F238E27FC236}">
                <a16:creationId xmlns:a16="http://schemas.microsoft.com/office/drawing/2014/main" id="{7C570FA3-120D-D875-4BCA-0CB5A024B76D}"/>
              </a:ext>
            </a:extLst>
          </p:cNvPr>
          <p:cNvSpPr/>
          <p:nvPr/>
        </p:nvSpPr>
        <p:spPr>
          <a:xfrm flipH="1">
            <a:off x="6368251" y="4315158"/>
            <a:ext cx="274619" cy="117321"/>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3" name="任意多边形: 形状 22">
            <a:extLst>
              <a:ext uri="{FF2B5EF4-FFF2-40B4-BE49-F238E27FC236}">
                <a16:creationId xmlns:a16="http://schemas.microsoft.com/office/drawing/2014/main" id="{438B6BBE-96A4-10C8-D76D-C5557B31F3CC}"/>
              </a:ext>
            </a:extLst>
          </p:cNvPr>
          <p:cNvSpPr/>
          <p:nvPr/>
        </p:nvSpPr>
        <p:spPr>
          <a:xfrm flipH="1">
            <a:off x="5421118" y="4551908"/>
            <a:ext cx="275661" cy="117809"/>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4" name="任意多边形: 形状 23">
            <a:extLst>
              <a:ext uri="{FF2B5EF4-FFF2-40B4-BE49-F238E27FC236}">
                <a16:creationId xmlns:a16="http://schemas.microsoft.com/office/drawing/2014/main" id="{B06EC338-1EE6-EFF7-DE50-EACFD39683A8}"/>
              </a:ext>
            </a:extLst>
          </p:cNvPr>
          <p:cNvSpPr/>
          <p:nvPr/>
        </p:nvSpPr>
        <p:spPr>
          <a:xfrm flipH="1">
            <a:off x="6854394" y="4496764"/>
            <a:ext cx="519790" cy="247577"/>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5" name="任意多边形: 形状 24">
            <a:extLst>
              <a:ext uri="{FF2B5EF4-FFF2-40B4-BE49-F238E27FC236}">
                <a16:creationId xmlns:a16="http://schemas.microsoft.com/office/drawing/2014/main" id="{00013E7F-ECAB-10D5-6BF8-C6764B34ACF5}"/>
              </a:ext>
            </a:extLst>
          </p:cNvPr>
          <p:cNvSpPr/>
          <p:nvPr/>
        </p:nvSpPr>
        <p:spPr>
          <a:xfrm flipH="1">
            <a:off x="6642870" y="4878083"/>
            <a:ext cx="142046" cy="97575"/>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6" name="任意多边形: 形状 25">
            <a:extLst>
              <a:ext uri="{FF2B5EF4-FFF2-40B4-BE49-F238E27FC236}">
                <a16:creationId xmlns:a16="http://schemas.microsoft.com/office/drawing/2014/main" id="{BA3D0B63-6C6F-83BE-B05A-8C60EF9AE73F}"/>
              </a:ext>
            </a:extLst>
          </p:cNvPr>
          <p:cNvSpPr/>
          <p:nvPr/>
        </p:nvSpPr>
        <p:spPr>
          <a:xfrm flipH="1">
            <a:off x="4183860" y="4761687"/>
            <a:ext cx="192947" cy="83810"/>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7" name="任意多边形: 形状 26">
            <a:extLst>
              <a:ext uri="{FF2B5EF4-FFF2-40B4-BE49-F238E27FC236}">
                <a16:creationId xmlns:a16="http://schemas.microsoft.com/office/drawing/2014/main" id="{FCF9C8C8-31E2-4799-F105-B05AAACDBC6B}"/>
              </a:ext>
            </a:extLst>
          </p:cNvPr>
          <p:cNvSpPr/>
          <p:nvPr/>
        </p:nvSpPr>
        <p:spPr>
          <a:xfrm flipH="1">
            <a:off x="7641650" y="4598159"/>
            <a:ext cx="366491" cy="161920"/>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8" name="任意多边形: 形状 27">
            <a:extLst>
              <a:ext uri="{FF2B5EF4-FFF2-40B4-BE49-F238E27FC236}">
                <a16:creationId xmlns:a16="http://schemas.microsoft.com/office/drawing/2014/main" id="{2B4B9E13-073C-638C-72B5-5E24BE3E64A6}"/>
              </a:ext>
            </a:extLst>
          </p:cNvPr>
          <p:cNvSpPr/>
          <p:nvPr/>
        </p:nvSpPr>
        <p:spPr>
          <a:xfrm flipH="1">
            <a:off x="4969467" y="4712861"/>
            <a:ext cx="275663" cy="116737"/>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9" name="任意多边形: 形状 28">
            <a:extLst>
              <a:ext uri="{FF2B5EF4-FFF2-40B4-BE49-F238E27FC236}">
                <a16:creationId xmlns:a16="http://schemas.microsoft.com/office/drawing/2014/main" id="{E2538827-C43A-E9B0-933A-D556E845632E}"/>
              </a:ext>
            </a:extLst>
          </p:cNvPr>
          <p:cNvSpPr/>
          <p:nvPr/>
        </p:nvSpPr>
        <p:spPr>
          <a:xfrm flipH="1">
            <a:off x="4578595" y="4895833"/>
            <a:ext cx="142046" cy="99458"/>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30" name="组合 29">
            <a:extLst>
              <a:ext uri="{FF2B5EF4-FFF2-40B4-BE49-F238E27FC236}">
                <a16:creationId xmlns:a16="http://schemas.microsoft.com/office/drawing/2014/main" id="{40B0D32E-9BF5-0566-065E-C019C860F8DA}"/>
              </a:ext>
            </a:extLst>
          </p:cNvPr>
          <p:cNvGrpSpPr/>
          <p:nvPr/>
        </p:nvGrpSpPr>
        <p:grpSpPr>
          <a:xfrm flipH="1">
            <a:off x="8693358" y="3193173"/>
            <a:ext cx="909489" cy="733663"/>
            <a:chOff x="2731283" y="5108644"/>
            <a:chExt cx="909489" cy="733663"/>
          </a:xfrm>
        </p:grpSpPr>
        <p:cxnSp>
          <p:nvCxnSpPr>
            <p:cNvPr id="31" name="直接连接符 30">
              <a:extLst>
                <a:ext uri="{FF2B5EF4-FFF2-40B4-BE49-F238E27FC236}">
                  <a16:creationId xmlns:a16="http://schemas.microsoft.com/office/drawing/2014/main" id="{00FBFA55-64F0-06F1-EEFA-8DE8BD6C2D41}"/>
                </a:ext>
              </a:extLst>
            </p:cNvPr>
            <p:cNvCxnSpPr>
              <a:cxnSpLocks/>
            </p:cNvCxnSpPr>
            <p:nvPr/>
          </p:nvCxnSpPr>
          <p:spPr>
            <a:xfrm>
              <a:off x="2731283" y="5475475"/>
              <a:ext cx="5873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52CFC27-CC2E-26E4-D411-8C0F78FDB3F8}"/>
                </a:ext>
              </a:extLst>
            </p:cNvPr>
            <p:cNvGrpSpPr/>
            <p:nvPr/>
          </p:nvGrpSpPr>
          <p:grpSpPr>
            <a:xfrm>
              <a:off x="3371300" y="5108644"/>
              <a:ext cx="269472" cy="733663"/>
              <a:chOff x="3358750" y="1153062"/>
              <a:chExt cx="548637" cy="1493716"/>
            </a:xfrm>
          </p:grpSpPr>
          <p:sp>
            <p:nvSpPr>
              <p:cNvPr id="34" name="菱形 33">
                <a:extLst>
                  <a:ext uri="{FF2B5EF4-FFF2-40B4-BE49-F238E27FC236}">
                    <a16:creationId xmlns:a16="http://schemas.microsoft.com/office/drawing/2014/main" id="{6BA22754-03FB-457A-3573-AAFD97F49995}"/>
                  </a:ext>
                </a:extLst>
              </p:cNvPr>
              <p:cNvSpPr/>
              <p:nvPr/>
            </p:nvSpPr>
            <p:spPr>
              <a:xfrm>
                <a:off x="3358750" y="1153062"/>
                <a:ext cx="365758" cy="1493716"/>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95000"/>
                      <a:lumOff val="5000"/>
                    </a:schemeClr>
                  </a:solidFill>
                </a:endParaRPr>
              </a:p>
            </p:txBody>
          </p:sp>
          <p:sp>
            <p:nvSpPr>
              <p:cNvPr id="35" name="菱形 34">
                <a:extLst>
                  <a:ext uri="{FF2B5EF4-FFF2-40B4-BE49-F238E27FC236}">
                    <a16:creationId xmlns:a16="http://schemas.microsoft.com/office/drawing/2014/main" id="{A295705F-1AE9-7162-2C23-06A06D0E7C6A}"/>
                  </a:ext>
                </a:extLst>
              </p:cNvPr>
              <p:cNvSpPr/>
              <p:nvPr/>
            </p:nvSpPr>
            <p:spPr>
              <a:xfrm>
                <a:off x="3541629" y="1153062"/>
                <a:ext cx="365758" cy="1493716"/>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95000"/>
                      <a:lumOff val="5000"/>
                    </a:schemeClr>
                  </a:solidFill>
                </a:endParaRPr>
              </a:p>
            </p:txBody>
          </p:sp>
        </p:grpSp>
        <p:sp>
          <p:nvSpPr>
            <p:cNvPr id="33" name="任意多边形: 形状 32">
              <a:extLst>
                <a:ext uri="{FF2B5EF4-FFF2-40B4-BE49-F238E27FC236}">
                  <a16:creationId xmlns:a16="http://schemas.microsoft.com/office/drawing/2014/main" id="{ED51FB4E-C4DF-7A82-C927-2F70521690AA}"/>
                </a:ext>
              </a:extLst>
            </p:cNvPr>
            <p:cNvSpPr/>
            <p:nvPr/>
          </p:nvSpPr>
          <p:spPr>
            <a:xfrm>
              <a:off x="3463029" y="5290809"/>
              <a:ext cx="89824" cy="369332"/>
            </a:xfrm>
            <a:custGeom>
              <a:avLst/>
              <a:gdLst>
                <a:gd name="connsiteX0" fmla="*/ 44912 w 89824"/>
                <a:gd name="connsiteY0" fmla="*/ 0 h 89824"/>
                <a:gd name="connsiteX1" fmla="*/ 89824 w 89824"/>
                <a:gd name="connsiteY1" fmla="*/ 44912 h 89824"/>
                <a:gd name="connsiteX2" fmla="*/ 44912 w 89824"/>
                <a:gd name="connsiteY2" fmla="*/ 89824 h 89824"/>
                <a:gd name="connsiteX3" fmla="*/ 0 w 89824"/>
                <a:gd name="connsiteY3" fmla="*/ 44912 h 89824"/>
              </a:gdLst>
              <a:ahLst/>
              <a:cxnLst>
                <a:cxn ang="0">
                  <a:pos x="connsiteX0" y="connsiteY0"/>
                </a:cxn>
                <a:cxn ang="0">
                  <a:pos x="connsiteX1" y="connsiteY1"/>
                </a:cxn>
                <a:cxn ang="0">
                  <a:pos x="connsiteX2" y="connsiteY2"/>
                </a:cxn>
                <a:cxn ang="0">
                  <a:pos x="connsiteX3" y="connsiteY3"/>
                </a:cxn>
              </a:cxnLst>
              <a:rect l="l" t="t" r="r" b="b"/>
              <a:pathLst>
                <a:path w="89824" h="89824">
                  <a:moveTo>
                    <a:pt x="44912" y="0"/>
                  </a:moveTo>
                  <a:lnTo>
                    <a:pt x="89824" y="44912"/>
                  </a:lnTo>
                  <a:lnTo>
                    <a:pt x="44912" y="89824"/>
                  </a:lnTo>
                  <a:lnTo>
                    <a:pt x="0" y="44912"/>
                  </a:lnTo>
                  <a:close/>
                </a:path>
              </a:pathLst>
            </a:custGeom>
            <a:solidFill>
              <a:schemeClr val="accent1"/>
            </a:solid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tx1">
                    <a:lumMod val="95000"/>
                    <a:lumOff val="5000"/>
                  </a:schemeClr>
                </a:solidFill>
              </a:endParaRPr>
            </a:p>
          </p:txBody>
        </p:sp>
      </p:grpSp>
    </p:spTree>
    <p:extLst>
      <p:ext uri="{BB962C8B-B14F-4D97-AF65-F5344CB8AC3E}">
        <p14:creationId xmlns:p14="http://schemas.microsoft.com/office/powerpoint/2010/main" val="264114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618A41-4953-52C3-E211-814D233D0A4D}"/>
              </a:ext>
            </a:extLst>
          </p:cNvPr>
          <p:cNvGrpSpPr/>
          <p:nvPr/>
        </p:nvGrpSpPr>
        <p:grpSpPr>
          <a:xfrm>
            <a:off x="4359069" y="1769936"/>
            <a:ext cx="3420528" cy="1329063"/>
            <a:chOff x="3284126" y="4971301"/>
            <a:chExt cx="3420528" cy="1329063"/>
          </a:xfrm>
          <a:solidFill>
            <a:srgbClr val="013278">
              <a:alpha val="10000"/>
            </a:srgbClr>
          </a:solidFill>
        </p:grpSpPr>
        <p:sp>
          <p:nvSpPr>
            <p:cNvPr id="3" name="任意多边形: 形状 2">
              <a:extLst>
                <a:ext uri="{FF2B5EF4-FFF2-40B4-BE49-F238E27FC236}">
                  <a16:creationId xmlns:a16="http://schemas.microsoft.com/office/drawing/2014/main" id="{CA3A7F68-B0EE-E251-B2A8-070A9D6C93C4}"/>
                </a:ext>
              </a:extLst>
            </p:cNvPr>
            <p:cNvSpPr/>
            <p:nvPr/>
          </p:nvSpPr>
          <p:spPr>
            <a:xfrm>
              <a:off x="4358832" y="4971301"/>
              <a:ext cx="2345822" cy="1315570"/>
            </a:xfrm>
            <a:custGeom>
              <a:avLst/>
              <a:gdLst>
                <a:gd name="connsiteX0" fmla="*/ 2237520 w 2345822"/>
                <a:gd name="connsiteY0" fmla="*/ 655194 h 1315570"/>
                <a:gd name="connsiteX1" fmla="*/ 2345823 w 2345822"/>
                <a:gd name="connsiteY1" fmla="*/ 649035 h 1315570"/>
                <a:gd name="connsiteX2" fmla="*/ 2308866 w 2345822"/>
                <a:gd name="connsiteY2" fmla="*/ 632610 h 1315570"/>
                <a:gd name="connsiteX3" fmla="*/ 2292955 w 2345822"/>
                <a:gd name="connsiteY3" fmla="*/ 625424 h 1315570"/>
                <a:gd name="connsiteX4" fmla="*/ 2151801 w 2345822"/>
                <a:gd name="connsiteY4" fmla="*/ 602839 h 1315570"/>
                <a:gd name="connsiteX5" fmla="*/ 2010134 w 2345822"/>
                <a:gd name="connsiteY5" fmla="*/ 706523 h 1315570"/>
                <a:gd name="connsiteX6" fmla="*/ 2006541 w 2345822"/>
                <a:gd name="connsiteY6" fmla="*/ 711142 h 1315570"/>
                <a:gd name="connsiteX7" fmla="*/ 1997816 w 2345822"/>
                <a:gd name="connsiteY7" fmla="*/ 721408 h 1315570"/>
                <a:gd name="connsiteX8" fmla="*/ 1694978 w 2345822"/>
                <a:gd name="connsiteY8" fmla="*/ 778896 h 1315570"/>
                <a:gd name="connsiteX9" fmla="*/ 1622605 w 2345822"/>
                <a:gd name="connsiteY9" fmla="*/ 694204 h 1315570"/>
                <a:gd name="connsiteX10" fmla="*/ 1394706 w 2345822"/>
                <a:gd name="connsiteY10" fmla="*/ 565883 h 1315570"/>
                <a:gd name="connsiteX11" fmla="*/ 1386494 w 2345822"/>
                <a:gd name="connsiteY11" fmla="*/ 569476 h 1315570"/>
                <a:gd name="connsiteX12" fmla="*/ 1375715 w 2345822"/>
                <a:gd name="connsiteY12" fmla="*/ 574095 h 1315570"/>
                <a:gd name="connsiteX13" fmla="*/ 1370069 w 2345822"/>
                <a:gd name="connsiteY13" fmla="*/ 576149 h 1315570"/>
                <a:gd name="connsiteX14" fmla="*/ 1337732 w 2345822"/>
                <a:gd name="connsiteY14" fmla="*/ 583848 h 1315570"/>
                <a:gd name="connsiteX15" fmla="*/ 1324386 w 2345822"/>
                <a:gd name="connsiteY15" fmla="*/ 573582 h 1315570"/>
                <a:gd name="connsiteX16" fmla="*/ 1341325 w 2345822"/>
                <a:gd name="connsiteY16" fmla="*/ 534572 h 1315570"/>
                <a:gd name="connsiteX17" fmla="*/ 1344918 w 2345822"/>
                <a:gd name="connsiteY17" fmla="*/ 531493 h 1315570"/>
                <a:gd name="connsiteX18" fmla="*/ 1361343 w 2345822"/>
                <a:gd name="connsiteY18" fmla="*/ 517121 h 1315570"/>
                <a:gd name="connsiteX19" fmla="*/ 1377255 w 2345822"/>
                <a:gd name="connsiteY19" fmla="*/ 502235 h 1315570"/>
                <a:gd name="connsiteX20" fmla="*/ 1379821 w 2345822"/>
                <a:gd name="connsiteY20" fmla="*/ 338498 h 1315570"/>
                <a:gd name="connsiteX21" fmla="*/ 1095461 w 2345822"/>
                <a:gd name="connsiteY21" fmla="*/ 240460 h 1315570"/>
                <a:gd name="connsiteX22" fmla="*/ 971760 w 2345822"/>
                <a:gd name="connsiteY22" fmla="*/ 370321 h 1315570"/>
                <a:gd name="connsiteX23" fmla="*/ 961494 w 2345822"/>
                <a:gd name="connsiteY23" fmla="*/ 433969 h 1315570"/>
                <a:gd name="connsiteX24" fmla="*/ 942503 w 2345822"/>
                <a:gd name="connsiteY24" fmla="*/ 447827 h 1315570"/>
                <a:gd name="connsiteX25" fmla="*/ 928644 w 2345822"/>
                <a:gd name="connsiteY25" fmla="*/ 428836 h 1315570"/>
                <a:gd name="connsiteX26" fmla="*/ 927617 w 2345822"/>
                <a:gd name="connsiteY26" fmla="*/ 257912 h 1315570"/>
                <a:gd name="connsiteX27" fmla="*/ 854731 w 2345822"/>
                <a:gd name="connsiteY27" fmla="*/ 152689 h 1315570"/>
                <a:gd name="connsiteX28" fmla="*/ 335800 w 2345822"/>
                <a:gd name="connsiteY28" fmla="*/ 16668 h 1315570"/>
                <a:gd name="connsiteX29" fmla="*/ 116628 w 2345822"/>
                <a:gd name="connsiteY29" fmla="*/ 158848 h 1315570"/>
                <a:gd name="connsiteX30" fmla="*/ 7298 w 2345822"/>
                <a:gd name="connsiteY30" fmla="*/ 348250 h 1315570"/>
                <a:gd name="connsiteX31" fmla="*/ 121247 w 2345822"/>
                <a:gd name="connsiteY31" fmla="*/ 659301 h 1315570"/>
                <a:gd name="connsiteX32" fmla="*/ 455909 w 2345822"/>
                <a:gd name="connsiteY32" fmla="*/ 729620 h 1315570"/>
                <a:gd name="connsiteX33" fmla="*/ 548300 w 2345822"/>
                <a:gd name="connsiteY33" fmla="*/ 695744 h 1315570"/>
                <a:gd name="connsiteX34" fmla="*/ 599115 w 2345822"/>
                <a:gd name="connsiteY34" fmla="*/ 660327 h 1315570"/>
                <a:gd name="connsiteX35" fmla="*/ 609894 w 2345822"/>
                <a:gd name="connsiteY35" fmla="*/ 649548 h 1315570"/>
                <a:gd name="connsiteX36" fmla="*/ 621187 w 2345822"/>
                <a:gd name="connsiteY36" fmla="*/ 367755 h 1315570"/>
                <a:gd name="connsiteX37" fmla="*/ 425112 w 2345822"/>
                <a:gd name="connsiteY37" fmla="*/ 329258 h 1315570"/>
                <a:gd name="connsiteX38" fmla="*/ 368650 w 2345822"/>
                <a:gd name="connsiteY38" fmla="*/ 397012 h 1315570"/>
                <a:gd name="connsiteX39" fmla="*/ 381996 w 2345822"/>
                <a:gd name="connsiteY39" fmla="*/ 437562 h 1315570"/>
                <a:gd name="connsiteX40" fmla="*/ 380969 w 2345822"/>
                <a:gd name="connsiteY40" fmla="*/ 461173 h 1315570"/>
                <a:gd name="connsiteX41" fmla="*/ 357358 w 2345822"/>
                <a:gd name="connsiteY41" fmla="*/ 460146 h 1315570"/>
                <a:gd name="connsiteX42" fmla="*/ 335800 w 2345822"/>
                <a:gd name="connsiteY42" fmla="*/ 390853 h 1315570"/>
                <a:gd name="connsiteX43" fmla="*/ 410227 w 2345822"/>
                <a:gd name="connsiteY43" fmla="*/ 298975 h 1315570"/>
                <a:gd name="connsiteX44" fmla="*/ 648391 w 2345822"/>
                <a:gd name="connsiteY44" fmla="*/ 347223 h 1315570"/>
                <a:gd name="connsiteX45" fmla="*/ 665329 w 2345822"/>
                <a:gd name="connsiteY45" fmla="*/ 631583 h 1315570"/>
                <a:gd name="connsiteX46" fmla="*/ 850111 w 2345822"/>
                <a:gd name="connsiteY46" fmla="*/ 618751 h 1315570"/>
                <a:gd name="connsiteX47" fmla="*/ 1056965 w 2345822"/>
                <a:gd name="connsiteY47" fmla="*/ 765037 h 1315570"/>
                <a:gd name="connsiteX48" fmla="*/ 958928 w 2345822"/>
                <a:gd name="connsiteY48" fmla="*/ 1016547 h 1315570"/>
                <a:gd name="connsiteX49" fmla="*/ 789031 w 2345822"/>
                <a:gd name="connsiteY49" fmla="*/ 1034512 h 1315570"/>
                <a:gd name="connsiteX50" fmla="*/ 716144 w 2345822"/>
                <a:gd name="connsiteY50" fmla="*/ 948280 h 1315570"/>
                <a:gd name="connsiteX51" fmla="*/ 797756 w 2345822"/>
                <a:gd name="connsiteY51" fmla="*/ 806100 h 1315570"/>
                <a:gd name="connsiteX52" fmla="*/ 879369 w 2345822"/>
                <a:gd name="connsiteY52" fmla="*/ 818419 h 1315570"/>
                <a:gd name="connsiteX53" fmla="*/ 899387 w 2345822"/>
                <a:gd name="connsiteY53" fmla="*/ 868721 h 1315570"/>
                <a:gd name="connsiteX54" fmla="*/ 874749 w 2345822"/>
                <a:gd name="connsiteY54" fmla="*/ 911323 h 1315570"/>
                <a:gd name="connsiteX55" fmla="*/ 831633 w 2345822"/>
                <a:gd name="connsiteY55" fmla="*/ 917996 h 1315570"/>
                <a:gd name="connsiteX56" fmla="*/ 821368 w 2345822"/>
                <a:gd name="connsiteY56" fmla="*/ 896438 h 1315570"/>
                <a:gd name="connsiteX57" fmla="*/ 842925 w 2345822"/>
                <a:gd name="connsiteY57" fmla="*/ 886172 h 1315570"/>
                <a:gd name="connsiteX58" fmla="*/ 855758 w 2345822"/>
                <a:gd name="connsiteY58" fmla="*/ 883606 h 1315570"/>
                <a:gd name="connsiteX59" fmla="*/ 865510 w 2345822"/>
                <a:gd name="connsiteY59" fmla="*/ 867181 h 1315570"/>
                <a:gd name="connsiteX60" fmla="*/ 857297 w 2345822"/>
                <a:gd name="connsiteY60" fmla="*/ 844596 h 1315570"/>
                <a:gd name="connsiteX61" fmla="*/ 804942 w 2345822"/>
                <a:gd name="connsiteY61" fmla="*/ 838950 h 1315570"/>
                <a:gd name="connsiteX62" fmla="*/ 747968 w 2345822"/>
                <a:gd name="connsiteY62" fmla="*/ 941094 h 1315570"/>
                <a:gd name="connsiteX63" fmla="*/ 800836 w 2345822"/>
                <a:gd name="connsiteY63" fmla="*/ 1003715 h 1315570"/>
                <a:gd name="connsiteX64" fmla="*/ 940449 w 2345822"/>
                <a:gd name="connsiteY64" fmla="*/ 988316 h 1315570"/>
                <a:gd name="connsiteX65" fmla="*/ 1025141 w 2345822"/>
                <a:gd name="connsiteY65" fmla="*/ 776843 h 1315570"/>
                <a:gd name="connsiteX66" fmla="*/ 845492 w 2345822"/>
                <a:gd name="connsiteY66" fmla="*/ 652115 h 1315570"/>
                <a:gd name="connsiteX67" fmla="*/ 618620 w 2345822"/>
                <a:gd name="connsiteY67" fmla="*/ 688045 h 1315570"/>
                <a:gd name="connsiteX68" fmla="*/ 568831 w 2345822"/>
                <a:gd name="connsiteY68" fmla="*/ 722948 h 1315570"/>
                <a:gd name="connsiteX69" fmla="*/ 497998 w 2345822"/>
                <a:gd name="connsiteY69" fmla="*/ 819445 h 1315570"/>
                <a:gd name="connsiteX70" fmla="*/ 555486 w 2345822"/>
                <a:gd name="connsiteY70" fmla="*/ 1173612 h 1315570"/>
                <a:gd name="connsiteX71" fmla="*/ 559592 w 2345822"/>
                <a:gd name="connsiteY71" fmla="*/ 1175665 h 1315570"/>
                <a:gd name="connsiteX72" fmla="*/ 566778 w 2345822"/>
                <a:gd name="connsiteY72" fmla="*/ 1188497 h 1315570"/>
                <a:gd name="connsiteX73" fmla="*/ 628886 w 2345822"/>
                <a:gd name="connsiteY73" fmla="*/ 1248038 h 1315570"/>
                <a:gd name="connsiteX74" fmla="*/ 994858 w 2345822"/>
                <a:gd name="connsiteY74" fmla="*/ 1285508 h 1315570"/>
                <a:gd name="connsiteX75" fmla="*/ 1164242 w 2345822"/>
                <a:gd name="connsiteY75" fmla="*/ 1098672 h 1315570"/>
                <a:gd name="connsiteX76" fmla="*/ 1114966 w 2345822"/>
                <a:gd name="connsiteY76" fmla="*/ 1075061 h 1315570"/>
                <a:gd name="connsiteX77" fmla="*/ 1056965 w 2345822"/>
                <a:gd name="connsiteY77" fmla="*/ 970864 h 1315570"/>
                <a:gd name="connsiteX78" fmla="*/ 1073903 w 2345822"/>
                <a:gd name="connsiteY78" fmla="*/ 953926 h 1315570"/>
                <a:gd name="connsiteX79" fmla="*/ 1073903 w 2345822"/>
                <a:gd name="connsiteY79" fmla="*/ 953926 h 1315570"/>
                <a:gd name="connsiteX80" fmla="*/ 1090842 w 2345822"/>
                <a:gd name="connsiteY80" fmla="*/ 970864 h 1315570"/>
                <a:gd name="connsiteX81" fmla="*/ 1134471 w 2345822"/>
                <a:gd name="connsiteY81" fmla="*/ 1047344 h 1315570"/>
                <a:gd name="connsiteX82" fmla="*/ 1227376 w 2345822"/>
                <a:gd name="connsiteY82" fmla="*/ 1075061 h 1315570"/>
                <a:gd name="connsiteX83" fmla="*/ 1458867 w 2345822"/>
                <a:gd name="connsiteY83" fmla="*/ 969838 h 1315570"/>
                <a:gd name="connsiteX84" fmla="*/ 1482478 w 2345822"/>
                <a:gd name="connsiteY84" fmla="*/ 970351 h 1315570"/>
                <a:gd name="connsiteX85" fmla="*/ 1481965 w 2345822"/>
                <a:gd name="connsiteY85" fmla="*/ 993962 h 1315570"/>
                <a:gd name="connsiteX86" fmla="*/ 1236615 w 2345822"/>
                <a:gd name="connsiteY86" fmla="*/ 1108425 h 1315570"/>
                <a:gd name="connsiteX87" fmla="*/ 1225836 w 2345822"/>
                <a:gd name="connsiteY87" fmla="*/ 1108425 h 1315570"/>
                <a:gd name="connsiteX88" fmla="*/ 1199145 w 2345822"/>
                <a:gd name="connsiteY88" fmla="*/ 1105858 h 1315570"/>
                <a:gd name="connsiteX89" fmla="*/ 1280244 w 2345822"/>
                <a:gd name="connsiteY89" fmla="*/ 1238799 h 1315570"/>
                <a:gd name="connsiteX90" fmla="*/ 1502496 w 2345822"/>
                <a:gd name="connsiteY90" fmla="*/ 1256250 h 1315570"/>
                <a:gd name="connsiteX91" fmla="*/ 1673420 w 2345822"/>
                <a:gd name="connsiteY91" fmla="*/ 1081734 h 1315570"/>
                <a:gd name="connsiteX92" fmla="*/ 1641596 w 2345822"/>
                <a:gd name="connsiteY92" fmla="*/ 981643 h 1315570"/>
                <a:gd name="connsiteX93" fmla="*/ 1748873 w 2345822"/>
                <a:gd name="connsiteY93" fmla="*/ 890792 h 1315570"/>
                <a:gd name="connsiteX94" fmla="*/ 1812007 w 2345822"/>
                <a:gd name="connsiteY94" fmla="*/ 917483 h 1315570"/>
                <a:gd name="connsiteX95" fmla="*/ 1836131 w 2345822"/>
                <a:gd name="connsiteY95" fmla="*/ 1006281 h 1315570"/>
                <a:gd name="connsiteX96" fmla="*/ 1818166 w 2345822"/>
                <a:gd name="connsiteY96" fmla="*/ 1021166 h 1315570"/>
                <a:gd name="connsiteX97" fmla="*/ 1803281 w 2345822"/>
                <a:gd name="connsiteY97" fmla="*/ 1003201 h 1315570"/>
                <a:gd name="connsiteX98" fmla="*/ 1787882 w 2345822"/>
                <a:gd name="connsiteY98" fmla="*/ 940067 h 1315570"/>
                <a:gd name="connsiteX99" fmla="*/ 1749899 w 2345822"/>
                <a:gd name="connsiteY99" fmla="*/ 924155 h 1315570"/>
                <a:gd name="connsiteX100" fmla="*/ 1674960 w 2345822"/>
                <a:gd name="connsiteY100" fmla="*/ 985750 h 1315570"/>
                <a:gd name="connsiteX101" fmla="*/ 1744766 w 2345822"/>
                <a:gd name="connsiteY101" fmla="*/ 1087893 h 1315570"/>
                <a:gd name="connsiteX102" fmla="*/ 1956240 w 2345822"/>
                <a:gd name="connsiteY102" fmla="*/ 1022193 h 1315570"/>
                <a:gd name="connsiteX103" fmla="*/ 1962399 w 2345822"/>
                <a:gd name="connsiteY103" fmla="*/ 979590 h 1315570"/>
                <a:gd name="connsiteX104" fmla="*/ 1962399 w 2345822"/>
                <a:gd name="connsiteY104" fmla="*/ 931855 h 1315570"/>
                <a:gd name="connsiteX105" fmla="*/ 2038365 w 2345822"/>
                <a:gd name="connsiteY105" fmla="*/ 890792 h 1315570"/>
                <a:gd name="connsiteX106" fmla="*/ 2061976 w 2345822"/>
                <a:gd name="connsiteY106" fmla="*/ 891819 h 1315570"/>
                <a:gd name="connsiteX107" fmla="*/ 2078401 w 2345822"/>
                <a:gd name="connsiteY107" fmla="*/ 891305 h 1315570"/>
                <a:gd name="connsiteX108" fmla="*/ 2128703 w 2345822"/>
                <a:gd name="connsiteY108" fmla="*/ 801480 h 1315570"/>
                <a:gd name="connsiteX109" fmla="*/ 2136403 w 2345822"/>
                <a:gd name="connsiteY109" fmla="*/ 765550 h 1315570"/>
                <a:gd name="connsiteX110" fmla="*/ 2237520 w 2345822"/>
                <a:gd name="connsiteY110" fmla="*/ 655194 h 131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345822" h="1315570">
                  <a:moveTo>
                    <a:pt x="2237520" y="655194"/>
                  </a:moveTo>
                  <a:cubicBezTo>
                    <a:pt x="2271910" y="640822"/>
                    <a:pt x="2309379" y="644415"/>
                    <a:pt x="2345823" y="649035"/>
                  </a:cubicBezTo>
                  <a:cubicBezTo>
                    <a:pt x="2332991" y="643902"/>
                    <a:pt x="2320672" y="638256"/>
                    <a:pt x="2308866" y="632610"/>
                  </a:cubicBezTo>
                  <a:cubicBezTo>
                    <a:pt x="2303733" y="630043"/>
                    <a:pt x="2298087" y="627477"/>
                    <a:pt x="2292955" y="625424"/>
                  </a:cubicBezTo>
                  <a:cubicBezTo>
                    <a:pt x="2245732" y="603866"/>
                    <a:pt x="2199537" y="586414"/>
                    <a:pt x="2151801" y="602839"/>
                  </a:cubicBezTo>
                  <a:cubicBezTo>
                    <a:pt x="2095853" y="622344"/>
                    <a:pt x="2046578" y="668540"/>
                    <a:pt x="2010134" y="706523"/>
                  </a:cubicBezTo>
                  <a:cubicBezTo>
                    <a:pt x="2008595" y="708063"/>
                    <a:pt x="2007568" y="709603"/>
                    <a:pt x="2006541" y="711142"/>
                  </a:cubicBezTo>
                  <a:cubicBezTo>
                    <a:pt x="2004488" y="714222"/>
                    <a:pt x="2001922" y="718328"/>
                    <a:pt x="1997816" y="721408"/>
                  </a:cubicBezTo>
                  <a:cubicBezTo>
                    <a:pt x="1929036" y="784542"/>
                    <a:pt x="1791475" y="851782"/>
                    <a:pt x="1694978" y="778896"/>
                  </a:cubicBezTo>
                  <a:cubicBezTo>
                    <a:pt x="1663667" y="755285"/>
                    <a:pt x="1641083" y="722948"/>
                    <a:pt x="1622605" y="694204"/>
                  </a:cubicBezTo>
                  <a:cubicBezTo>
                    <a:pt x="1566143" y="607972"/>
                    <a:pt x="1499930" y="532519"/>
                    <a:pt x="1394706" y="565883"/>
                  </a:cubicBezTo>
                  <a:cubicBezTo>
                    <a:pt x="1392140" y="566909"/>
                    <a:pt x="1389573" y="567936"/>
                    <a:pt x="1386494" y="569476"/>
                  </a:cubicBezTo>
                  <a:cubicBezTo>
                    <a:pt x="1382901" y="571016"/>
                    <a:pt x="1379821" y="572556"/>
                    <a:pt x="1375715" y="574095"/>
                  </a:cubicBezTo>
                  <a:cubicBezTo>
                    <a:pt x="1374175" y="574609"/>
                    <a:pt x="1372122" y="575635"/>
                    <a:pt x="1370069" y="576149"/>
                  </a:cubicBezTo>
                  <a:cubicBezTo>
                    <a:pt x="1356723" y="581281"/>
                    <a:pt x="1346458" y="585388"/>
                    <a:pt x="1337732" y="583848"/>
                  </a:cubicBezTo>
                  <a:cubicBezTo>
                    <a:pt x="1332086" y="582821"/>
                    <a:pt x="1326953" y="579228"/>
                    <a:pt x="1324386" y="573582"/>
                  </a:cubicBezTo>
                  <a:cubicBezTo>
                    <a:pt x="1317200" y="556130"/>
                    <a:pt x="1332599" y="542272"/>
                    <a:pt x="1341325" y="534572"/>
                  </a:cubicBezTo>
                  <a:cubicBezTo>
                    <a:pt x="1342865" y="533546"/>
                    <a:pt x="1343891" y="532519"/>
                    <a:pt x="1344918" y="531493"/>
                  </a:cubicBezTo>
                  <a:cubicBezTo>
                    <a:pt x="1350051" y="525847"/>
                    <a:pt x="1355697" y="521740"/>
                    <a:pt x="1361343" y="517121"/>
                  </a:cubicBezTo>
                  <a:cubicBezTo>
                    <a:pt x="1367502" y="511988"/>
                    <a:pt x="1373662" y="507368"/>
                    <a:pt x="1377255" y="502235"/>
                  </a:cubicBezTo>
                  <a:cubicBezTo>
                    <a:pt x="1414211" y="444748"/>
                    <a:pt x="1414724" y="388286"/>
                    <a:pt x="1379821" y="338498"/>
                  </a:cubicBezTo>
                  <a:cubicBezTo>
                    <a:pt x="1325926" y="262018"/>
                    <a:pt x="1195552" y="216849"/>
                    <a:pt x="1095461" y="240460"/>
                  </a:cubicBezTo>
                  <a:cubicBezTo>
                    <a:pt x="1046699" y="251753"/>
                    <a:pt x="985619" y="283576"/>
                    <a:pt x="971760" y="370321"/>
                  </a:cubicBezTo>
                  <a:lnTo>
                    <a:pt x="961494" y="433969"/>
                  </a:lnTo>
                  <a:cubicBezTo>
                    <a:pt x="959954" y="443208"/>
                    <a:pt x="951742" y="449367"/>
                    <a:pt x="942503" y="447827"/>
                  </a:cubicBezTo>
                  <a:cubicBezTo>
                    <a:pt x="933264" y="446288"/>
                    <a:pt x="927104" y="438075"/>
                    <a:pt x="928644" y="428836"/>
                  </a:cubicBezTo>
                  <a:cubicBezTo>
                    <a:pt x="936857" y="374428"/>
                    <a:pt x="946096" y="312320"/>
                    <a:pt x="927617" y="257912"/>
                  </a:cubicBezTo>
                  <a:cubicBezTo>
                    <a:pt x="915812" y="223009"/>
                    <a:pt x="892201" y="189132"/>
                    <a:pt x="854731" y="152689"/>
                  </a:cubicBezTo>
                  <a:cubicBezTo>
                    <a:pt x="720250" y="23341"/>
                    <a:pt x="516476" y="-30041"/>
                    <a:pt x="335800" y="16668"/>
                  </a:cubicBezTo>
                  <a:cubicBezTo>
                    <a:pt x="250595" y="38740"/>
                    <a:pt x="181302" y="83909"/>
                    <a:pt x="116628" y="158848"/>
                  </a:cubicBezTo>
                  <a:cubicBezTo>
                    <a:pt x="75052" y="207097"/>
                    <a:pt x="25263" y="272284"/>
                    <a:pt x="7298" y="348250"/>
                  </a:cubicBezTo>
                  <a:cubicBezTo>
                    <a:pt x="-18879" y="458606"/>
                    <a:pt x="26803" y="583334"/>
                    <a:pt x="121247" y="659301"/>
                  </a:cubicBezTo>
                  <a:cubicBezTo>
                    <a:pt x="210046" y="730134"/>
                    <a:pt x="334774" y="756311"/>
                    <a:pt x="455909" y="729620"/>
                  </a:cubicBezTo>
                  <a:cubicBezTo>
                    <a:pt x="490299" y="721921"/>
                    <a:pt x="521609" y="710629"/>
                    <a:pt x="548300" y="695744"/>
                  </a:cubicBezTo>
                  <a:cubicBezTo>
                    <a:pt x="563699" y="682912"/>
                    <a:pt x="580124" y="670593"/>
                    <a:pt x="599115" y="660327"/>
                  </a:cubicBezTo>
                  <a:cubicBezTo>
                    <a:pt x="602708" y="656734"/>
                    <a:pt x="606815" y="653654"/>
                    <a:pt x="609894" y="649548"/>
                  </a:cubicBezTo>
                  <a:cubicBezTo>
                    <a:pt x="686887" y="568962"/>
                    <a:pt x="675595" y="440641"/>
                    <a:pt x="621187" y="367755"/>
                  </a:cubicBezTo>
                  <a:cubicBezTo>
                    <a:pt x="572938" y="303594"/>
                    <a:pt x="501591" y="289222"/>
                    <a:pt x="425112" y="329258"/>
                  </a:cubicBezTo>
                  <a:cubicBezTo>
                    <a:pt x="401501" y="341577"/>
                    <a:pt x="373270" y="368268"/>
                    <a:pt x="368650" y="397012"/>
                  </a:cubicBezTo>
                  <a:cubicBezTo>
                    <a:pt x="366084" y="412411"/>
                    <a:pt x="370190" y="425243"/>
                    <a:pt x="381996" y="437562"/>
                  </a:cubicBezTo>
                  <a:cubicBezTo>
                    <a:pt x="388155" y="444234"/>
                    <a:pt x="388155" y="455013"/>
                    <a:pt x="380969" y="461173"/>
                  </a:cubicBezTo>
                  <a:cubicBezTo>
                    <a:pt x="374297" y="467332"/>
                    <a:pt x="363518" y="467332"/>
                    <a:pt x="357358" y="460146"/>
                  </a:cubicBezTo>
                  <a:cubicBezTo>
                    <a:pt x="338880" y="440128"/>
                    <a:pt x="331181" y="416517"/>
                    <a:pt x="335800" y="390853"/>
                  </a:cubicBezTo>
                  <a:cubicBezTo>
                    <a:pt x="342986" y="350303"/>
                    <a:pt x="377890" y="315400"/>
                    <a:pt x="410227" y="298975"/>
                  </a:cubicBezTo>
                  <a:cubicBezTo>
                    <a:pt x="501078" y="251753"/>
                    <a:pt x="590389" y="269718"/>
                    <a:pt x="648391" y="347223"/>
                  </a:cubicBezTo>
                  <a:cubicBezTo>
                    <a:pt x="702799" y="419597"/>
                    <a:pt x="719224" y="539705"/>
                    <a:pt x="665329" y="631583"/>
                  </a:cubicBezTo>
                  <a:cubicBezTo>
                    <a:pt x="717171" y="615672"/>
                    <a:pt x="778765" y="609512"/>
                    <a:pt x="850111" y="618751"/>
                  </a:cubicBezTo>
                  <a:cubicBezTo>
                    <a:pt x="924024" y="627990"/>
                    <a:pt x="1022575" y="672133"/>
                    <a:pt x="1056965" y="765037"/>
                  </a:cubicBezTo>
                  <a:cubicBezTo>
                    <a:pt x="1093922" y="864615"/>
                    <a:pt x="1033867" y="968811"/>
                    <a:pt x="958928" y="1016547"/>
                  </a:cubicBezTo>
                  <a:cubicBezTo>
                    <a:pt x="909139" y="1047857"/>
                    <a:pt x="839333" y="1055556"/>
                    <a:pt x="789031" y="1034512"/>
                  </a:cubicBezTo>
                  <a:cubicBezTo>
                    <a:pt x="750534" y="1018600"/>
                    <a:pt x="725383" y="988829"/>
                    <a:pt x="716144" y="948280"/>
                  </a:cubicBezTo>
                  <a:cubicBezTo>
                    <a:pt x="701772" y="885146"/>
                    <a:pt x="739242" y="819959"/>
                    <a:pt x="797756" y="806100"/>
                  </a:cubicBezTo>
                  <a:cubicBezTo>
                    <a:pt x="830093" y="798401"/>
                    <a:pt x="860890" y="803020"/>
                    <a:pt x="879369" y="818419"/>
                  </a:cubicBezTo>
                  <a:cubicBezTo>
                    <a:pt x="889121" y="826631"/>
                    <a:pt x="900927" y="842030"/>
                    <a:pt x="899387" y="868721"/>
                  </a:cubicBezTo>
                  <a:cubicBezTo>
                    <a:pt x="898873" y="885146"/>
                    <a:pt x="889121" y="901571"/>
                    <a:pt x="874749" y="911323"/>
                  </a:cubicBezTo>
                  <a:cubicBezTo>
                    <a:pt x="861404" y="920562"/>
                    <a:pt x="846005" y="922616"/>
                    <a:pt x="831633" y="917996"/>
                  </a:cubicBezTo>
                  <a:cubicBezTo>
                    <a:pt x="822907" y="914916"/>
                    <a:pt x="818288" y="905164"/>
                    <a:pt x="821368" y="896438"/>
                  </a:cubicBezTo>
                  <a:cubicBezTo>
                    <a:pt x="824447" y="887712"/>
                    <a:pt x="834200" y="883093"/>
                    <a:pt x="842925" y="886172"/>
                  </a:cubicBezTo>
                  <a:cubicBezTo>
                    <a:pt x="848572" y="888225"/>
                    <a:pt x="853704" y="885146"/>
                    <a:pt x="855758" y="883606"/>
                  </a:cubicBezTo>
                  <a:cubicBezTo>
                    <a:pt x="861404" y="879500"/>
                    <a:pt x="865510" y="873340"/>
                    <a:pt x="865510" y="867181"/>
                  </a:cubicBezTo>
                  <a:cubicBezTo>
                    <a:pt x="866023" y="856915"/>
                    <a:pt x="863457" y="849216"/>
                    <a:pt x="857297" y="844596"/>
                  </a:cubicBezTo>
                  <a:cubicBezTo>
                    <a:pt x="847032" y="835870"/>
                    <a:pt x="826500" y="833817"/>
                    <a:pt x="804942" y="838950"/>
                  </a:cubicBezTo>
                  <a:cubicBezTo>
                    <a:pt x="759260" y="849729"/>
                    <a:pt x="738729" y="900031"/>
                    <a:pt x="747968" y="941094"/>
                  </a:cubicBezTo>
                  <a:cubicBezTo>
                    <a:pt x="754641" y="970864"/>
                    <a:pt x="772606" y="992422"/>
                    <a:pt x="800836" y="1003715"/>
                  </a:cubicBezTo>
                  <a:cubicBezTo>
                    <a:pt x="841899" y="1020653"/>
                    <a:pt x="899387" y="1014493"/>
                    <a:pt x="940449" y="988316"/>
                  </a:cubicBezTo>
                  <a:cubicBezTo>
                    <a:pt x="1004610" y="947766"/>
                    <a:pt x="1056452" y="859482"/>
                    <a:pt x="1025141" y="776843"/>
                  </a:cubicBezTo>
                  <a:cubicBezTo>
                    <a:pt x="995884" y="697797"/>
                    <a:pt x="910166" y="660327"/>
                    <a:pt x="845492" y="652115"/>
                  </a:cubicBezTo>
                  <a:cubicBezTo>
                    <a:pt x="751047" y="639796"/>
                    <a:pt x="675595" y="656734"/>
                    <a:pt x="618620" y="688045"/>
                  </a:cubicBezTo>
                  <a:cubicBezTo>
                    <a:pt x="603735" y="700877"/>
                    <a:pt x="586796" y="712682"/>
                    <a:pt x="568831" y="722948"/>
                  </a:cubicBezTo>
                  <a:cubicBezTo>
                    <a:pt x="535981" y="751692"/>
                    <a:pt x="512883" y="785569"/>
                    <a:pt x="497998" y="819445"/>
                  </a:cubicBezTo>
                  <a:cubicBezTo>
                    <a:pt x="452829" y="925695"/>
                    <a:pt x="480546" y="1070955"/>
                    <a:pt x="555486" y="1173612"/>
                  </a:cubicBezTo>
                  <a:cubicBezTo>
                    <a:pt x="557026" y="1174125"/>
                    <a:pt x="558566" y="1174639"/>
                    <a:pt x="559592" y="1175665"/>
                  </a:cubicBezTo>
                  <a:cubicBezTo>
                    <a:pt x="564212" y="1178744"/>
                    <a:pt x="566778" y="1183364"/>
                    <a:pt x="566778" y="1188497"/>
                  </a:cubicBezTo>
                  <a:cubicBezTo>
                    <a:pt x="585257" y="1211082"/>
                    <a:pt x="605788" y="1231613"/>
                    <a:pt x="628886" y="1248038"/>
                  </a:cubicBezTo>
                  <a:cubicBezTo>
                    <a:pt x="728463" y="1320411"/>
                    <a:pt x="892714" y="1337350"/>
                    <a:pt x="994858" y="1285508"/>
                  </a:cubicBezTo>
                  <a:cubicBezTo>
                    <a:pt x="1066718" y="1249065"/>
                    <a:pt x="1126259" y="1183364"/>
                    <a:pt x="1164242" y="1098672"/>
                  </a:cubicBezTo>
                  <a:cubicBezTo>
                    <a:pt x="1145763" y="1093026"/>
                    <a:pt x="1129338" y="1085327"/>
                    <a:pt x="1114966" y="1075061"/>
                  </a:cubicBezTo>
                  <a:cubicBezTo>
                    <a:pt x="1079036" y="1049910"/>
                    <a:pt x="1056965" y="1010387"/>
                    <a:pt x="1056965" y="970864"/>
                  </a:cubicBezTo>
                  <a:cubicBezTo>
                    <a:pt x="1056965" y="961625"/>
                    <a:pt x="1064151" y="953926"/>
                    <a:pt x="1073903" y="953926"/>
                  </a:cubicBezTo>
                  <a:cubicBezTo>
                    <a:pt x="1073903" y="953926"/>
                    <a:pt x="1073903" y="953926"/>
                    <a:pt x="1073903" y="953926"/>
                  </a:cubicBezTo>
                  <a:cubicBezTo>
                    <a:pt x="1083143" y="953926"/>
                    <a:pt x="1090842" y="961625"/>
                    <a:pt x="1090842" y="970864"/>
                  </a:cubicBezTo>
                  <a:cubicBezTo>
                    <a:pt x="1090842" y="999095"/>
                    <a:pt x="1107780" y="1028866"/>
                    <a:pt x="1134471" y="1047344"/>
                  </a:cubicBezTo>
                  <a:cubicBezTo>
                    <a:pt x="1158082" y="1064282"/>
                    <a:pt x="1190419" y="1073521"/>
                    <a:pt x="1227376" y="1075061"/>
                  </a:cubicBezTo>
                  <a:cubicBezTo>
                    <a:pt x="1306935" y="1078141"/>
                    <a:pt x="1380334" y="1044777"/>
                    <a:pt x="1458867" y="969838"/>
                  </a:cubicBezTo>
                  <a:cubicBezTo>
                    <a:pt x="1465540" y="963678"/>
                    <a:pt x="1476319" y="963678"/>
                    <a:pt x="1482478" y="970351"/>
                  </a:cubicBezTo>
                  <a:cubicBezTo>
                    <a:pt x="1488637" y="977024"/>
                    <a:pt x="1488637" y="987803"/>
                    <a:pt x="1481965" y="993962"/>
                  </a:cubicBezTo>
                  <a:cubicBezTo>
                    <a:pt x="1400866" y="1070955"/>
                    <a:pt x="1320280" y="1108425"/>
                    <a:pt x="1236615" y="1108425"/>
                  </a:cubicBezTo>
                  <a:cubicBezTo>
                    <a:pt x="1233022" y="1108425"/>
                    <a:pt x="1229429" y="1108425"/>
                    <a:pt x="1225836" y="1108425"/>
                  </a:cubicBezTo>
                  <a:cubicBezTo>
                    <a:pt x="1216597" y="1107912"/>
                    <a:pt x="1207871" y="1107398"/>
                    <a:pt x="1199145" y="1105858"/>
                  </a:cubicBezTo>
                  <a:cubicBezTo>
                    <a:pt x="1186826" y="1161293"/>
                    <a:pt x="1242774" y="1214674"/>
                    <a:pt x="1280244" y="1238799"/>
                  </a:cubicBezTo>
                  <a:cubicBezTo>
                    <a:pt x="1341838" y="1278835"/>
                    <a:pt x="1427043" y="1285508"/>
                    <a:pt x="1502496" y="1256250"/>
                  </a:cubicBezTo>
                  <a:cubicBezTo>
                    <a:pt x="1572303" y="1229560"/>
                    <a:pt x="1632870" y="1167452"/>
                    <a:pt x="1673420" y="1081734"/>
                  </a:cubicBezTo>
                  <a:cubicBezTo>
                    <a:pt x="1647756" y="1052990"/>
                    <a:pt x="1637490" y="1014493"/>
                    <a:pt x="1641596" y="981643"/>
                  </a:cubicBezTo>
                  <a:cubicBezTo>
                    <a:pt x="1646729" y="938527"/>
                    <a:pt x="1677526" y="892332"/>
                    <a:pt x="1748873" y="890792"/>
                  </a:cubicBezTo>
                  <a:cubicBezTo>
                    <a:pt x="1757598" y="890792"/>
                    <a:pt x="1788395" y="891819"/>
                    <a:pt x="1812007" y="917483"/>
                  </a:cubicBezTo>
                  <a:cubicBezTo>
                    <a:pt x="1831512" y="938527"/>
                    <a:pt x="1839724" y="968298"/>
                    <a:pt x="1836131" y="1006281"/>
                  </a:cubicBezTo>
                  <a:cubicBezTo>
                    <a:pt x="1835105" y="1015520"/>
                    <a:pt x="1826892" y="1022193"/>
                    <a:pt x="1818166" y="1021166"/>
                  </a:cubicBezTo>
                  <a:cubicBezTo>
                    <a:pt x="1808927" y="1020140"/>
                    <a:pt x="1802254" y="1011927"/>
                    <a:pt x="1803281" y="1003201"/>
                  </a:cubicBezTo>
                  <a:cubicBezTo>
                    <a:pt x="1805847" y="974971"/>
                    <a:pt x="1800714" y="953926"/>
                    <a:pt x="1787882" y="940067"/>
                  </a:cubicBezTo>
                  <a:cubicBezTo>
                    <a:pt x="1776590" y="927748"/>
                    <a:pt x="1760678" y="924155"/>
                    <a:pt x="1749899" y="924155"/>
                  </a:cubicBezTo>
                  <a:cubicBezTo>
                    <a:pt x="1688818" y="925695"/>
                    <a:pt x="1677013" y="967785"/>
                    <a:pt x="1674960" y="985750"/>
                  </a:cubicBezTo>
                  <a:cubicBezTo>
                    <a:pt x="1670340" y="1025273"/>
                    <a:pt x="1694978" y="1074548"/>
                    <a:pt x="1744766" y="1087893"/>
                  </a:cubicBezTo>
                  <a:cubicBezTo>
                    <a:pt x="1809440" y="1104831"/>
                    <a:pt x="1912097" y="1082247"/>
                    <a:pt x="1956240" y="1022193"/>
                  </a:cubicBezTo>
                  <a:cubicBezTo>
                    <a:pt x="1966505" y="1007821"/>
                    <a:pt x="1964965" y="997042"/>
                    <a:pt x="1962399" y="979590"/>
                  </a:cubicBezTo>
                  <a:cubicBezTo>
                    <a:pt x="1960346" y="965731"/>
                    <a:pt x="1957779" y="950333"/>
                    <a:pt x="1962399" y="931855"/>
                  </a:cubicBezTo>
                  <a:cubicBezTo>
                    <a:pt x="1974205" y="887199"/>
                    <a:pt x="2014241" y="889252"/>
                    <a:pt x="2038365" y="890792"/>
                  </a:cubicBezTo>
                  <a:cubicBezTo>
                    <a:pt x="2046064" y="891305"/>
                    <a:pt x="2053764" y="891305"/>
                    <a:pt x="2061976" y="891819"/>
                  </a:cubicBezTo>
                  <a:cubicBezTo>
                    <a:pt x="2068136" y="892332"/>
                    <a:pt x="2074809" y="892332"/>
                    <a:pt x="2078401" y="891305"/>
                  </a:cubicBezTo>
                  <a:cubicBezTo>
                    <a:pt x="2111765" y="881553"/>
                    <a:pt x="2119978" y="849216"/>
                    <a:pt x="2128703" y="801480"/>
                  </a:cubicBezTo>
                  <a:cubicBezTo>
                    <a:pt x="2131270" y="788648"/>
                    <a:pt x="2133323" y="776843"/>
                    <a:pt x="2136403" y="765550"/>
                  </a:cubicBezTo>
                  <a:cubicBezTo>
                    <a:pt x="2149235" y="714735"/>
                    <a:pt x="2183625" y="677779"/>
                    <a:pt x="2237520" y="655194"/>
                  </a:cubicBezTo>
                  <a:close/>
                </a:path>
              </a:pathLst>
            </a:custGeom>
            <a:grpFill/>
            <a:ln w="5130" cap="flat">
              <a:noFill/>
              <a:prstDash val="solid"/>
              <a:miter/>
            </a:ln>
          </p:spPr>
          <p:txBody>
            <a:bodyPr rtlCol="0" anchor="ctr">
              <a:spAutoFit/>
            </a:bodyPr>
            <a:lstStyle/>
            <a:p>
              <a:endParaRPr lang="zh-CN" altLang="en-US"/>
            </a:p>
          </p:txBody>
        </p:sp>
        <p:sp>
          <p:nvSpPr>
            <p:cNvPr id="4" name="任意多边形: 形状 3">
              <a:extLst>
                <a:ext uri="{FF2B5EF4-FFF2-40B4-BE49-F238E27FC236}">
                  <a16:creationId xmlns:a16="http://schemas.microsoft.com/office/drawing/2014/main" id="{D81DFE55-BF80-5487-518F-70CACB525EB5}"/>
                </a:ext>
              </a:extLst>
            </p:cNvPr>
            <p:cNvSpPr/>
            <p:nvPr/>
          </p:nvSpPr>
          <p:spPr>
            <a:xfrm>
              <a:off x="3284126" y="5497148"/>
              <a:ext cx="1601447" cy="803216"/>
            </a:xfrm>
            <a:custGeom>
              <a:avLst/>
              <a:gdLst>
                <a:gd name="connsiteX0" fmla="*/ 1541907 w 1601447"/>
                <a:gd name="connsiteY0" fmla="*/ 280766 h 803216"/>
                <a:gd name="connsiteX1" fmla="*/ 1571164 w 1601447"/>
                <a:gd name="connsiteY1" fmla="*/ 227898 h 803216"/>
                <a:gd name="connsiteX2" fmla="*/ 1537801 w 1601447"/>
                <a:gd name="connsiteY2" fmla="*/ 236624 h 803216"/>
                <a:gd name="connsiteX3" fmla="*/ 1174908 w 1601447"/>
                <a:gd name="connsiteY3" fmla="*/ 159631 h 803216"/>
                <a:gd name="connsiteX4" fmla="*/ 1061473 w 1601447"/>
                <a:gd name="connsiteY4" fmla="*/ 0 h 803216"/>
                <a:gd name="connsiteX5" fmla="*/ 850513 w 1601447"/>
                <a:gd name="connsiteY5" fmla="*/ 66214 h 803216"/>
                <a:gd name="connsiteX6" fmla="*/ 739643 w 1601447"/>
                <a:gd name="connsiteY6" fmla="*/ 315670 h 803216"/>
                <a:gd name="connsiteX7" fmla="*/ 804317 w 1601447"/>
                <a:gd name="connsiteY7" fmla="*/ 427566 h 803216"/>
                <a:gd name="connsiteX8" fmla="*/ 1010144 w 1601447"/>
                <a:gd name="connsiteY8" fmla="*/ 451177 h 803216"/>
                <a:gd name="connsiteX9" fmla="*/ 1074818 w 1601447"/>
                <a:gd name="connsiteY9" fmla="*/ 368538 h 803216"/>
                <a:gd name="connsiteX10" fmla="*/ 1008604 w 1601447"/>
                <a:gd name="connsiteY10" fmla="*/ 274094 h 803216"/>
                <a:gd name="connsiteX11" fmla="*/ 915186 w 1601447"/>
                <a:gd name="connsiteY11" fmla="*/ 314643 h 803216"/>
                <a:gd name="connsiteX12" fmla="*/ 892602 w 1601447"/>
                <a:gd name="connsiteY12" fmla="*/ 321829 h 803216"/>
                <a:gd name="connsiteX13" fmla="*/ 885416 w 1601447"/>
                <a:gd name="connsiteY13" fmla="*/ 299245 h 803216"/>
                <a:gd name="connsiteX14" fmla="*/ 1017843 w 1601447"/>
                <a:gd name="connsiteY14" fmla="*/ 241757 h 803216"/>
                <a:gd name="connsiteX15" fmla="*/ 1107668 w 1601447"/>
                <a:gd name="connsiteY15" fmla="*/ 371618 h 803216"/>
                <a:gd name="connsiteX16" fmla="*/ 1022463 w 1601447"/>
                <a:gd name="connsiteY16" fmla="*/ 481461 h 803216"/>
                <a:gd name="connsiteX17" fmla="*/ 930585 w 1601447"/>
                <a:gd name="connsiteY17" fmla="*/ 498399 h 803216"/>
                <a:gd name="connsiteX18" fmla="*/ 782246 w 1601447"/>
                <a:gd name="connsiteY18" fmla="*/ 453230 h 803216"/>
                <a:gd name="connsiteX19" fmla="*/ 705253 w 1601447"/>
                <a:gd name="connsiteY19" fmla="*/ 320289 h 803216"/>
                <a:gd name="connsiteX20" fmla="*/ 704226 w 1601447"/>
                <a:gd name="connsiteY20" fmla="*/ 262288 h 803216"/>
                <a:gd name="connsiteX21" fmla="*/ 469655 w 1601447"/>
                <a:gd name="connsiteY21" fmla="*/ 265881 h 803216"/>
                <a:gd name="connsiteX22" fmla="*/ 398822 w 1601447"/>
                <a:gd name="connsiteY22" fmla="*/ 349034 h 803216"/>
                <a:gd name="connsiteX23" fmla="*/ 295652 w 1601447"/>
                <a:gd name="connsiteY23" fmla="*/ 455283 h 803216"/>
                <a:gd name="connsiteX24" fmla="*/ 221739 w 1601447"/>
                <a:gd name="connsiteY24" fmla="*/ 471708 h 803216"/>
                <a:gd name="connsiteX25" fmla="*/ 128321 w 1601447"/>
                <a:gd name="connsiteY25" fmla="*/ 451177 h 803216"/>
                <a:gd name="connsiteX26" fmla="*/ 94444 w 1601447"/>
                <a:gd name="connsiteY26" fmla="*/ 437318 h 803216"/>
                <a:gd name="connsiteX27" fmla="*/ 80586 w 1601447"/>
                <a:gd name="connsiteY27" fmla="*/ 432185 h 803216"/>
                <a:gd name="connsiteX28" fmla="*/ 50302 w 1601447"/>
                <a:gd name="connsiteY28" fmla="*/ 423973 h 803216"/>
                <a:gd name="connsiteX29" fmla="*/ 3080 w 1601447"/>
                <a:gd name="connsiteY29" fmla="*/ 429106 h 803216"/>
                <a:gd name="connsiteX30" fmla="*/ 0 w 1601447"/>
                <a:gd name="connsiteY30" fmla="*/ 430132 h 803216"/>
                <a:gd name="connsiteX31" fmla="*/ 83665 w 1601447"/>
                <a:gd name="connsiteY31" fmla="*/ 528170 h 803216"/>
                <a:gd name="connsiteX32" fmla="*/ 222252 w 1601447"/>
                <a:gd name="connsiteY32" fmla="*/ 646225 h 803216"/>
                <a:gd name="connsiteX33" fmla="*/ 395229 w 1601447"/>
                <a:gd name="connsiteY33" fmla="*/ 580525 h 803216"/>
                <a:gd name="connsiteX34" fmla="*/ 487620 w 1601447"/>
                <a:gd name="connsiteY34" fmla="*/ 527656 h 803216"/>
                <a:gd name="connsiteX35" fmla="*/ 514311 w 1601447"/>
                <a:gd name="connsiteY35" fmla="*/ 518417 h 803216"/>
                <a:gd name="connsiteX36" fmla="*/ 522524 w 1601447"/>
                <a:gd name="connsiteY36" fmla="*/ 514311 h 803216"/>
                <a:gd name="connsiteX37" fmla="*/ 559993 w 1601447"/>
                <a:gd name="connsiteY37" fmla="*/ 510718 h 803216"/>
                <a:gd name="connsiteX38" fmla="*/ 771980 w 1601447"/>
                <a:gd name="connsiteY38" fmla="*/ 581038 h 803216"/>
                <a:gd name="connsiteX39" fmla="*/ 931098 w 1601447"/>
                <a:gd name="connsiteY39" fmla="*/ 646225 h 803216"/>
                <a:gd name="connsiteX40" fmla="*/ 1150784 w 1601447"/>
                <a:gd name="connsiteY40" fmla="*/ 587711 h 803216"/>
                <a:gd name="connsiteX41" fmla="*/ 1174395 w 1601447"/>
                <a:gd name="connsiteY41" fmla="*/ 588737 h 803216"/>
                <a:gd name="connsiteX42" fmla="*/ 1173369 w 1601447"/>
                <a:gd name="connsiteY42" fmla="*/ 612348 h 803216"/>
                <a:gd name="connsiteX43" fmla="*/ 976781 w 1601447"/>
                <a:gd name="connsiteY43" fmla="*/ 682668 h 803216"/>
                <a:gd name="connsiteX44" fmla="*/ 926992 w 1601447"/>
                <a:gd name="connsiteY44" fmla="*/ 679075 h 803216"/>
                <a:gd name="connsiteX45" fmla="*/ 758121 w 1601447"/>
                <a:gd name="connsiteY45" fmla="*/ 610809 h 803216"/>
                <a:gd name="connsiteX46" fmla="*/ 788405 w 1601447"/>
                <a:gd name="connsiteY46" fmla="*/ 641093 h 803216"/>
                <a:gd name="connsiteX47" fmla="*/ 830494 w 1601447"/>
                <a:gd name="connsiteY47" fmla="*/ 681642 h 803216"/>
                <a:gd name="connsiteX48" fmla="*/ 852052 w 1601447"/>
                <a:gd name="connsiteY48" fmla="*/ 700633 h 803216"/>
                <a:gd name="connsiteX49" fmla="*/ 1023489 w 1601447"/>
                <a:gd name="connsiteY49" fmla="*/ 799184 h 803216"/>
                <a:gd name="connsiteX50" fmla="*/ 1169262 w 1601447"/>
                <a:gd name="connsiteY50" fmla="*/ 784298 h 803216"/>
                <a:gd name="connsiteX51" fmla="*/ 1272432 w 1601447"/>
                <a:gd name="connsiteY51" fmla="*/ 698580 h 803216"/>
                <a:gd name="connsiteX52" fmla="*/ 1288858 w 1601447"/>
                <a:gd name="connsiteY52" fmla="*/ 679075 h 803216"/>
                <a:gd name="connsiteX53" fmla="*/ 1288858 w 1601447"/>
                <a:gd name="connsiteY53" fmla="*/ 679075 h 803216"/>
                <a:gd name="connsiteX54" fmla="*/ 1312469 w 1601447"/>
                <a:gd name="connsiteY54" fmla="*/ 677536 h 803216"/>
                <a:gd name="connsiteX55" fmla="*/ 1318115 w 1601447"/>
                <a:gd name="connsiteY55" fmla="*/ 692934 h 803216"/>
                <a:gd name="connsiteX56" fmla="*/ 1365850 w 1601447"/>
                <a:gd name="connsiteY56" fmla="*/ 732457 h 803216"/>
                <a:gd name="connsiteX57" fmla="*/ 1601448 w 1601447"/>
                <a:gd name="connsiteY57" fmla="*/ 665730 h 803216"/>
                <a:gd name="connsiteX58" fmla="*/ 1541907 w 1601447"/>
                <a:gd name="connsiteY58" fmla="*/ 280766 h 80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01447" h="803216">
                  <a:moveTo>
                    <a:pt x="1541907" y="280766"/>
                  </a:moveTo>
                  <a:cubicBezTo>
                    <a:pt x="1549606" y="262801"/>
                    <a:pt x="1559359" y="244836"/>
                    <a:pt x="1571164" y="227898"/>
                  </a:cubicBezTo>
                  <a:cubicBezTo>
                    <a:pt x="1560385" y="230978"/>
                    <a:pt x="1549093" y="234571"/>
                    <a:pt x="1537801" y="236624"/>
                  </a:cubicBezTo>
                  <a:cubicBezTo>
                    <a:pt x="1406913" y="265368"/>
                    <a:pt x="1271406" y="236624"/>
                    <a:pt x="1174908" y="159631"/>
                  </a:cubicBezTo>
                  <a:cubicBezTo>
                    <a:pt x="1122040" y="117542"/>
                    <a:pt x="1083030" y="61081"/>
                    <a:pt x="1061473" y="0"/>
                  </a:cubicBezTo>
                  <a:cubicBezTo>
                    <a:pt x="976781" y="1540"/>
                    <a:pt x="902354" y="24638"/>
                    <a:pt x="850513" y="66214"/>
                  </a:cubicBezTo>
                  <a:cubicBezTo>
                    <a:pt x="784812" y="118569"/>
                    <a:pt x="725784" y="221226"/>
                    <a:pt x="739643" y="315670"/>
                  </a:cubicBezTo>
                  <a:cubicBezTo>
                    <a:pt x="746316" y="359299"/>
                    <a:pt x="769927" y="400362"/>
                    <a:pt x="804317" y="427566"/>
                  </a:cubicBezTo>
                  <a:cubicBezTo>
                    <a:pt x="853592" y="466575"/>
                    <a:pt x="947523" y="477355"/>
                    <a:pt x="1010144" y="451177"/>
                  </a:cubicBezTo>
                  <a:cubicBezTo>
                    <a:pt x="1049154" y="434752"/>
                    <a:pt x="1070712" y="407035"/>
                    <a:pt x="1074818" y="368538"/>
                  </a:cubicBezTo>
                  <a:cubicBezTo>
                    <a:pt x="1079951" y="318750"/>
                    <a:pt x="1044021" y="284359"/>
                    <a:pt x="1008604" y="274094"/>
                  </a:cubicBezTo>
                  <a:cubicBezTo>
                    <a:pt x="977807" y="264855"/>
                    <a:pt x="937258" y="271014"/>
                    <a:pt x="915186" y="314643"/>
                  </a:cubicBezTo>
                  <a:cubicBezTo>
                    <a:pt x="911080" y="322856"/>
                    <a:pt x="900814" y="325936"/>
                    <a:pt x="892602" y="321829"/>
                  </a:cubicBezTo>
                  <a:cubicBezTo>
                    <a:pt x="884389" y="317723"/>
                    <a:pt x="880796" y="307457"/>
                    <a:pt x="885416" y="299245"/>
                  </a:cubicBezTo>
                  <a:cubicBezTo>
                    <a:pt x="911080" y="248430"/>
                    <a:pt x="963435" y="225845"/>
                    <a:pt x="1017843" y="241757"/>
                  </a:cubicBezTo>
                  <a:cubicBezTo>
                    <a:pt x="1066092" y="256129"/>
                    <a:pt x="1114854" y="302324"/>
                    <a:pt x="1107668" y="371618"/>
                  </a:cubicBezTo>
                  <a:cubicBezTo>
                    <a:pt x="1102535" y="421407"/>
                    <a:pt x="1072251" y="460416"/>
                    <a:pt x="1022463" y="481461"/>
                  </a:cubicBezTo>
                  <a:cubicBezTo>
                    <a:pt x="995259" y="492753"/>
                    <a:pt x="963435" y="498399"/>
                    <a:pt x="930585" y="498399"/>
                  </a:cubicBezTo>
                  <a:cubicBezTo>
                    <a:pt x="875663" y="498399"/>
                    <a:pt x="819202" y="482487"/>
                    <a:pt x="782246" y="453230"/>
                  </a:cubicBezTo>
                  <a:cubicBezTo>
                    <a:pt x="741183" y="420380"/>
                    <a:pt x="712952" y="372131"/>
                    <a:pt x="705253" y="320289"/>
                  </a:cubicBezTo>
                  <a:cubicBezTo>
                    <a:pt x="702173" y="301298"/>
                    <a:pt x="702173" y="281793"/>
                    <a:pt x="704226" y="262288"/>
                  </a:cubicBezTo>
                  <a:cubicBezTo>
                    <a:pt x="636473" y="214553"/>
                    <a:pt x="537922" y="216093"/>
                    <a:pt x="469655" y="265881"/>
                  </a:cubicBezTo>
                  <a:cubicBezTo>
                    <a:pt x="440911" y="286926"/>
                    <a:pt x="420380" y="317210"/>
                    <a:pt x="398822" y="349034"/>
                  </a:cubicBezTo>
                  <a:cubicBezTo>
                    <a:pt x="371618" y="389583"/>
                    <a:pt x="342874" y="431159"/>
                    <a:pt x="295652" y="455283"/>
                  </a:cubicBezTo>
                  <a:cubicBezTo>
                    <a:pt x="272554" y="467089"/>
                    <a:pt x="246377" y="469655"/>
                    <a:pt x="221739" y="471708"/>
                  </a:cubicBezTo>
                  <a:cubicBezTo>
                    <a:pt x="181189" y="474788"/>
                    <a:pt x="155525" y="463496"/>
                    <a:pt x="128321" y="451177"/>
                  </a:cubicBezTo>
                  <a:cubicBezTo>
                    <a:pt x="117542" y="446558"/>
                    <a:pt x="106763" y="441425"/>
                    <a:pt x="94444" y="437318"/>
                  </a:cubicBezTo>
                  <a:cubicBezTo>
                    <a:pt x="89825" y="435778"/>
                    <a:pt x="85205" y="433725"/>
                    <a:pt x="80586" y="432185"/>
                  </a:cubicBezTo>
                  <a:cubicBezTo>
                    <a:pt x="69807" y="428079"/>
                    <a:pt x="60568" y="423973"/>
                    <a:pt x="50302" y="423973"/>
                  </a:cubicBezTo>
                  <a:cubicBezTo>
                    <a:pt x="31824" y="423460"/>
                    <a:pt x="17452" y="425000"/>
                    <a:pt x="3080" y="429106"/>
                  </a:cubicBezTo>
                  <a:cubicBezTo>
                    <a:pt x="2053" y="429619"/>
                    <a:pt x="1027" y="429619"/>
                    <a:pt x="0" y="430132"/>
                  </a:cubicBezTo>
                  <a:cubicBezTo>
                    <a:pt x="46709" y="447071"/>
                    <a:pt x="70320" y="498912"/>
                    <a:pt x="83665" y="528170"/>
                  </a:cubicBezTo>
                  <a:cubicBezTo>
                    <a:pt x="114976" y="597977"/>
                    <a:pt x="149366" y="642119"/>
                    <a:pt x="222252" y="646225"/>
                  </a:cubicBezTo>
                  <a:cubicBezTo>
                    <a:pt x="288979" y="649818"/>
                    <a:pt x="340821" y="616455"/>
                    <a:pt x="395229" y="580525"/>
                  </a:cubicBezTo>
                  <a:cubicBezTo>
                    <a:pt x="424486" y="561533"/>
                    <a:pt x="454770" y="541515"/>
                    <a:pt x="487620" y="527656"/>
                  </a:cubicBezTo>
                  <a:cubicBezTo>
                    <a:pt x="496346" y="524063"/>
                    <a:pt x="505585" y="520984"/>
                    <a:pt x="514311" y="518417"/>
                  </a:cubicBezTo>
                  <a:cubicBezTo>
                    <a:pt x="516364" y="516364"/>
                    <a:pt x="519444" y="514824"/>
                    <a:pt x="522524" y="514311"/>
                  </a:cubicBezTo>
                  <a:cubicBezTo>
                    <a:pt x="535356" y="511744"/>
                    <a:pt x="548188" y="510718"/>
                    <a:pt x="559993" y="510718"/>
                  </a:cubicBezTo>
                  <a:cubicBezTo>
                    <a:pt x="635446" y="506612"/>
                    <a:pt x="704740" y="544082"/>
                    <a:pt x="771980" y="581038"/>
                  </a:cubicBezTo>
                  <a:cubicBezTo>
                    <a:pt x="823822" y="609269"/>
                    <a:pt x="877203" y="638526"/>
                    <a:pt x="931098" y="646225"/>
                  </a:cubicBezTo>
                  <a:cubicBezTo>
                    <a:pt x="1014764" y="658544"/>
                    <a:pt x="1096376" y="636473"/>
                    <a:pt x="1150784" y="587711"/>
                  </a:cubicBezTo>
                  <a:cubicBezTo>
                    <a:pt x="1157457" y="581551"/>
                    <a:pt x="1168236" y="582065"/>
                    <a:pt x="1174395" y="588737"/>
                  </a:cubicBezTo>
                  <a:cubicBezTo>
                    <a:pt x="1180555" y="595410"/>
                    <a:pt x="1180041" y="606189"/>
                    <a:pt x="1173369" y="612348"/>
                  </a:cubicBezTo>
                  <a:cubicBezTo>
                    <a:pt x="1123067" y="658031"/>
                    <a:pt x="1051720" y="682668"/>
                    <a:pt x="976781" y="682668"/>
                  </a:cubicBezTo>
                  <a:cubicBezTo>
                    <a:pt x="960355" y="682668"/>
                    <a:pt x="943417" y="681642"/>
                    <a:pt x="926992" y="679075"/>
                  </a:cubicBezTo>
                  <a:cubicBezTo>
                    <a:pt x="867451" y="670350"/>
                    <a:pt x="812016" y="640066"/>
                    <a:pt x="758121" y="610809"/>
                  </a:cubicBezTo>
                  <a:cubicBezTo>
                    <a:pt x="768900" y="621074"/>
                    <a:pt x="779166" y="631340"/>
                    <a:pt x="788405" y="641093"/>
                  </a:cubicBezTo>
                  <a:cubicBezTo>
                    <a:pt x="803290" y="656491"/>
                    <a:pt x="817662" y="670863"/>
                    <a:pt x="830494" y="681642"/>
                  </a:cubicBezTo>
                  <a:cubicBezTo>
                    <a:pt x="838194" y="688314"/>
                    <a:pt x="845380" y="694474"/>
                    <a:pt x="852052" y="700633"/>
                  </a:cubicBezTo>
                  <a:cubicBezTo>
                    <a:pt x="908514" y="749909"/>
                    <a:pt x="949063" y="785839"/>
                    <a:pt x="1023489" y="799184"/>
                  </a:cubicBezTo>
                  <a:cubicBezTo>
                    <a:pt x="1071225" y="807910"/>
                    <a:pt x="1124606" y="802263"/>
                    <a:pt x="1169262" y="784298"/>
                  </a:cubicBezTo>
                  <a:cubicBezTo>
                    <a:pt x="1215458" y="765307"/>
                    <a:pt x="1242149" y="734510"/>
                    <a:pt x="1272432" y="698580"/>
                  </a:cubicBezTo>
                  <a:cubicBezTo>
                    <a:pt x="1277565" y="692421"/>
                    <a:pt x="1283211" y="685748"/>
                    <a:pt x="1288858" y="679075"/>
                  </a:cubicBezTo>
                  <a:cubicBezTo>
                    <a:pt x="1288858" y="679075"/>
                    <a:pt x="1288858" y="679075"/>
                    <a:pt x="1288858" y="679075"/>
                  </a:cubicBezTo>
                  <a:cubicBezTo>
                    <a:pt x="1295017" y="671890"/>
                    <a:pt x="1305283" y="671376"/>
                    <a:pt x="1312469" y="677536"/>
                  </a:cubicBezTo>
                  <a:cubicBezTo>
                    <a:pt x="1317088" y="681642"/>
                    <a:pt x="1319141" y="687801"/>
                    <a:pt x="1318115" y="692934"/>
                  </a:cubicBezTo>
                  <a:cubicBezTo>
                    <a:pt x="1324274" y="701147"/>
                    <a:pt x="1344806" y="718598"/>
                    <a:pt x="1365850" y="732457"/>
                  </a:cubicBezTo>
                  <a:cubicBezTo>
                    <a:pt x="1451569" y="788918"/>
                    <a:pt x="1545500" y="739130"/>
                    <a:pt x="1601448" y="665730"/>
                  </a:cubicBezTo>
                  <a:cubicBezTo>
                    <a:pt x="1519836" y="554860"/>
                    <a:pt x="1491605" y="398822"/>
                    <a:pt x="1541907" y="280766"/>
                  </a:cubicBezTo>
                  <a:close/>
                </a:path>
              </a:pathLst>
            </a:custGeom>
            <a:grpFill/>
            <a:ln w="5130" cap="flat">
              <a:noFill/>
              <a:prstDash val="solid"/>
              <a:miter/>
            </a:ln>
          </p:spPr>
          <p:txBody>
            <a:bodyPr rtlCol="0" anchor="ctr">
              <a:spAutoFit/>
            </a:bodyPr>
            <a:lstStyle/>
            <a:p>
              <a:endParaRPr lang="zh-CN" altLang="en-US"/>
            </a:p>
          </p:txBody>
        </p:sp>
      </p:grpSp>
      <p:grpSp>
        <p:nvGrpSpPr>
          <p:cNvPr id="5" name="组合 4">
            <a:extLst>
              <a:ext uri="{FF2B5EF4-FFF2-40B4-BE49-F238E27FC236}">
                <a16:creationId xmlns:a16="http://schemas.microsoft.com/office/drawing/2014/main" id="{8ECEEAE5-0D6A-BF9E-CBFE-35B6BB6E5D4E}"/>
              </a:ext>
            </a:extLst>
          </p:cNvPr>
          <p:cNvGrpSpPr/>
          <p:nvPr/>
        </p:nvGrpSpPr>
        <p:grpSpPr>
          <a:xfrm>
            <a:off x="11097737" y="3074973"/>
            <a:ext cx="1122914" cy="529367"/>
            <a:chOff x="6302239" y="3896792"/>
            <a:chExt cx="2163470" cy="1019909"/>
          </a:xfrm>
          <a:solidFill>
            <a:srgbClr val="013278">
              <a:alpha val="10000"/>
            </a:srgbClr>
          </a:solidFill>
        </p:grpSpPr>
        <p:sp>
          <p:nvSpPr>
            <p:cNvPr id="6" name="任意多边形: 形状 5">
              <a:extLst>
                <a:ext uri="{FF2B5EF4-FFF2-40B4-BE49-F238E27FC236}">
                  <a16:creationId xmlns:a16="http://schemas.microsoft.com/office/drawing/2014/main" id="{DE9061FE-D739-3115-ECBD-60F9D09B6B71}"/>
                </a:ext>
              </a:extLst>
            </p:cNvPr>
            <p:cNvSpPr/>
            <p:nvPr/>
          </p:nvSpPr>
          <p:spPr>
            <a:xfrm>
              <a:off x="7120415" y="4063948"/>
              <a:ext cx="1030637" cy="846002"/>
            </a:xfrm>
            <a:custGeom>
              <a:avLst/>
              <a:gdLst>
                <a:gd name="connsiteX0" fmla="*/ 479408 w 1030637"/>
                <a:gd name="connsiteY0" fmla="*/ 363002 h 846002"/>
                <a:gd name="connsiteX1" fmla="*/ 522524 w 1030637"/>
                <a:gd name="connsiteY1" fmla="*/ 292168 h 846002"/>
                <a:gd name="connsiteX2" fmla="*/ 720138 w 1030637"/>
                <a:gd name="connsiteY2" fmla="*/ 47332 h 846002"/>
                <a:gd name="connsiteX3" fmla="*/ 928532 w 1030637"/>
                <a:gd name="connsiteY3" fmla="*/ 7296 h 846002"/>
                <a:gd name="connsiteX4" fmla="*/ 1020923 w 1030637"/>
                <a:gd name="connsiteY4" fmla="*/ 88908 h 846002"/>
                <a:gd name="connsiteX5" fmla="*/ 1022976 w 1030637"/>
                <a:gd name="connsiteY5" fmla="*/ 171547 h 846002"/>
                <a:gd name="connsiteX6" fmla="*/ 1000391 w 1030637"/>
                <a:gd name="connsiteY6" fmla="*/ 202857 h 846002"/>
                <a:gd name="connsiteX7" fmla="*/ 951116 w 1030637"/>
                <a:gd name="connsiteY7" fmla="*/ 107900 h 846002"/>
                <a:gd name="connsiteX8" fmla="*/ 777113 w 1030637"/>
                <a:gd name="connsiteY8" fmla="*/ 116112 h 846002"/>
                <a:gd name="connsiteX9" fmla="*/ 713979 w 1030637"/>
                <a:gd name="connsiteY9" fmla="*/ 225441 h 846002"/>
                <a:gd name="connsiteX10" fmla="*/ 731431 w 1030637"/>
                <a:gd name="connsiteY10" fmla="*/ 274717 h 846002"/>
                <a:gd name="connsiteX11" fmla="*/ 667270 w 1030637"/>
                <a:gd name="connsiteY11" fmla="*/ 306027 h 846002"/>
                <a:gd name="connsiteX12" fmla="*/ 383937 w 1030637"/>
                <a:gd name="connsiteY12" fmla="*/ 593467 h 846002"/>
                <a:gd name="connsiteX13" fmla="*/ 61594 w 1030637"/>
                <a:gd name="connsiteY13" fmla="*/ 828551 h 846002"/>
                <a:gd name="connsiteX14" fmla="*/ 0 w 1030637"/>
                <a:gd name="connsiteY14" fmla="*/ 846003 h 846002"/>
                <a:gd name="connsiteX15" fmla="*/ 100090 w 1030637"/>
                <a:gd name="connsiteY15" fmla="*/ 797754 h 846002"/>
                <a:gd name="connsiteX16" fmla="*/ 479408 w 1030637"/>
                <a:gd name="connsiteY16" fmla="*/ 363002 h 84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0637" h="846002">
                  <a:moveTo>
                    <a:pt x="479408" y="363002"/>
                  </a:moveTo>
                  <a:cubicBezTo>
                    <a:pt x="493780" y="339904"/>
                    <a:pt x="508152" y="315780"/>
                    <a:pt x="522524" y="292168"/>
                  </a:cubicBezTo>
                  <a:cubicBezTo>
                    <a:pt x="576419" y="201317"/>
                    <a:pt x="632880" y="106873"/>
                    <a:pt x="720138" y="47332"/>
                  </a:cubicBezTo>
                  <a:cubicBezTo>
                    <a:pt x="782246" y="5243"/>
                    <a:pt x="865911" y="-10669"/>
                    <a:pt x="928532" y="7296"/>
                  </a:cubicBezTo>
                  <a:cubicBezTo>
                    <a:pt x="972161" y="20128"/>
                    <a:pt x="1003471" y="47332"/>
                    <a:pt x="1020923" y="88908"/>
                  </a:cubicBezTo>
                  <a:cubicBezTo>
                    <a:pt x="1033242" y="117652"/>
                    <a:pt x="1033755" y="146396"/>
                    <a:pt x="1022976" y="171547"/>
                  </a:cubicBezTo>
                  <a:cubicBezTo>
                    <a:pt x="1017843" y="183352"/>
                    <a:pt x="1010144" y="193618"/>
                    <a:pt x="1000391" y="202857"/>
                  </a:cubicBezTo>
                  <a:cubicBezTo>
                    <a:pt x="1010657" y="166414"/>
                    <a:pt x="983967" y="128431"/>
                    <a:pt x="951116" y="107900"/>
                  </a:cubicBezTo>
                  <a:cubicBezTo>
                    <a:pt x="898248" y="75563"/>
                    <a:pt x="828441" y="79155"/>
                    <a:pt x="777113" y="116112"/>
                  </a:cubicBezTo>
                  <a:cubicBezTo>
                    <a:pt x="747342" y="137670"/>
                    <a:pt x="715519" y="184379"/>
                    <a:pt x="713979" y="225441"/>
                  </a:cubicBezTo>
                  <a:cubicBezTo>
                    <a:pt x="712952" y="244947"/>
                    <a:pt x="719112" y="261885"/>
                    <a:pt x="731431" y="274717"/>
                  </a:cubicBezTo>
                  <a:cubicBezTo>
                    <a:pt x="707819" y="280363"/>
                    <a:pt x="686775" y="292682"/>
                    <a:pt x="667270" y="306027"/>
                  </a:cubicBezTo>
                  <a:cubicBezTo>
                    <a:pt x="554347" y="384047"/>
                    <a:pt x="464009" y="495429"/>
                    <a:pt x="383937" y="593467"/>
                  </a:cubicBezTo>
                  <a:cubicBezTo>
                    <a:pt x="295139" y="702796"/>
                    <a:pt x="180676" y="786462"/>
                    <a:pt x="61594" y="828551"/>
                  </a:cubicBezTo>
                  <a:cubicBezTo>
                    <a:pt x="41576" y="835737"/>
                    <a:pt x="20531" y="841383"/>
                    <a:pt x="0" y="846003"/>
                  </a:cubicBezTo>
                  <a:cubicBezTo>
                    <a:pt x="34390" y="833684"/>
                    <a:pt x="67754" y="817772"/>
                    <a:pt x="100090" y="797754"/>
                  </a:cubicBezTo>
                  <a:cubicBezTo>
                    <a:pt x="269988" y="692530"/>
                    <a:pt x="385990" y="509801"/>
                    <a:pt x="479408" y="363002"/>
                  </a:cubicBezTo>
                  <a:close/>
                </a:path>
              </a:pathLst>
            </a:custGeom>
            <a:grpFill/>
            <a:ln w="5130" cap="flat">
              <a:noFill/>
              <a:prstDash val="solid"/>
              <a:miter/>
            </a:ln>
          </p:spPr>
          <p:txBody>
            <a:bodyPr rtlCol="0" anchor="ctr">
              <a:spAutoFit/>
            </a:bodyPr>
            <a:lstStyle/>
            <a:p>
              <a:endParaRPr lang="zh-CN" altLang="en-US"/>
            </a:p>
          </p:txBody>
        </p:sp>
        <p:sp>
          <p:nvSpPr>
            <p:cNvPr id="7" name="任意多边形: 形状 6">
              <a:extLst>
                <a:ext uri="{FF2B5EF4-FFF2-40B4-BE49-F238E27FC236}">
                  <a16:creationId xmlns:a16="http://schemas.microsoft.com/office/drawing/2014/main" id="{B2CA3531-7984-376E-9B8A-BB690E36EE27}"/>
                </a:ext>
              </a:extLst>
            </p:cNvPr>
            <p:cNvSpPr/>
            <p:nvPr/>
          </p:nvSpPr>
          <p:spPr>
            <a:xfrm>
              <a:off x="6302239" y="3896792"/>
              <a:ext cx="2163470" cy="1019909"/>
            </a:xfrm>
            <a:custGeom>
              <a:avLst/>
              <a:gdLst>
                <a:gd name="connsiteX0" fmla="*/ 356220 w 2163470"/>
                <a:gd name="connsiteY0" fmla="*/ 861226 h 1019909"/>
                <a:gd name="connsiteX1" fmla="*/ 333122 w 2163470"/>
                <a:gd name="connsiteY1" fmla="*/ 831969 h 1019909"/>
                <a:gd name="connsiteX2" fmla="*/ 226359 w 2163470"/>
                <a:gd name="connsiteY2" fmla="*/ 716480 h 1019909"/>
                <a:gd name="connsiteX3" fmla="*/ 0 w 2163470"/>
                <a:gd name="connsiteY3" fmla="*/ 695949 h 1019909"/>
                <a:gd name="connsiteX4" fmla="*/ 144233 w 2163470"/>
                <a:gd name="connsiteY4" fmla="*/ 636921 h 1019909"/>
                <a:gd name="connsiteX5" fmla="*/ 285900 w 2163470"/>
                <a:gd name="connsiteY5" fmla="*/ 681577 h 1019909"/>
                <a:gd name="connsiteX6" fmla="*/ 375211 w 2163470"/>
                <a:gd name="connsiteY6" fmla="*/ 770375 h 1019909"/>
                <a:gd name="connsiteX7" fmla="*/ 426540 w 2163470"/>
                <a:gd name="connsiteY7" fmla="*/ 829916 h 1019909"/>
                <a:gd name="connsiteX8" fmla="*/ 537922 w 2163470"/>
                <a:gd name="connsiteY8" fmla="*/ 902289 h 1019909"/>
                <a:gd name="connsiteX9" fmla="*/ 651358 w 2163470"/>
                <a:gd name="connsiteY9" fmla="*/ 922307 h 1019909"/>
                <a:gd name="connsiteX10" fmla="*/ 895682 w 2163470"/>
                <a:gd name="connsiteY10" fmla="*/ 823756 h 1019909"/>
                <a:gd name="connsiteX11" fmla="*/ 1118960 w 2163470"/>
                <a:gd name="connsiteY11" fmla="*/ 516299 h 1019909"/>
                <a:gd name="connsiteX12" fmla="*/ 1137952 w 2163470"/>
                <a:gd name="connsiteY12" fmla="*/ 474723 h 1019909"/>
                <a:gd name="connsiteX13" fmla="*/ 1168749 w 2163470"/>
                <a:gd name="connsiteY13" fmla="*/ 406970 h 1019909"/>
                <a:gd name="connsiteX14" fmla="*/ 1280645 w 2163470"/>
                <a:gd name="connsiteY14" fmla="*/ 197036 h 1019909"/>
                <a:gd name="connsiteX15" fmla="*/ 1287318 w 2163470"/>
                <a:gd name="connsiteY15" fmla="*/ 188824 h 1019909"/>
                <a:gd name="connsiteX16" fmla="*/ 1296044 w 2163470"/>
                <a:gd name="connsiteY16" fmla="*/ 178044 h 1019909"/>
                <a:gd name="connsiteX17" fmla="*/ 1412559 w 2163470"/>
                <a:gd name="connsiteY17" fmla="*/ 71795 h 1019909"/>
                <a:gd name="connsiteX18" fmla="*/ 1414099 w 2163470"/>
                <a:gd name="connsiteY18" fmla="*/ 70768 h 1019909"/>
                <a:gd name="connsiteX19" fmla="*/ 1561925 w 2163470"/>
                <a:gd name="connsiteY19" fmla="*/ 961 h 1019909"/>
                <a:gd name="connsiteX20" fmla="*/ 1695379 w 2163470"/>
                <a:gd name="connsiteY20" fmla="*/ 16873 h 1019909"/>
                <a:gd name="connsiteX21" fmla="*/ 1787257 w 2163470"/>
                <a:gd name="connsiteY21" fmla="*/ 33298 h 1019909"/>
                <a:gd name="connsiteX22" fmla="*/ 1847824 w 2163470"/>
                <a:gd name="connsiteY22" fmla="*/ 17386 h 1019909"/>
                <a:gd name="connsiteX23" fmla="*/ 1884781 w 2163470"/>
                <a:gd name="connsiteY23" fmla="*/ 4041 h 1019909"/>
                <a:gd name="connsiteX24" fmla="*/ 1960747 w 2163470"/>
                <a:gd name="connsiteY24" fmla="*/ 4554 h 1019909"/>
                <a:gd name="connsiteX25" fmla="*/ 2093174 w 2163470"/>
                <a:gd name="connsiteY25" fmla="*/ 75901 h 1019909"/>
                <a:gd name="connsiteX26" fmla="*/ 2122432 w 2163470"/>
                <a:gd name="connsiteY26" fmla="*/ 211408 h 1019909"/>
                <a:gd name="connsiteX27" fmla="*/ 2127051 w 2163470"/>
                <a:gd name="connsiteY27" fmla="*/ 298666 h 1019909"/>
                <a:gd name="connsiteX28" fmla="*/ 2145530 w 2163470"/>
                <a:gd name="connsiteY28" fmla="*/ 345375 h 1019909"/>
                <a:gd name="connsiteX29" fmla="*/ 2162468 w 2163470"/>
                <a:gd name="connsiteY29" fmla="*/ 390544 h 1019909"/>
                <a:gd name="connsiteX30" fmla="*/ 2145530 w 2163470"/>
                <a:gd name="connsiteY30" fmla="*/ 476776 h 1019909"/>
                <a:gd name="connsiteX31" fmla="*/ 2036200 w 2163470"/>
                <a:gd name="connsiteY31" fmla="*/ 559415 h 1019909"/>
                <a:gd name="connsiteX32" fmla="*/ 1960747 w 2163470"/>
                <a:gd name="connsiteY32" fmla="*/ 555822 h 1019909"/>
                <a:gd name="connsiteX33" fmla="*/ 1897613 w 2163470"/>
                <a:gd name="connsiteY33" fmla="*/ 550176 h 1019909"/>
                <a:gd name="connsiteX34" fmla="*/ 1824727 w 2163470"/>
                <a:gd name="connsiteY34" fmla="*/ 585593 h 1019909"/>
                <a:gd name="connsiteX35" fmla="*/ 1784691 w 2163470"/>
                <a:gd name="connsiteY35" fmla="*/ 612283 h 1019909"/>
                <a:gd name="connsiteX36" fmla="*/ 1668688 w 2163470"/>
                <a:gd name="connsiteY36" fmla="*/ 604584 h 1019909"/>
                <a:gd name="connsiteX37" fmla="*/ 1637891 w 2163470"/>
                <a:gd name="connsiteY37" fmla="*/ 547609 h 1019909"/>
                <a:gd name="connsiteX38" fmla="*/ 1636351 w 2163470"/>
                <a:gd name="connsiteY38" fmla="*/ 526051 h 1019909"/>
                <a:gd name="connsiteX39" fmla="*/ 1582970 w 2163470"/>
                <a:gd name="connsiteY39" fmla="*/ 442900 h 1019909"/>
                <a:gd name="connsiteX40" fmla="*/ 1569624 w 2163470"/>
                <a:gd name="connsiteY40" fmla="*/ 432120 h 1019909"/>
                <a:gd name="connsiteX41" fmla="*/ 1554739 w 2163470"/>
                <a:gd name="connsiteY41" fmla="*/ 395164 h 1019909"/>
                <a:gd name="connsiteX42" fmla="*/ 1608634 w 2163470"/>
                <a:gd name="connsiteY42" fmla="*/ 303286 h 1019909"/>
                <a:gd name="connsiteX43" fmla="*/ 1758000 w 2163470"/>
                <a:gd name="connsiteY43" fmla="*/ 296100 h 1019909"/>
                <a:gd name="connsiteX44" fmla="*/ 1795983 w 2163470"/>
                <a:gd name="connsiteY44" fmla="*/ 368986 h 1019909"/>
                <a:gd name="connsiteX45" fmla="*/ 1732335 w 2163470"/>
                <a:gd name="connsiteY45" fmla="*/ 397730 h 1019909"/>
                <a:gd name="connsiteX46" fmla="*/ 1718477 w 2163470"/>
                <a:gd name="connsiteY46" fmla="*/ 404916 h 1019909"/>
                <a:gd name="connsiteX47" fmla="*/ 1725663 w 2163470"/>
                <a:gd name="connsiteY47" fmla="*/ 418775 h 1019909"/>
                <a:gd name="connsiteX48" fmla="*/ 1771858 w 2163470"/>
                <a:gd name="connsiteY48" fmla="*/ 417748 h 1019909"/>
                <a:gd name="connsiteX49" fmla="*/ 1781611 w 2163470"/>
                <a:gd name="connsiteY49" fmla="*/ 418775 h 1019909"/>
                <a:gd name="connsiteX50" fmla="*/ 1861683 w 2163470"/>
                <a:gd name="connsiteY50" fmla="*/ 348968 h 1019909"/>
                <a:gd name="connsiteX51" fmla="*/ 1859630 w 2163470"/>
                <a:gd name="connsiteY51" fmla="*/ 248365 h 1019909"/>
                <a:gd name="connsiteX52" fmla="*/ 1752867 w 2163470"/>
                <a:gd name="connsiteY52" fmla="*/ 154434 h 1019909"/>
                <a:gd name="connsiteX53" fmla="*/ 1525482 w 2163470"/>
                <a:gd name="connsiteY53" fmla="*/ 197549 h 1019909"/>
                <a:gd name="connsiteX54" fmla="*/ 1321195 w 2163470"/>
                <a:gd name="connsiteY54" fmla="*/ 449059 h 1019909"/>
                <a:gd name="connsiteX55" fmla="*/ 1278592 w 2163470"/>
                <a:gd name="connsiteY55" fmla="*/ 519379 h 1019909"/>
                <a:gd name="connsiteX56" fmla="*/ 905947 w 2163470"/>
                <a:gd name="connsiteY56" fmla="*/ 947971 h 1019909"/>
                <a:gd name="connsiteX57" fmla="*/ 602083 w 2163470"/>
                <a:gd name="connsiteY57" fmla="*/ 1016238 h 1019909"/>
                <a:gd name="connsiteX58" fmla="*/ 563586 w 2163470"/>
                <a:gd name="connsiteY58" fmla="*/ 1006999 h 1019909"/>
                <a:gd name="connsiteX59" fmla="*/ 356220 w 2163470"/>
                <a:gd name="connsiteY59" fmla="*/ 861226 h 10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63470" h="1019909">
                  <a:moveTo>
                    <a:pt x="356220" y="861226"/>
                  </a:moveTo>
                  <a:cubicBezTo>
                    <a:pt x="348520" y="851474"/>
                    <a:pt x="340821" y="841721"/>
                    <a:pt x="333122" y="831969"/>
                  </a:cubicBezTo>
                  <a:cubicBezTo>
                    <a:pt x="301298" y="790906"/>
                    <a:pt x="267935" y="748817"/>
                    <a:pt x="226359" y="716480"/>
                  </a:cubicBezTo>
                  <a:cubicBezTo>
                    <a:pt x="163224" y="667205"/>
                    <a:pt x="81099" y="660532"/>
                    <a:pt x="0" y="695949"/>
                  </a:cubicBezTo>
                  <a:cubicBezTo>
                    <a:pt x="37983" y="662585"/>
                    <a:pt x="90338" y="635894"/>
                    <a:pt x="144233" y="636921"/>
                  </a:cubicBezTo>
                  <a:cubicBezTo>
                    <a:pt x="189402" y="637948"/>
                    <a:pt x="241244" y="653859"/>
                    <a:pt x="285900" y="681577"/>
                  </a:cubicBezTo>
                  <a:cubicBezTo>
                    <a:pt x="322856" y="704161"/>
                    <a:pt x="348520" y="736498"/>
                    <a:pt x="375211" y="770375"/>
                  </a:cubicBezTo>
                  <a:cubicBezTo>
                    <a:pt x="391123" y="790393"/>
                    <a:pt x="407548" y="810924"/>
                    <a:pt x="426540" y="829916"/>
                  </a:cubicBezTo>
                  <a:cubicBezTo>
                    <a:pt x="461956" y="864306"/>
                    <a:pt x="499426" y="888944"/>
                    <a:pt x="537922" y="902289"/>
                  </a:cubicBezTo>
                  <a:cubicBezTo>
                    <a:pt x="575905" y="915634"/>
                    <a:pt x="613889" y="922307"/>
                    <a:pt x="651358" y="922307"/>
                  </a:cubicBezTo>
                  <a:cubicBezTo>
                    <a:pt x="735024" y="922307"/>
                    <a:pt x="816636" y="889457"/>
                    <a:pt x="895682" y="823756"/>
                  </a:cubicBezTo>
                  <a:cubicBezTo>
                    <a:pt x="1012197" y="727259"/>
                    <a:pt x="1085597" y="589699"/>
                    <a:pt x="1118960" y="516299"/>
                  </a:cubicBezTo>
                  <a:cubicBezTo>
                    <a:pt x="1125120" y="502440"/>
                    <a:pt x="1131793" y="488582"/>
                    <a:pt x="1137952" y="474723"/>
                  </a:cubicBezTo>
                  <a:cubicBezTo>
                    <a:pt x="1148218" y="452139"/>
                    <a:pt x="1158483" y="429554"/>
                    <a:pt x="1168749" y="406970"/>
                  </a:cubicBezTo>
                  <a:cubicBezTo>
                    <a:pt x="1199033" y="341782"/>
                    <a:pt x="1235476" y="266329"/>
                    <a:pt x="1280645" y="197036"/>
                  </a:cubicBezTo>
                  <a:cubicBezTo>
                    <a:pt x="1282185" y="194470"/>
                    <a:pt x="1284751" y="191903"/>
                    <a:pt x="1287318" y="188824"/>
                  </a:cubicBezTo>
                  <a:cubicBezTo>
                    <a:pt x="1290398" y="185744"/>
                    <a:pt x="1293477" y="182151"/>
                    <a:pt x="1296044" y="178044"/>
                  </a:cubicBezTo>
                  <a:cubicBezTo>
                    <a:pt x="1327354" y="131849"/>
                    <a:pt x="1366877" y="104132"/>
                    <a:pt x="1412559" y="71795"/>
                  </a:cubicBezTo>
                  <a:lnTo>
                    <a:pt x="1414099" y="70768"/>
                  </a:lnTo>
                  <a:cubicBezTo>
                    <a:pt x="1461834" y="36891"/>
                    <a:pt x="1509057" y="6094"/>
                    <a:pt x="1561925" y="961"/>
                  </a:cubicBezTo>
                  <a:cubicBezTo>
                    <a:pt x="1606581" y="-3145"/>
                    <a:pt x="1649697" y="6608"/>
                    <a:pt x="1695379" y="16873"/>
                  </a:cubicBezTo>
                  <a:cubicBezTo>
                    <a:pt x="1725150" y="23546"/>
                    <a:pt x="1755947" y="30732"/>
                    <a:pt x="1787257" y="33298"/>
                  </a:cubicBezTo>
                  <a:cubicBezTo>
                    <a:pt x="1810868" y="35351"/>
                    <a:pt x="1829859" y="26112"/>
                    <a:pt x="1847824" y="17386"/>
                  </a:cubicBezTo>
                  <a:cubicBezTo>
                    <a:pt x="1860143" y="11227"/>
                    <a:pt x="1871949" y="6094"/>
                    <a:pt x="1884781" y="4041"/>
                  </a:cubicBezTo>
                  <a:cubicBezTo>
                    <a:pt x="1909419" y="448"/>
                    <a:pt x="1935083" y="961"/>
                    <a:pt x="1960747" y="4554"/>
                  </a:cubicBezTo>
                  <a:cubicBezTo>
                    <a:pt x="2017722" y="13280"/>
                    <a:pt x="2064431" y="38431"/>
                    <a:pt x="2093174" y="75901"/>
                  </a:cubicBezTo>
                  <a:cubicBezTo>
                    <a:pt x="2124485" y="116450"/>
                    <a:pt x="2123458" y="162646"/>
                    <a:pt x="2122432" y="211408"/>
                  </a:cubicBezTo>
                  <a:cubicBezTo>
                    <a:pt x="2121919" y="239639"/>
                    <a:pt x="2120892" y="269409"/>
                    <a:pt x="2127051" y="298666"/>
                  </a:cubicBezTo>
                  <a:cubicBezTo>
                    <a:pt x="2130644" y="316118"/>
                    <a:pt x="2138344" y="331003"/>
                    <a:pt x="2145530" y="345375"/>
                  </a:cubicBezTo>
                  <a:cubicBezTo>
                    <a:pt x="2153229" y="360261"/>
                    <a:pt x="2160928" y="374632"/>
                    <a:pt x="2162468" y="390544"/>
                  </a:cubicBezTo>
                  <a:cubicBezTo>
                    <a:pt x="2166061" y="417748"/>
                    <a:pt x="2159901" y="449059"/>
                    <a:pt x="2145530" y="476776"/>
                  </a:cubicBezTo>
                  <a:cubicBezTo>
                    <a:pt x="2124485" y="518352"/>
                    <a:pt x="2082396" y="550176"/>
                    <a:pt x="2036200" y="559415"/>
                  </a:cubicBezTo>
                  <a:cubicBezTo>
                    <a:pt x="2011562" y="564548"/>
                    <a:pt x="1986925" y="560441"/>
                    <a:pt x="1960747" y="555822"/>
                  </a:cubicBezTo>
                  <a:cubicBezTo>
                    <a:pt x="1940216" y="552229"/>
                    <a:pt x="1919171" y="549149"/>
                    <a:pt x="1897613" y="550176"/>
                  </a:cubicBezTo>
                  <a:cubicBezTo>
                    <a:pt x="1865276" y="551716"/>
                    <a:pt x="1844745" y="569167"/>
                    <a:pt x="1824727" y="585593"/>
                  </a:cubicBezTo>
                  <a:cubicBezTo>
                    <a:pt x="1811895" y="596371"/>
                    <a:pt x="1800089" y="606637"/>
                    <a:pt x="1784691" y="612283"/>
                  </a:cubicBezTo>
                  <a:cubicBezTo>
                    <a:pt x="1755433" y="624089"/>
                    <a:pt x="1711804" y="621009"/>
                    <a:pt x="1668688" y="604584"/>
                  </a:cubicBezTo>
                  <a:cubicBezTo>
                    <a:pt x="1640458" y="593805"/>
                    <a:pt x="1639431" y="576353"/>
                    <a:pt x="1637891" y="547609"/>
                  </a:cubicBezTo>
                  <a:cubicBezTo>
                    <a:pt x="1637378" y="540937"/>
                    <a:pt x="1636865" y="533751"/>
                    <a:pt x="1636351" y="526051"/>
                  </a:cubicBezTo>
                  <a:cubicBezTo>
                    <a:pt x="1631218" y="482936"/>
                    <a:pt x="1608634" y="464457"/>
                    <a:pt x="1582970" y="442900"/>
                  </a:cubicBezTo>
                  <a:cubicBezTo>
                    <a:pt x="1578864" y="439306"/>
                    <a:pt x="1574244" y="435713"/>
                    <a:pt x="1569624" y="432120"/>
                  </a:cubicBezTo>
                  <a:cubicBezTo>
                    <a:pt x="1558845" y="422881"/>
                    <a:pt x="1553712" y="410562"/>
                    <a:pt x="1554739" y="395164"/>
                  </a:cubicBezTo>
                  <a:cubicBezTo>
                    <a:pt x="1556279" y="362827"/>
                    <a:pt x="1583996" y="321251"/>
                    <a:pt x="1608634" y="303286"/>
                  </a:cubicBezTo>
                  <a:cubicBezTo>
                    <a:pt x="1652776" y="271462"/>
                    <a:pt x="1712831" y="268383"/>
                    <a:pt x="1758000" y="296100"/>
                  </a:cubicBezTo>
                  <a:cubicBezTo>
                    <a:pt x="1780071" y="309959"/>
                    <a:pt x="1806762" y="341269"/>
                    <a:pt x="1795983" y="368986"/>
                  </a:cubicBezTo>
                  <a:cubicBezTo>
                    <a:pt x="1787257" y="392084"/>
                    <a:pt x="1756973" y="405429"/>
                    <a:pt x="1732335" y="397730"/>
                  </a:cubicBezTo>
                  <a:cubicBezTo>
                    <a:pt x="1726176" y="395677"/>
                    <a:pt x="1720017" y="399270"/>
                    <a:pt x="1718477" y="404916"/>
                  </a:cubicBezTo>
                  <a:cubicBezTo>
                    <a:pt x="1716424" y="411076"/>
                    <a:pt x="1720017" y="417235"/>
                    <a:pt x="1725663" y="418775"/>
                  </a:cubicBezTo>
                  <a:cubicBezTo>
                    <a:pt x="1740548" y="423394"/>
                    <a:pt x="1756973" y="422881"/>
                    <a:pt x="1771858" y="417748"/>
                  </a:cubicBezTo>
                  <a:cubicBezTo>
                    <a:pt x="1774425" y="419288"/>
                    <a:pt x="1778018" y="420315"/>
                    <a:pt x="1781611" y="418775"/>
                  </a:cubicBezTo>
                  <a:cubicBezTo>
                    <a:pt x="1819081" y="405943"/>
                    <a:pt x="1847824" y="380792"/>
                    <a:pt x="1861683" y="348968"/>
                  </a:cubicBezTo>
                  <a:cubicBezTo>
                    <a:pt x="1875028" y="318171"/>
                    <a:pt x="1874515" y="282755"/>
                    <a:pt x="1859630" y="248365"/>
                  </a:cubicBezTo>
                  <a:cubicBezTo>
                    <a:pt x="1839099" y="201142"/>
                    <a:pt x="1802142" y="168805"/>
                    <a:pt x="1752867" y="154434"/>
                  </a:cubicBezTo>
                  <a:cubicBezTo>
                    <a:pt x="1684087" y="134415"/>
                    <a:pt x="1592722" y="151867"/>
                    <a:pt x="1525482" y="197549"/>
                  </a:cubicBezTo>
                  <a:cubicBezTo>
                    <a:pt x="1434117" y="259657"/>
                    <a:pt x="1376629" y="356154"/>
                    <a:pt x="1321195" y="449059"/>
                  </a:cubicBezTo>
                  <a:cubicBezTo>
                    <a:pt x="1307336" y="472156"/>
                    <a:pt x="1292964" y="496281"/>
                    <a:pt x="1278592" y="519379"/>
                  </a:cubicBezTo>
                  <a:cubicBezTo>
                    <a:pt x="1186714" y="664125"/>
                    <a:pt x="1072252" y="844801"/>
                    <a:pt x="905947" y="947971"/>
                  </a:cubicBezTo>
                  <a:cubicBezTo>
                    <a:pt x="812016" y="1006486"/>
                    <a:pt x="707306" y="1029584"/>
                    <a:pt x="602083" y="1016238"/>
                  </a:cubicBezTo>
                  <a:cubicBezTo>
                    <a:pt x="589251" y="1013672"/>
                    <a:pt x="576419" y="1010592"/>
                    <a:pt x="563586" y="1006999"/>
                  </a:cubicBezTo>
                  <a:cubicBezTo>
                    <a:pt x="485054" y="982875"/>
                    <a:pt x="415247" y="934626"/>
                    <a:pt x="356220" y="861226"/>
                  </a:cubicBezTo>
                  <a:close/>
                </a:path>
              </a:pathLst>
            </a:custGeom>
            <a:grpFill/>
            <a:ln w="5130" cap="flat">
              <a:noFill/>
              <a:prstDash val="solid"/>
              <a:miter/>
            </a:ln>
          </p:spPr>
          <p:txBody>
            <a:bodyPr rtlCol="0" anchor="ctr">
              <a:spAutoFit/>
            </a:bodyPr>
            <a:lstStyle/>
            <a:p>
              <a:endParaRPr lang="zh-CN" altLang="en-US"/>
            </a:p>
          </p:txBody>
        </p:sp>
        <p:sp>
          <p:nvSpPr>
            <p:cNvPr id="8" name="任意多边形: 形状 7">
              <a:extLst>
                <a:ext uri="{FF2B5EF4-FFF2-40B4-BE49-F238E27FC236}">
                  <a16:creationId xmlns:a16="http://schemas.microsoft.com/office/drawing/2014/main" id="{6A586B04-FEDE-C650-F158-2C7299B82683}"/>
                </a:ext>
              </a:extLst>
            </p:cNvPr>
            <p:cNvSpPr/>
            <p:nvPr/>
          </p:nvSpPr>
          <p:spPr>
            <a:xfrm>
              <a:off x="6464437" y="3984513"/>
              <a:ext cx="974549" cy="810968"/>
            </a:xfrm>
            <a:custGeom>
              <a:avLst/>
              <a:gdLst>
                <a:gd name="connsiteX0" fmla="*/ 547674 w 974549"/>
                <a:gd name="connsiteY0" fmla="*/ 122660 h 810968"/>
                <a:gd name="connsiteX1" fmla="*/ 593357 w 974549"/>
                <a:gd name="connsiteY1" fmla="*/ 92890 h 810968"/>
                <a:gd name="connsiteX2" fmla="*/ 614915 w 974549"/>
                <a:gd name="connsiteY2" fmla="*/ 55933 h 810968"/>
                <a:gd name="connsiteX3" fmla="*/ 685235 w 974549"/>
                <a:gd name="connsiteY3" fmla="*/ 2039 h 810968"/>
                <a:gd name="connsiteX4" fmla="*/ 881823 w 974549"/>
                <a:gd name="connsiteY4" fmla="*/ 138059 h 810968"/>
                <a:gd name="connsiteX5" fmla="*/ 925452 w 974549"/>
                <a:gd name="connsiteY5" fmla="*/ 204273 h 810968"/>
                <a:gd name="connsiteX6" fmla="*/ 960355 w 974549"/>
                <a:gd name="connsiteY6" fmla="*/ 250468 h 810968"/>
                <a:gd name="connsiteX7" fmla="*/ 958302 w 974549"/>
                <a:gd name="connsiteY7" fmla="*/ 363904 h 810968"/>
                <a:gd name="connsiteX8" fmla="*/ 957789 w 974549"/>
                <a:gd name="connsiteY8" fmla="*/ 372630 h 810968"/>
                <a:gd name="connsiteX9" fmla="*/ 955736 w 974549"/>
                <a:gd name="connsiteY9" fmla="*/ 376736 h 810968"/>
                <a:gd name="connsiteX10" fmla="*/ 936744 w 974549"/>
                <a:gd name="connsiteY10" fmla="*/ 418312 h 810968"/>
                <a:gd name="connsiteX11" fmla="*/ 719625 w 974549"/>
                <a:gd name="connsiteY11" fmla="*/ 718070 h 810968"/>
                <a:gd name="connsiteX12" fmla="*/ 383937 w 974549"/>
                <a:gd name="connsiteY12" fmla="*/ 792497 h 810968"/>
                <a:gd name="connsiteX13" fmla="*/ 280766 w 974549"/>
                <a:gd name="connsiteY13" fmla="*/ 725257 h 810968"/>
                <a:gd name="connsiteX14" fmla="*/ 230978 w 974549"/>
                <a:gd name="connsiteY14" fmla="*/ 667769 h 810968"/>
                <a:gd name="connsiteX15" fmla="*/ 135507 w 974549"/>
                <a:gd name="connsiteY15" fmla="*/ 573838 h 810968"/>
                <a:gd name="connsiteX16" fmla="*/ 0 w 974549"/>
                <a:gd name="connsiteY16" fmla="*/ 526615 h 810968"/>
                <a:gd name="connsiteX17" fmla="*/ 133967 w 974549"/>
                <a:gd name="connsiteY17" fmla="*/ 518916 h 810968"/>
                <a:gd name="connsiteX18" fmla="*/ 136534 w 974549"/>
                <a:gd name="connsiteY18" fmla="*/ 519943 h 810968"/>
                <a:gd name="connsiteX19" fmla="*/ 305917 w 974549"/>
                <a:gd name="connsiteY19" fmla="*/ 632865 h 810968"/>
                <a:gd name="connsiteX20" fmla="*/ 351086 w 974549"/>
                <a:gd name="connsiteY20" fmla="*/ 681627 h 810968"/>
                <a:gd name="connsiteX21" fmla="*/ 511744 w 974549"/>
                <a:gd name="connsiteY21" fmla="*/ 759647 h 810968"/>
                <a:gd name="connsiteX22" fmla="*/ 516877 w 974549"/>
                <a:gd name="connsiteY22" fmla="*/ 759647 h 810968"/>
                <a:gd name="connsiteX23" fmla="*/ 666756 w 974549"/>
                <a:gd name="connsiteY23" fmla="*/ 702672 h 810968"/>
                <a:gd name="connsiteX24" fmla="*/ 782759 w 974549"/>
                <a:gd name="connsiteY24" fmla="*/ 393675 h 810968"/>
                <a:gd name="connsiteX25" fmla="*/ 782246 w 974549"/>
                <a:gd name="connsiteY25" fmla="*/ 391108 h 810968"/>
                <a:gd name="connsiteX26" fmla="*/ 820229 w 974549"/>
                <a:gd name="connsiteY26" fmla="*/ 319249 h 810968"/>
                <a:gd name="connsiteX27" fmla="*/ 797131 w 974549"/>
                <a:gd name="connsiteY27" fmla="*/ 249955 h 810968"/>
                <a:gd name="connsiteX28" fmla="*/ 669836 w 974549"/>
                <a:gd name="connsiteY28" fmla="*/ 230450 h 810968"/>
                <a:gd name="connsiteX29" fmla="*/ 625181 w 974549"/>
                <a:gd name="connsiteY29" fmla="*/ 300257 h 810968"/>
                <a:gd name="connsiteX30" fmla="*/ 636986 w 974549"/>
                <a:gd name="connsiteY30" fmla="*/ 311036 h 810968"/>
                <a:gd name="connsiteX31" fmla="*/ 647765 w 974549"/>
                <a:gd name="connsiteY31" fmla="*/ 299230 h 810968"/>
                <a:gd name="connsiteX32" fmla="*/ 679075 w 974549"/>
                <a:gd name="connsiteY32" fmla="*/ 250982 h 810968"/>
                <a:gd name="connsiteX33" fmla="*/ 781219 w 974549"/>
                <a:gd name="connsiteY33" fmla="*/ 265867 h 810968"/>
                <a:gd name="connsiteX34" fmla="*/ 798158 w 974549"/>
                <a:gd name="connsiteY34" fmla="*/ 316682 h 810968"/>
                <a:gd name="connsiteX35" fmla="*/ 752988 w 974549"/>
                <a:gd name="connsiteY35" fmla="*/ 385976 h 810968"/>
                <a:gd name="connsiteX36" fmla="*/ 705253 w 974549"/>
                <a:gd name="connsiteY36" fmla="*/ 394701 h 810968"/>
                <a:gd name="connsiteX37" fmla="*/ 659571 w 974549"/>
                <a:gd name="connsiteY37" fmla="*/ 399834 h 810968"/>
                <a:gd name="connsiteX38" fmla="*/ 623641 w 974549"/>
                <a:gd name="connsiteY38" fmla="*/ 416773 h 810968"/>
                <a:gd name="connsiteX39" fmla="*/ 564613 w 974549"/>
                <a:gd name="connsiteY39" fmla="*/ 433711 h 810968"/>
                <a:gd name="connsiteX40" fmla="*/ 487620 w 974549"/>
                <a:gd name="connsiteY40" fmla="*/ 386489 h 810968"/>
                <a:gd name="connsiteX41" fmla="*/ 492240 w 974549"/>
                <a:gd name="connsiteY41" fmla="*/ 337727 h 810968"/>
                <a:gd name="connsiteX42" fmla="*/ 494293 w 974549"/>
                <a:gd name="connsiteY42" fmla="*/ 276133 h 810968"/>
                <a:gd name="connsiteX43" fmla="*/ 481461 w 974549"/>
                <a:gd name="connsiteY43" fmla="*/ 184255 h 810968"/>
                <a:gd name="connsiteX44" fmla="*/ 547674 w 974549"/>
                <a:gd name="connsiteY44" fmla="*/ 122660 h 81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74549" h="810968">
                  <a:moveTo>
                    <a:pt x="547674" y="122660"/>
                  </a:moveTo>
                  <a:cubicBezTo>
                    <a:pt x="562047" y="116501"/>
                    <a:pt x="576932" y="110855"/>
                    <a:pt x="593357" y="92890"/>
                  </a:cubicBezTo>
                  <a:cubicBezTo>
                    <a:pt x="604649" y="81084"/>
                    <a:pt x="609782" y="68252"/>
                    <a:pt x="614915" y="55933"/>
                  </a:cubicBezTo>
                  <a:cubicBezTo>
                    <a:pt x="624667" y="31809"/>
                    <a:pt x="633393" y="11278"/>
                    <a:pt x="685235" y="2039"/>
                  </a:cubicBezTo>
                  <a:cubicBezTo>
                    <a:pt x="774033" y="-13360"/>
                    <a:pt x="860265" y="61066"/>
                    <a:pt x="881823" y="138059"/>
                  </a:cubicBezTo>
                  <a:cubicBezTo>
                    <a:pt x="889522" y="165263"/>
                    <a:pt x="907487" y="185281"/>
                    <a:pt x="925452" y="204273"/>
                  </a:cubicBezTo>
                  <a:cubicBezTo>
                    <a:pt x="939311" y="219158"/>
                    <a:pt x="952143" y="233017"/>
                    <a:pt x="960355" y="250468"/>
                  </a:cubicBezTo>
                  <a:cubicBezTo>
                    <a:pt x="979860" y="292044"/>
                    <a:pt x="979347" y="322841"/>
                    <a:pt x="958302" y="363904"/>
                  </a:cubicBezTo>
                  <a:cubicBezTo>
                    <a:pt x="956762" y="366471"/>
                    <a:pt x="956762" y="370064"/>
                    <a:pt x="957789" y="372630"/>
                  </a:cubicBezTo>
                  <a:cubicBezTo>
                    <a:pt x="957276" y="374170"/>
                    <a:pt x="956762" y="375196"/>
                    <a:pt x="955736" y="376736"/>
                  </a:cubicBezTo>
                  <a:cubicBezTo>
                    <a:pt x="949576" y="390595"/>
                    <a:pt x="943417" y="404454"/>
                    <a:pt x="936744" y="418312"/>
                  </a:cubicBezTo>
                  <a:cubicBezTo>
                    <a:pt x="903894" y="490172"/>
                    <a:pt x="832547" y="624139"/>
                    <a:pt x="719625" y="718070"/>
                  </a:cubicBezTo>
                  <a:cubicBezTo>
                    <a:pt x="611835" y="807382"/>
                    <a:pt x="498912" y="832533"/>
                    <a:pt x="383937" y="792497"/>
                  </a:cubicBezTo>
                  <a:cubicBezTo>
                    <a:pt x="348520" y="780178"/>
                    <a:pt x="313617" y="757593"/>
                    <a:pt x="280766" y="725257"/>
                  </a:cubicBezTo>
                  <a:cubicBezTo>
                    <a:pt x="262801" y="707292"/>
                    <a:pt x="246377" y="687273"/>
                    <a:pt x="230978" y="667769"/>
                  </a:cubicBezTo>
                  <a:cubicBezTo>
                    <a:pt x="203774" y="633892"/>
                    <a:pt x="175543" y="598989"/>
                    <a:pt x="135507" y="573838"/>
                  </a:cubicBezTo>
                  <a:cubicBezTo>
                    <a:pt x="92904" y="547660"/>
                    <a:pt x="44656" y="530722"/>
                    <a:pt x="0" y="526615"/>
                  </a:cubicBezTo>
                  <a:cubicBezTo>
                    <a:pt x="44142" y="513270"/>
                    <a:pt x="89825" y="510704"/>
                    <a:pt x="133967" y="518916"/>
                  </a:cubicBezTo>
                  <a:cubicBezTo>
                    <a:pt x="134994" y="519430"/>
                    <a:pt x="135507" y="519943"/>
                    <a:pt x="136534" y="519943"/>
                  </a:cubicBezTo>
                  <a:cubicBezTo>
                    <a:pt x="222252" y="540474"/>
                    <a:pt x="250483" y="571271"/>
                    <a:pt x="305917" y="632865"/>
                  </a:cubicBezTo>
                  <a:cubicBezTo>
                    <a:pt x="319263" y="647237"/>
                    <a:pt x="333635" y="663662"/>
                    <a:pt x="351086" y="681627"/>
                  </a:cubicBezTo>
                  <a:cubicBezTo>
                    <a:pt x="400362" y="732956"/>
                    <a:pt x="452717" y="758620"/>
                    <a:pt x="511744" y="759647"/>
                  </a:cubicBezTo>
                  <a:cubicBezTo>
                    <a:pt x="513285" y="759647"/>
                    <a:pt x="514824" y="759647"/>
                    <a:pt x="516877" y="759647"/>
                  </a:cubicBezTo>
                  <a:cubicBezTo>
                    <a:pt x="570772" y="759647"/>
                    <a:pt x="623641" y="739628"/>
                    <a:pt x="666756" y="702672"/>
                  </a:cubicBezTo>
                  <a:cubicBezTo>
                    <a:pt x="748882" y="631839"/>
                    <a:pt x="794564" y="510704"/>
                    <a:pt x="782759" y="393675"/>
                  </a:cubicBezTo>
                  <a:cubicBezTo>
                    <a:pt x="782759" y="392648"/>
                    <a:pt x="782246" y="392135"/>
                    <a:pt x="782246" y="391108"/>
                  </a:cubicBezTo>
                  <a:cubicBezTo>
                    <a:pt x="802777" y="372117"/>
                    <a:pt x="816636" y="345426"/>
                    <a:pt x="820229" y="319249"/>
                  </a:cubicBezTo>
                  <a:cubicBezTo>
                    <a:pt x="823308" y="292558"/>
                    <a:pt x="815609" y="268433"/>
                    <a:pt x="797131" y="249955"/>
                  </a:cubicBezTo>
                  <a:cubicBezTo>
                    <a:pt x="768387" y="220698"/>
                    <a:pt x="711412" y="211972"/>
                    <a:pt x="669836" y="230450"/>
                  </a:cubicBezTo>
                  <a:cubicBezTo>
                    <a:pt x="640066" y="243796"/>
                    <a:pt x="623641" y="268946"/>
                    <a:pt x="625181" y="300257"/>
                  </a:cubicBezTo>
                  <a:cubicBezTo>
                    <a:pt x="625694" y="306417"/>
                    <a:pt x="630827" y="311036"/>
                    <a:pt x="636986" y="311036"/>
                  </a:cubicBezTo>
                  <a:cubicBezTo>
                    <a:pt x="643146" y="310523"/>
                    <a:pt x="647765" y="305390"/>
                    <a:pt x="647765" y="299230"/>
                  </a:cubicBezTo>
                  <a:cubicBezTo>
                    <a:pt x="646225" y="271513"/>
                    <a:pt x="663677" y="257654"/>
                    <a:pt x="679075" y="250982"/>
                  </a:cubicBezTo>
                  <a:cubicBezTo>
                    <a:pt x="711412" y="236610"/>
                    <a:pt x="759661" y="243282"/>
                    <a:pt x="781219" y="265867"/>
                  </a:cubicBezTo>
                  <a:cubicBezTo>
                    <a:pt x="798158" y="282805"/>
                    <a:pt x="799697" y="302823"/>
                    <a:pt x="798158" y="316682"/>
                  </a:cubicBezTo>
                  <a:cubicBezTo>
                    <a:pt x="795078" y="343373"/>
                    <a:pt x="776599" y="371090"/>
                    <a:pt x="752988" y="385976"/>
                  </a:cubicBezTo>
                  <a:cubicBezTo>
                    <a:pt x="738103" y="395215"/>
                    <a:pt x="722705" y="395215"/>
                    <a:pt x="705253" y="394701"/>
                  </a:cubicBezTo>
                  <a:cubicBezTo>
                    <a:pt x="690881" y="394701"/>
                    <a:pt x="675482" y="394188"/>
                    <a:pt x="659571" y="399834"/>
                  </a:cubicBezTo>
                  <a:cubicBezTo>
                    <a:pt x="645712" y="404454"/>
                    <a:pt x="634420" y="410613"/>
                    <a:pt x="623641" y="416773"/>
                  </a:cubicBezTo>
                  <a:cubicBezTo>
                    <a:pt x="605162" y="427038"/>
                    <a:pt x="589251" y="435764"/>
                    <a:pt x="564613" y="433711"/>
                  </a:cubicBezTo>
                  <a:cubicBezTo>
                    <a:pt x="535869" y="431658"/>
                    <a:pt x="499939" y="414206"/>
                    <a:pt x="487620" y="386489"/>
                  </a:cubicBezTo>
                  <a:cubicBezTo>
                    <a:pt x="480947" y="371090"/>
                    <a:pt x="486594" y="355179"/>
                    <a:pt x="492240" y="337727"/>
                  </a:cubicBezTo>
                  <a:cubicBezTo>
                    <a:pt x="498912" y="318735"/>
                    <a:pt x="506612" y="296664"/>
                    <a:pt x="494293" y="276133"/>
                  </a:cubicBezTo>
                  <a:cubicBezTo>
                    <a:pt x="474788" y="243796"/>
                    <a:pt x="469655" y="204273"/>
                    <a:pt x="481461" y="184255"/>
                  </a:cubicBezTo>
                  <a:cubicBezTo>
                    <a:pt x="508152" y="139086"/>
                    <a:pt x="527143" y="131386"/>
                    <a:pt x="547674" y="122660"/>
                  </a:cubicBezTo>
                  <a:close/>
                </a:path>
              </a:pathLst>
            </a:custGeom>
            <a:grpFill/>
            <a:ln w="5130" cap="flat">
              <a:noFill/>
              <a:prstDash val="solid"/>
              <a:miter/>
            </a:ln>
          </p:spPr>
          <p:txBody>
            <a:bodyPr rtlCol="0" anchor="ctr">
              <a:spAutoFit/>
            </a:bodyPr>
            <a:lstStyle/>
            <a:p>
              <a:endParaRPr lang="zh-CN" altLang="en-US"/>
            </a:p>
          </p:txBody>
        </p:sp>
        <p:sp>
          <p:nvSpPr>
            <p:cNvPr id="9" name="任意多边形: 形状 8">
              <a:extLst>
                <a:ext uri="{FF2B5EF4-FFF2-40B4-BE49-F238E27FC236}">
                  <a16:creationId xmlns:a16="http://schemas.microsoft.com/office/drawing/2014/main" id="{06F331CB-7E4C-EBC4-C532-395A6F35B6B2}"/>
                </a:ext>
              </a:extLst>
            </p:cNvPr>
            <p:cNvSpPr/>
            <p:nvPr/>
          </p:nvSpPr>
          <p:spPr>
            <a:xfrm>
              <a:off x="6830922" y="4392560"/>
              <a:ext cx="394980" cy="330083"/>
            </a:xfrm>
            <a:custGeom>
              <a:avLst/>
              <a:gdLst>
                <a:gd name="connsiteX0" fmla="*/ 325423 w 394980"/>
                <a:gd name="connsiteY0" fmla="*/ 10779 h 330083"/>
                <a:gd name="connsiteX1" fmla="*/ 337228 w 394980"/>
                <a:gd name="connsiteY1" fmla="*/ 10779 h 330083"/>
                <a:gd name="connsiteX2" fmla="*/ 394202 w 394980"/>
                <a:gd name="connsiteY2" fmla="*/ 0 h 330083"/>
                <a:gd name="connsiteX3" fmla="*/ 285386 w 394980"/>
                <a:gd name="connsiteY3" fmla="*/ 278713 h 330083"/>
                <a:gd name="connsiteX4" fmla="*/ 145773 w 394980"/>
                <a:gd name="connsiteY4" fmla="*/ 330042 h 330083"/>
                <a:gd name="connsiteX5" fmla="*/ 513 w 394980"/>
                <a:gd name="connsiteY5" fmla="*/ 258695 h 330083"/>
                <a:gd name="connsiteX6" fmla="*/ 0 w 394980"/>
                <a:gd name="connsiteY6" fmla="*/ 258182 h 330083"/>
                <a:gd name="connsiteX7" fmla="*/ 123702 w 394980"/>
                <a:gd name="connsiteY7" fmla="*/ 302838 h 330083"/>
                <a:gd name="connsiteX8" fmla="*/ 132427 w 394980"/>
                <a:gd name="connsiteY8" fmla="*/ 302838 h 330083"/>
                <a:gd name="connsiteX9" fmla="*/ 281793 w 394980"/>
                <a:gd name="connsiteY9" fmla="*/ 222765 h 330083"/>
                <a:gd name="connsiteX10" fmla="*/ 325423 w 394980"/>
                <a:gd name="connsiteY10" fmla="*/ 10779 h 330083"/>
                <a:gd name="connsiteX11" fmla="*/ 325423 w 394980"/>
                <a:gd name="connsiteY11" fmla="*/ 10779 h 3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980" h="330083">
                  <a:moveTo>
                    <a:pt x="325423" y="10779"/>
                  </a:moveTo>
                  <a:cubicBezTo>
                    <a:pt x="329529" y="10779"/>
                    <a:pt x="333122" y="10779"/>
                    <a:pt x="337228" y="10779"/>
                  </a:cubicBezTo>
                  <a:cubicBezTo>
                    <a:pt x="354680" y="10779"/>
                    <a:pt x="374185" y="11292"/>
                    <a:pt x="394202" y="0"/>
                  </a:cubicBezTo>
                  <a:cubicBezTo>
                    <a:pt x="401389" y="105223"/>
                    <a:pt x="358273" y="216093"/>
                    <a:pt x="285386" y="278713"/>
                  </a:cubicBezTo>
                  <a:cubicBezTo>
                    <a:pt x="245350" y="313104"/>
                    <a:pt x="196075" y="331069"/>
                    <a:pt x="145773" y="330042"/>
                  </a:cubicBezTo>
                  <a:cubicBezTo>
                    <a:pt x="92905" y="329015"/>
                    <a:pt x="45682" y="305404"/>
                    <a:pt x="513" y="258695"/>
                  </a:cubicBezTo>
                  <a:cubicBezTo>
                    <a:pt x="513" y="258695"/>
                    <a:pt x="0" y="258182"/>
                    <a:pt x="0" y="258182"/>
                  </a:cubicBezTo>
                  <a:cubicBezTo>
                    <a:pt x="35417" y="283846"/>
                    <a:pt x="74426" y="302838"/>
                    <a:pt x="123702" y="302838"/>
                  </a:cubicBezTo>
                  <a:cubicBezTo>
                    <a:pt x="126781" y="302838"/>
                    <a:pt x="129348" y="302838"/>
                    <a:pt x="132427" y="302838"/>
                  </a:cubicBezTo>
                  <a:cubicBezTo>
                    <a:pt x="191969" y="300271"/>
                    <a:pt x="245350" y="271527"/>
                    <a:pt x="281793" y="222765"/>
                  </a:cubicBezTo>
                  <a:cubicBezTo>
                    <a:pt x="325936" y="164764"/>
                    <a:pt x="342361" y="83665"/>
                    <a:pt x="325423" y="10779"/>
                  </a:cubicBezTo>
                  <a:cubicBezTo>
                    <a:pt x="325423" y="10779"/>
                    <a:pt x="325423" y="10779"/>
                    <a:pt x="325423" y="10779"/>
                  </a:cubicBezTo>
                  <a:close/>
                </a:path>
              </a:pathLst>
            </a:custGeom>
            <a:grpFill/>
            <a:ln w="5130" cap="flat">
              <a:noFill/>
              <a:prstDash val="solid"/>
              <a:miter/>
            </a:ln>
          </p:spPr>
          <p:txBody>
            <a:bodyPr rtlCol="0" anchor="ctr">
              <a:spAutoFit/>
            </a:bodyPr>
            <a:lstStyle/>
            <a:p>
              <a:endParaRPr lang="zh-CN" altLang="en-US"/>
            </a:p>
          </p:txBody>
        </p:sp>
      </p:grpSp>
      <p:grpSp>
        <p:nvGrpSpPr>
          <p:cNvPr id="10" name="组合 9">
            <a:extLst>
              <a:ext uri="{FF2B5EF4-FFF2-40B4-BE49-F238E27FC236}">
                <a16:creationId xmlns:a16="http://schemas.microsoft.com/office/drawing/2014/main" id="{4FA586FD-126B-FF58-826D-689689BFB943}"/>
              </a:ext>
            </a:extLst>
          </p:cNvPr>
          <p:cNvGrpSpPr/>
          <p:nvPr/>
        </p:nvGrpSpPr>
        <p:grpSpPr>
          <a:xfrm flipH="1">
            <a:off x="-35380" y="1204537"/>
            <a:ext cx="1122914" cy="529367"/>
            <a:chOff x="6302239" y="3896792"/>
            <a:chExt cx="2163470" cy="1019909"/>
          </a:xfrm>
          <a:solidFill>
            <a:srgbClr val="013278">
              <a:alpha val="10000"/>
            </a:srgbClr>
          </a:solidFill>
        </p:grpSpPr>
        <p:sp>
          <p:nvSpPr>
            <p:cNvPr id="11" name="任意多边形: 形状 10">
              <a:extLst>
                <a:ext uri="{FF2B5EF4-FFF2-40B4-BE49-F238E27FC236}">
                  <a16:creationId xmlns:a16="http://schemas.microsoft.com/office/drawing/2014/main" id="{2139C17E-E122-4BAD-217E-B36A76130999}"/>
                </a:ext>
              </a:extLst>
            </p:cNvPr>
            <p:cNvSpPr/>
            <p:nvPr/>
          </p:nvSpPr>
          <p:spPr>
            <a:xfrm>
              <a:off x="7120415" y="4063948"/>
              <a:ext cx="1030637" cy="846002"/>
            </a:xfrm>
            <a:custGeom>
              <a:avLst/>
              <a:gdLst>
                <a:gd name="connsiteX0" fmla="*/ 479408 w 1030637"/>
                <a:gd name="connsiteY0" fmla="*/ 363002 h 846002"/>
                <a:gd name="connsiteX1" fmla="*/ 522524 w 1030637"/>
                <a:gd name="connsiteY1" fmla="*/ 292168 h 846002"/>
                <a:gd name="connsiteX2" fmla="*/ 720138 w 1030637"/>
                <a:gd name="connsiteY2" fmla="*/ 47332 h 846002"/>
                <a:gd name="connsiteX3" fmla="*/ 928532 w 1030637"/>
                <a:gd name="connsiteY3" fmla="*/ 7296 h 846002"/>
                <a:gd name="connsiteX4" fmla="*/ 1020923 w 1030637"/>
                <a:gd name="connsiteY4" fmla="*/ 88908 h 846002"/>
                <a:gd name="connsiteX5" fmla="*/ 1022976 w 1030637"/>
                <a:gd name="connsiteY5" fmla="*/ 171547 h 846002"/>
                <a:gd name="connsiteX6" fmla="*/ 1000391 w 1030637"/>
                <a:gd name="connsiteY6" fmla="*/ 202857 h 846002"/>
                <a:gd name="connsiteX7" fmla="*/ 951116 w 1030637"/>
                <a:gd name="connsiteY7" fmla="*/ 107900 h 846002"/>
                <a:gd name="connsiteX8" fmla="*/ 777113 w 1030637"/>
                <a:gd name="connsiteY8" fmla="*/ 116112 h 846002"/>
                <a:gd name="connsiteX9" fmla="*/ 713979 w 1030637"/>
                <a:gd name="connsiteY9" fmla="*/ 225441 h 846002"/>
                <a:gd name="connsiteX10" fmla="*/ 731431 w 1030637"/>
                <a:gd name="connsiteY10" fmla="*/ 274717 h 846002"/>
                <a:gd name="connsiteX11" fmla="*/ 667270 w 1030637"/>
                <a:gd name="connsiteY11" fmla="*/ 306027 h 846002"/>
                <a:gd name="connsiteX12" fmla="*/ 383937 w 1030637"/>
                <a:gd name="connsiteY12" fmla="*/ 593467 h 846002"/>
                <a:gd name="connsiteX13" fmla="*/ 61594 w 1030637"/>
                <a:gd name="connsiteY13" fmla="*/ 828551 h 846002"/>
                <a:gd name="connsiteX14" fmla="*/ 0 w 1030637"/>
                <a:gd name="connsiteY14" fmla="*/ 846003 h 846002"/>
                <a:gd name="connsiteX15" fmla="*/ 100090 w 1030637"/>
                <a:gd name="connsiteY15" fmla="*/ 797754 h 846002"/>
                <a:gd name="connsiteX16" fmla="*/ 479408 w 1030637"/>
                <a:gd name="connsiteY16" fmla="*/ 363002 h 84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0637" h="846002">
                  <a:moveTo>
                    <a:pt x="479408" y="363002"/>
                  </a:moveTo>
                  <a:cubicBezTo>
                    <a:pt x="493780" y="339904"/>
                    <a:pt x="508152" y="315780"/>
                    <a:pt x="522524" y="292168"/>
                  </a:cubicBezTo>
                  <a:cubicBezTo>
                    <a:pt x="576419" y="201317"/>
                    <a:pt x="632880" y="106873"/>
                    <a:pt x="720138" y="47332"/>
                  </a:cubicBezTo>
                  <a:cubicBezTo>
                    <a:pt x="782246" y="5243"/>
                    <a:pt x="865911" y="-10669"/>
                    <a:pt x="928532" y="7296"/>
                  </a:cubicBezTo>
                  <a:cubicBezTo>
                    <a:pt x="972161" y="20128"/>
                    <a:pt x="1003471" y="47332"/>
                    <a:pt x="1020923" y="88908"/>
                  </a:cubicBezTo>
                  <a:cubicBezTo>
                    <a:pt x="1033242" y="117652"/>
                    <a:pt x="1033755" y="146396"/>
                    <a:pt x="1022976" y="171547"/>
                  </a:cubicBezTo>
                  <a:cubicBezTo>
                    <a:pt x="1017843" y="183352"/>
                    <a:pt x="1010144" y="193618"/>
                    <a:pt x="1000391" y="202857"/>
                  </a:cubicBezTo>
                  <a:cubicBezTo>
                    <a:pt x="1010657" y="166414"/>
                    <a:pt x="983967" y="128431"/>
                    <a:pt x="951116" y="107900"/>
                  </a:cubicBezTo>
                  <a:cubicBezTo>
                    <a:pt x="898248" y="75563"/>
                    <a:pt x="828441" y="79155"/>
                    <a:pt x="777113" y="116112"/>
                  </a:cubicBezTo>
                  <a:cubicBezTo>
                    <a:pt x="747342" y="137670"/>
                    <a:pt x="715519" y="184379"/>
                    <a:pt x="713979" y="225441"/>
                  </a:cubicBezTo>
                  <a:cubicBezTo>
                    <a:pt x="712952" y="244947"/>
                    <a:pt x="719112" y="261885"/>
                    <a:pt x="731431" y="274717"/>
                  </a:cubicBezTo>
                  <a:cubicBezTo>
                    <a:pt x="707819" y="280363"/>
                    <a:pt x="686775" y="292682"/>
                    <a:pt x="667270" y="306027"/>
                  </a:cubicBezTo>
                  <a:cubicBezTo>
                    <a:pt x="554347" y="384047"/>
                    <a:pt x="464009" y="495429"/>
                    <a:pt x="383937" y="593467"/>
                  </a:cubicBezTo>
                  <a:cubicBezTo>
                    <a:pt x="295139" y="702796"/>
                    <a:pt x="180676" y="786462"/>
                    <a:pt x="61594" y="828551"/>
                  </a:cubicBezTo>
                  <a:cubicBezTo>
                    <a:pt x="41576" y="835737"/>
                    <a:pt x="20531" y="841383"/>
                    <a:pt x="0" y="846003"/>
                  </a:cubicBezTo>
                  <a:cubicBezTo>
                    <a:pt x="34390" y="833684"/>
                    <a:pt x="67754" y="817772"/>
                    <a:pt x="100090" y="797754"/>
                  </a:cubicBezTo>
                  <a:cubicBezTo>
                    <a:pt x="269988" y="692530"/>
                    <a:pt x="385990" y="509801"/>
                    <a:pt x="479408" y="363002"/>
                  </a:cubicBezTo>
                  <a:close/>
                </a:path>
              </a:pathLst>
            </a:custGeom>
            <a:grpFill/>
            <a:ln w="5130" cap="flat">
              <a:noFill/>
              <a:prstDash val="solid"/>
              <a:miter/>
            </a:ln>
          </p:spPr>
          <p:txBody>
            <a:bodyPr rtlCol="0" anchor="ctr">
              <a:spAutoFit/>
            </a:bodyPr>
            <a:lstStyle/>
            <a:p>
              <a:endParaRPr lang="zh-CN" altLang="en-US"/>
            </a:p>
          </p:txBody>
        </p:sp>
        <p:sp>
          <p:nvSpPr>
            <p:cNvPr id="12" name="任意多边形: 形状 11">
              <a:extLst>
                <a:ext uri="{FF2B5EF4-FFF2-40B4-BE49-F238E27FC236}">
                  <a16:creationId xmlns:a16="http://schemas.microsoft.com/office/drawing/2014/main" id="{C97039B5-FA72-715C-B88B-6FF540D21C80}"/>
                </a:ext>
              </a:extLst>
            </p:cNvPr>
            <p:cNvSpPr/>
            <p:nvPr/>
          </p:nvSpPr>
          <p:spPr>
            <a:xfrm>
              <a:off x="6302239" y="3896792"/>
              <a:ext cx="2163470" cy="1019909"/>
            </a:xfrm>
            <a:custGeom>
              <a:avLst/>
              <a:gdLst>
                <a:gd name="connsiteX0" fmla="*/ 356220 w 2163470"/>
                <a:gd name="connsiteY0" fmla="*/ 861226 h 1019909"/>
                <a:gd name="connsiteX1" fmla="*/ 333122 w 2163470"/>
                <a:gd name="connsiteY1" fmla="*/ 831969 h 1019909"/>
                <a:gd name="connsiteX2" fmla="*/ 226359 w 2163470"/>
                <a:gd name="connsiteY2" fmla="*/ 716480 h 1019909"/>
                <a:gd name="connsiteX3" fmla="*/ 0 w 2163470"/>
                <a:gd name="connsiteY3" fmla="*/ 695949 h 1019909"/>
                <a:gd name="connsiteX4" fmla="*/ 144233 w 2163470"/>
                <a:gd name="connsiteY4" fmla="*/ 636921 h 1019909"/>
                <a:gd name="connsiteX5" fmla="*/ 285900 w 2163470"/>
                <a:gd name="connsiteY5" fmla="*/ 681577 h 1019909"/>
                <a:gd name="connsiteX6" fmla="*/ 375211 w 2163470"/>
                <a:gd name="connsiteY6" fmla="*/ 770375 h 1019909"/>
                <a:gd name="connsiteX7" fmla="*/ 426540 w 2163470"/>
                <a:gd name="connsiteY7" fmla="*/ 829916 h 1019909"/>
                <a:gd name="connsiteX8" fmla="*/ 537922 w 2163470"/>
                <a:gd name="connsiteY8" fmla="*/ 902289 h 1019909"/>
                <a:gd name="connsiteX9" fmla="*/ 651358 w 2163470"/>
                <a:gd name="connsiteY9" fmla="*/ 922307 h 1019909"/>
                <a:gd name="connsiteX10" fmla="*/ 895682 w 2163470"/>
                <a:gd name="connsiteY10" fmla="*/ 823756 h 1019909"/>
                <a:gd name="connsiteX11" fmla="*/ 1118960 w 2163470"/>
                <a:gd name="connsiteY11" fmla="*/ 516299 h 1019909"/>
                <a:gd name="connsiteX12" fmla="*/ 1137952 w 2163470"/>
                <a:gd name="connsiteY12" fmla="*/ 474723 h 1019909"/>
                <a:gd name="connsiteX13" fmla="*/ 1168749 w 2163470"/>
                <a:gd name="connsiteY13" fmla="*/ 406970 h 1019909"/>
                <a:gd name="connsiteX14" fmla="*/ 1280645 w 2163470"/>
                <a:gd name="connsiteY14" fmla="*/ 197036 h 1019909"/>
                <a:gd name="connsiteX15" fmla="*/ 1287318 w 2163470"/>
                <a:gd name="connsiteY15" fmla="*/ 188824 h 1019909"/>
                <a:gd name="connsiteX16" fmla="*/ 1296044 w 2163470"/>
                <a:gd name="connsiteY16" fmla="*/ 178044 h 1019909"/>
                <a:gd name="connsiteX17" fmla="*/ 1412559 w 2163470"/>
                <a:gd name="connsiteY17" fmla="*/ 71795 h 1019909"/>
                <a:gd name="connsiteX18" fmla="*/ 1414099 w 2163470"/>
                <a:gd name="connsiteY18" fmla="*/ 70768 h 1019909"/>
                <a:gd name="connsiteX19" fmla="*/ 1561925 w 2163470"/>
                <a:gd name="connsiteY19" fmla="*/ 961 h 1019909"/>
                <a:gd name="connsiteX20" fmla="*/ 1695379 w 2163470"/>
                <a:gd name="connsiteY20" fmla="*/ 16873 h 1019909"/>
                <a:gd name="connsiteX21" fmla="*/ 1787257 w 2163470"/>
                <a:gd name="connsiteY21" fmla="*/ 33298 h 1019909"/>
                <a:gd name="connsiteX22" fmla="*/ 1847824 w 2163470"/>
                <a:gd name="connsiteY22" fmla="*/ 17386 h 1019909"/>
                <a:gd name="connsiteX23" fmla="*/ 1884781 w 2163470"/>
                <a:gd name="connsiteY23" fmla="*/ 4041 h 1019909"/>
                <a:gd name="connsiteX24" fmla="*/ 1960747 w 2163470"/>
                <a:gd name="connsiteY24" fmla="*/ 4554 h 1019909"/>
                <a:gd name="connsiteX25" fmla="*/ 2093174 w 2163470"/>
                <a:gd name="connsiteY25" fmla="*/ 75901 h 1019909"/>
                <a:gd name="connsiteX26" fmla="*/ 2122432 w 2163470"/>
                <a:gd name="connsiteY26" fmla="*/ 211408 h 1019909"/>
                <a:gd name="connsiteX27" fmla="*/ 2127051 w 2163470"/>
                <a:gd name="connsiteY27" fmla="*/ 298666 h 1019909"/>
                <a:gd name="connsiteX28" fmla="*/ 2145530 w 2163470"/>
                <a:gd name="connsiteY28" fmla="*/ 345375 h 1019909"/>
                <a:gd name="connsiteX29" fmla="*/ 2162468 w 2163470"/>
                <a:gd name="connsiteY29" fmla="*/ 390544 h 1019909"/>
                <a:gd name="connsiteX30" fmla="*/ 2145530 w 2163470"/>
                <a:gd name="connsiteY30" fmla="*/ 476776 h 1019909"/>
                <a:gd name="connsiteX31" fmla="*/ 2036200 w 2163470"/>
                <a:gd name="connsiteY31" fmla="*/ 559415 h 1019909"/>
                <a:gd name="connsiteX32" fmla="*/ 1960747 w 2163470"/>
                <a:gd name="connsiteY32" fmla="*/ 555822 h 1019909"/>
                <a:gd name="connsiteX33" fmla="*/ 1897613 w 2163470"/>
                <a:gd name="connsiteY33" fmla="*/ 550176 h 1019909"/>
                <a:gd name="connsiteX34" fmla="*/ 1824727 w 2163470"/>
                <a:gd name="connsiteY34" fmla="*/ 585593 h 1019909"/>
                <a:gd name="connsiteX35" fmla="*/ 1784691 w 2163470"/>
                <a:gd name="connsiteY35" fmla="*/ 612283 h 1019909"/>
                <a:gd name="connsiteX36" fmla="*/ 1668688 w 2163470"/>
                <a:gd name="connsiteY36" fmla="*/ 604584 h 1019909"/>
                <a:gd name="connsiteX37" fmla="*/ 1637891 w 2163470"/>
                <a:gd name="connsiteY37" fmla="*/ 547609 h 1019909"/>
                <a:gd name="connsiteX38" fmla="*/ 1636351 w 2163470"/>
                <a:gd name="connsiteY38" fmla="*/ 526051 h 1019909"/>
                <a:gd name="connsiteX39" fmla="*/ 1582970 w 2163470"/>
                <a:gd name="connsiteY39" fmla="*/ 442900 h 1019909"/>
                <a:gd name="connsiteX40" fmla="*/ 1569624 w 2163470"/>
                <a:gd name="connsiteY40" fmla="*/ 432120 h 1019909"/>
                <a:gd name="connsiteX41" fmla="*/ 1554739 w 2163470"/>
                <a:gd name="connsiteY41" fmla="*/ 395164 h 1019909"/>
                <a:gd name="connsiteX42" fmla="*/ 1608634 w 2163470"/>
                <a:gd name="connsiteY42" fmla="*/ 303286 h 1019909"/>
                <a:gd name="connsiteX43" fmla="*/ 1758000 w 2163470"/>
                <a:gd name="connsiteY43" fmla="*/ 296100 h 1019909"/>
                <a:gd name="connsiteX44" fmla="*/ 1795983 w 2163470"/>
                <a:gd name="connsiteY44" fmla="*/ 368986 h 1019909"/>
                <a:gd name="connsiteX45" fmla="*/ 1732335 w 2163470"/>
                <a:gd name="connsiteY45" fmla="*/ 397730 h 1019909"/>
                <a:gd name="connsiteX46" fmla="*/ 1718477 w 2163470"/>
                <a:gd name="connsiteY46" fmla="*/ 404916 h 1019909"/>
                <a:gd name="connsiteX47" fmla="*/ 1725663 w 2163470"/>
                <a:gd name="connsiteY47" fmla="*/ 418775 h 1019909"/>
                <a:gd name="connsiteX48" fmla="*/ 1771858 w 2163470"/>
                <a:gd name="connsiteY48" fmla="*/ 417748 h 1019909"/>
                <a:gd name="connsiteX49" fmla="*/ 1781611 w 2163470"/>
                <a:gd name="connsiteY49" fmla="*/ 418775 h 1019909"/>
                <a:gd name="connsiteX50" fmla="*/ 1861683 w 2163470"/>
                <a:gd name="connsiteY50" fmla="*/ 348968 h 1019909"/>
                <a:gd name="connsiteX51" fmla="*/ 1859630 w 2163470"/>
                <a:gd name="connsiteY51" fmla="*/ 248365 h 1019909"/>
                <a:gd name="connsiteX52" fmla="*/ 1752867 w 2163470"/>
                <a:gd name="connsiteY52" fmla="*/ 154434 h 1019909"/>
                <a:gd name="connsiteX53" fmla="*/ 1525482 w 2163470"/>
                <a:gd name="connsiteY53" fmla="*/ 197549 h 1019909"/>
                <a:gd name="connsiteX54" fmla="*/ 1321195 w 2163470"/>
                <a:gd name="connsiteY54" fmla="*/ 449059 h 1019909"/>
                <a:gd name="connsiteX55" fmla="*/ 1278592 w 2163470"/>
                <a:gd name="connsiteY55" fmla="*/ 519379 h 1019909"/>
                <a:gd name="connsiteX56" fmla="*/ 905947 w 2163470"/>
                <a:gd name="connsiteY56" fmla="*/ 947971 h 1019909"/>
                <a:gd name="connsiteX57" fmla="*/ 602083 w 2163470"/>
                <a:gd name="connsiteY57" fmla="*/ 1016238 h 1019909"/>
                <a:gd name="connsiteX58" fmla="*/ 563586 w 2163470"/>
                <a:gd name="connsiteY58" fmla="*/ 1006999 h 1019909"/>
                <a:gd name="connsiteX59" fmla="*/ 356220 w 2163470"/>
                <a:gd name="connsiteY59" fmla="*/ 861226 h 101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63470" h="1019909">
                  <a:moveTo>
                    <a:pt x="356220" y="861226"/>
                  </a:moveTo>
                  <a:cubicBezTo>
                    <a:pt x="348520" y="851474"/>
                    <a:pt x="340821" y="841721"/>
                    <a:pt x="333122" y="831969"/>
                  </a:cubicBezTo>
                  <a:cubicBezTo>
                    <a:pt x="301298" y="790906"/>
                    <a:pt x="267935" y="748817"/>
                    <a:pt x="226359" y="716480"/>
                  </a:cubicBezTo>
                  <a:cubicBezTo>
                    <a:pt x="163224" y="667205"/>
                    <a:pt x="81099" y="660532"/>
                    <a:pt x="0" y="695949"/>
                  </a:cubicBezTo>
                  <a:cubicBezTo>
                    <a:pt x="37983" y="662585"/>
                    <a:pt x="90338" y="635894"/>
                    <a:pt x="144233" y="636921"/>
                  </a:cubicBezTo>
                  <a:cubicBezTo>
                    <a:pt x="189402" y="637948"/>
                    <a:pt x="241244" y="653859"/>
                    <a:pt x="285900" y="681577"/>
                  </a:cubicBezTo>
                  <a:cubicBezTo>
                    <a:pt x="322856" y="704161"/>
                    <a:pt x="348520" y="736498"/>
                    <a:pt x="375211" y="770375"/>
                  </a:cubicBezTo>
                  <a:cubicBezTo>
                    <a:pt x="391123" y="790393"/>
                    <a:pt x="407548" y="810924"/>
                    <a:pt x="426540" y="829916"/>
                  </a:cubicBezTo>
                  <a:cubicBezTo>
                    <a:pt x="461956" y="864306"/>
                    <a:pt x="499426" y="888944"/>
                    <a:pt x="537922" y="902289"/>
                  </a:cubicBezTo>
                  <a:cubicBezTo>
                    <a:pt x="575905" y="915634"/>
                    <a:pt x="613889" y="922307"/>
                    <a:pt x="651358" y="922307"/>
                  </a:cubicBezTo>
                  <a:cubicBezTo>
                    <a:pt x="735024" y="922307"/>
                    <a:pt x="816636" y="889457"/>
                    <a:pt x="895682" y="823756"/>
                  </a:cubicBezTo>
                  <a:cubicBezTo>
                    <a:pt x="1012197" y="727259"/>
                    <a:pt x="1085597" y="589699"/>
                    <a:pt x="1118960" y="516299"/>
                  </a:cubicBezTo>
                  <a:cubicBezTo>
                    <a:pt x="1125120" y="502440"/>
                    <a:pt x="1131793" y="488582"/>
                    <a:pt x="1137952" y="474723"/>
                  </a:cubicBezTo>
                  <a:cubicBezTo>
                    <a:pt x="1148218" y="452139"/>
                    <a:pt x="1158483" y="429554"/>
                    <a:pt x="1168749" y="406970"/>
                  </a:cubicBezTo>
                  <a:cubicBezTo>
                    <a:pt x="1199033" y="341782"/>
                    <a:pt x="1235476" y="266329"/>
                    <a:pt x="1280645" y="197036"/>
                  </a:cubicBezTo>
                  <a:cubicBezTo>
                    <a:pt x="1282185" y="194470"/>
                    <a:pt x="1284751" y="191903"/>
                    <a:pt x="1287318" y="188824"/>
                  </a:cubicBezTo>
                  <a:cubicBezTo>
                    <a:pt x="1290398" y="185744"/>
                    <a:pt x="1293477" y="182151"/>
                    <a:pt x="1296044" y="178044"/>
                  </a:cubicBezTo>
                  <a:cubicBezTo>
                    <a:pt x="1327354" y="131849"/>
                    <a:pt x="1366877" y="104132"/>
                    <a:pt x="1412559" y="71795"/>
                  </a:cubicBezTo>
                  <a:lnTo>
                    <a:pt x="1414099" y="70768"/>
                  </a:lnTo>
                  <a:cubicBezTo>
                    <a:pt x="1461834" y="36891"/>
                    <a:pt x="1509057" y="6094"/>
                    <a:pt x="1561925" y="961"/>
                  </a:cubicBezTo>
                  <a:cubicBezTo>
                    <a:pt x="1606581" y="-3145"/>
                    <a:pt x="1649697" y="6608"/>
                    <a:pt x="1695379" y="16873"/>
                  </a:cubicBezTo>
                  <a:cubicBezTo>
                    <a:pt x="1725150" y="23546"/>
                    <a:pt x="1755947" y="30732"/>
                    <a:pt x="1787257" y="33298"/>
                  </a:cubicBezTo>
                  <a:cubicBezTo>
                    <a:pt x="1810868" y="35351"/>
                    <a:pt x="1829859" y="26112"/>
                    <a:pt x="1847824" y="17386"/>
                  </a:cubicBezTo>
                  <a:cubicBezTo>
                    <a:pt x="1860143" y="11227"/>
                    <a:pt x="1871949" y="6094"/>
                    <a:pt x="1884781" y="4041"/>
                  </a:cubicBezTo>
                  <a:cubicBezTo>
                    <a:pt x="1909419" y="448"/>
                    <a:pt x="1935083" y="961"/>
                    <a:pt x="1960747" y="4554"/>
                  </a:cubicBezTo>
                  <a:cubicBezTo>
                    <a:pt x="2017722" y="13280"/>
                    <a:pt x="2064431" y="38431"/>
                    <a:pt x="2093174" y="75901"/>
                  </a:cubicBezTo>
                  <a:cubicBezTo>
                    <a:pt x="2124485" y="116450"/>
                    <a:pt x="2123458" y="162646"/>
                    <a:pt x="2122432" y="211408"/>
                  </a:cubicBezTo>
                  <a:cubicBezTo>
                    <a:pt x="2121919" y="239639"/>
                    <a:pt x="2120892" y="269409"/>
                    <a:pt x="2127051" y="298666"/>
                  </a:cubicBezTo>
                  <a:cubicBezTo>
                    <a:pt x="2130644" y="316118"/>
                    <a:pt x="2138344" y="331003"/>
                    <a:pt x="2145530" y="345375"/>
                  </a:cubicBezTo>
                  <a:cubicBezTo>
                    <a:pt x="2153229" y="360261"/>
                    <a:pt x="2160928" y="374632"/>
                    <a:pt x="2162468" y="390544"/>
                  </a:cubicBezTo>
                  <a:cubicBezTo>
                    <a:pt x="2166061" y="417748"/>
                    <a:pt x="2159901" y="449059"/>
                    <a:pt x="2145530" y="476776"/>
                  </a:cubicBezTo>
                  <a:cubicBezTo>
                    <a:pt x="2124485" y="518352"/>
                    <a:pt x="2082396" y="550176"/>
                    <a:pt x="2036200" y="559415"/>
                  </a:cubicBezTo>
                  <a:cubicBezTo>
                    <a:pt x="2011562" y="564548"/>
                    <a:pt x="1986925" y="560441"/>
                    <a:pt x="1960747" y="555822"/>
                  </a:cubicBezTo>
                  <a:cubicBezTo>
                    <a:pt x="1940216" y="552229"/>
                    <a:pt x="1919171" y="549149"/>
                    <a:pt x="1897613" y="550176"/>
                  </a:cubicBezTo>
                  <a:cubicBezTo>
                    <a:pt x="1865276" y="551716"/>
                    <a:pt x="1844745" y="569167"/>
                    <a:pt x="1824727" y="585593"/>
                  </a:cubicBezTo>
                  <a:cubicBezTo>
                    <a:pt x="1811895" y="596371"/>
                    <a:pt x="1800089" y="606637"/>
                    <a:pt x="1784691" y="612283"/>
                  </a:cubicBezTo>
                  <a:cubicBezTo>
                    <a:pt x="1755433" y="624089"/>
                    <a:pt x="1711804" y="621009"/>
                    <a:pt x="1668688" y="604584"/>
                  </a:cubicBezTo>
                  <a:cubicBezTo>
                    <a:pt x="1640458" y="593805"/>
                    <a:pt x="1639431" y="576353"/>
                    <a:pt x="1637891" y="547609"/>
                  </a:cubicBezTo>
                  <a:cubicBezTo>
                    <a:pt x="1637378" y="540937"/>
                    <a:pt x="1636865" y="533751"/>
                    <a:pt x="1636351" y="526051"/>
                  </a:cubicBezTo>
                  <a:cubicBezTo>
                    <a:pt x="1631218" y="482936"/>
                    <a:pt x="1608634" y="464457"/>
                    <a:pt x="1582970" y="442900"/>
                  </a:cubicBezTo>
                  <a:cubicBezTo>
                    <a:pt x="1578864" y="439306"/>
                    <a:pt x="1574244" y="435713"/>
                    <a:pt x="1569624" y="432120"/>
                  </a:cubicBezTo>
                  <a:cubicBezTo>
                    <a:pt x="1558845" y="422881"/>
                    <a:pt x="1553712" y="410562"/>
                    <a:pt x="1554739" y="395164"/>
                  </a:cubicBezTo>
                  <a:cubicBezTo>
                    <a:pt x="1556279" y="362827"/>
                    <a:pt x="1583996" y="321251"/>
                    <a:pt x="1608634" y="303286"/>
                  </a:cubicBezTo>
                  <a:cubicBezTo>
                    <a:pt x="1652776" y="271462"/>
                    <a:pt x="1712831" y="268383"/>
                    <a:pt x="1758000" y="296100"/>
                  </a:cubicBezTo>
                  <a:cubicBezTo>
                    <a:pt x="1780071" y="309959"/>
                    <a:pt x="1806762" y="341269"/>
                    <a:pt x="1795983" y="368986"/>
                  </a:cubicBezTo>
                  <a:cubicBezTo>
                    <a:pt x="1787257" y="392084"/>
                    <a:pt x="1756973" y="405429"/>
                    <a:pt x="1732335" y="397730"/>
                  </a:cubicBezTo>
                  <a:cubicBezTo>
                    <a:pt x="1726176" y="395677"/>
                    <a:pt x="1720017" y="399270"/>
                    <a:pt x="1718477" y="404916"/>
                  </a:cubicBezTo>
                  <a:cubicBezTo>
                    <a:pt x="1716424" y="411076"/>
                    <a:pt x="1720017" y="417235"/>
                    <a:pt x="1725663" y="418775"/>
                  </a:cubicBezTo>
                  <a:cubicBezTo>
                    <a:pt x="1740548" y="423394"/>
                    <a:pt x="1756973" y="422881"/>
                    <a:pt x="1771858" y="417748"/>
                  </a:cubicBezTo>
                  <a:cubicBezTo>
                    <a:pt x="1774425" y="419288"/>
                    <a:pt x="1778018" y="420315"/>
                    <a:pt x="1781611" y="418775"/>
                  </a:cubicBezTo>
                  <a:cubicBezTo>
                    <a:pt x="1819081" y="405943"/>
                    <a:pt x="1847824" y="380792"/>
                    <a:pt x="1861683" y="348968"/>
                  </a:cubicBezTo>
                  <a:cubicBezTo>
                    <a:pt x="1875028" y="318171"/>
                    <a:pt x="1874515" y="282755"/>
                    <a:pt x="1859630" y="248365"/>
                  </a:cubicBezTo>
                  <a:cubicBezTo>
                    <a:pt x="1839099" y="201142"/>
                    <a:pt x="1802142" y="168805"/>
                    <a:pt x="1752867" y="154434"/>
                  </a:cubicBezTo>
                  <a:cubicBezTo>
                    <a:pt x="1684087" y="134415"/>
                    <a:pt x="1592722" y="151867"/>
                    <a:pt x="1525482" y="197549"/>
                  </a:cubicBezTo>
                  <a:cubicBezTo>
                    <a:pt x="1434117" y="259657"/>
                    <a:pt x="1376629" y="356154"/>
                    <a:pt x="1321195" y="449059"/>
                  </a:cubicBezTo>
                  <a:cubicBezTo>
                    <a:pt x="1307336" y="472156"/>
                    <a:pt x="1292964" y="496281"/>
                    <a:pt x="1278592" y="519379"/>
                  </a:cubicBezTo>
                  <a:cubicBezTo>
                    <a:pt x="1186714" y="664125"/>
                    <a:pt x="1072252" y="844801"/>
                    <a:pt x="905947" y="947971"/>
                  </a:cubicBezTo>
                  <a:cubicBezTo>
                    <a:pt x="812016" y="1006486"/>
                    <a:pt x="707306" y="1029584"/>
                    <a:pt x="602083" y="1016238"/>
                  </a:cubicBezTo>
                  <a:cubicBezTo>
                    <a:pt x="589251" y="1013672"/>
                    <a:pt x="576419" y="1010592"/>
                    <a:pt x="563586" y="1006999"/>
                  </a:cubicBezTo>
                  <a:cubicBezTo>
                    <a:pt x="485054" y="982875"/>
                    <a:pt x="415247" y="934626"/>
                    <a:pt x="356220" y="861226"/>
                  </a:cubicBezTo>
                  <a:close/>
                </a:path>
              </a:pathLst>
            </a:custGeom>
            <a:grpFill/>
            <a:ln w="5130" cap="flat">
              <a:noFill/>
              <a:prstDash val="solid"/>
              <a:miter/>
            </a:ln>
          </p:spPr>
          <p:txBody>
            <a:bodyPr rtlCol="0" anchor="ctr">
              <a:spAutoFit/>
            </a:bodyPr>
            <a:lstStyle/>
            <a:p>
              <a:endParaRPr lang="zh-CN" altLang="en-US"/>
            </a:p>
          </p:txBody>
        </p:sp>
        <p:sp>
          <p:nvSpPr>
            <p:cNvPr id="13" name="任意多边形: 形状 12">
              <a:extLst>
                <a:ext uri="{FF2B5EF4-FFF2-40B4-BE49-F238E27FC236}">
                  <a16:creationId xmlns:a16="http://schemas.microsoft.com/office/drawing/2014/main" id="{11A998DD-A992-5564-1BE0-01DEDFB34297}"/>
                </a:ext>
              </a:extLst>
            </p:cNvPr>
            <p:cNvSpPr/>
            <p:nvPr/>
          </p:nvSpPr>
          <p:spPr>
            <a:xfrm>
              <a:off x="6464437" y="3984513"/>
              <a:ext cx="974549" cy="810968"/>
            </a:xfrm>
            <a:custGeom>
              <a:avLst/>
              <a:gdLst>
                <a:gd name="connsiteX0" fmla="*/ 547674 w 974549"/>
                <a:gd name="connsiteY0" fmla="*/ 122660 h 810968"/>
                <a:gd name="connsiteX1" fmla="*/ 593357 w 974549"/>
                <a:gd name="connsiteY1" fmla="*/ 92890 h 810968"/>
                <a:gd name="connsiteX2" fmla="*/ 614915 w 974549"/>
                <a:gd name="connsiteY2" fmla="*/ 55933 h 810968"/>
                <a:gd name="connsiteX3" fmla="*/ 685235 w 974549"/>
                <a:gd name="connsiteY3" fmla="*/ 2039 h 810968"/>
                <a:gd name="connsiteX4" fmla="*/ 881823 w 974549"/>
                <a:gd name="connsiteY4" fmla="*/ 138059 h 810968"/>
                <a:gd name="connsiteX5" fmla="*/ 925452 w 974549"/>
                <a:gd name="connsiteY5" fmla="*/ 204273 h 810968"/>
                <a:gd name="connsiteX6" fmla="*/ 960355 w 974549"/>
                <a:gd name="connsiteY6" fmla="*/ 250468 h 810968"/>
                <a:gd name="connsiteX7" fmla="*/ 958302 w 974549"/>
                <a:gd name="connsiteY7" fmla="*/ 363904 h 810968"/>
                <a:gd name="connsiteX8" fmla="*/ 957789 w 974549"/>
                <a:gd name="connsiteY8" fmla="*/ 372630 h 810968"/>
                <a:gd name="connsiteX9" fmla="*/ 955736 w 974549"/>
                <a:gd name="connsiteY9" fmla="*/ 376736 h 810968"/>
                <a:gd name="connsiteX10" fmla="*/ 936744 w 974549"/>
                <a:gd name="connsiteY10" fmla="*/ 418312 h 810968"/>
                <a:gd name="connsiteX11" fmla="*/ 719625 w 974549"/>
                <a:gd name="connsiteY11" fmla="*/ 718070 h 810968"/>
                <a:gd name="connsiteX12" fmla="*/ 383937 w 974549"/>
                <a:gd name="connsiteY12" fmla="*/ 792497 h 810968"/>
                <a:gd name="connsiteX13" fmla="*/ 280766 w 974549"/>
                <a:gd name="connsiteY13" fmla="*/ 725257 h 810968"/>
                <a:gd name="connsiteX14" fmla="*/ 230978 w 974549"/>
                <a:gd name="connsiteY14" fmla="*/ 667769 h 810968"/>
                <a:gd name="connsiteX15" fmla="*/ 135507 w 974549"/>
                <a:gd name="connsiteY15" fmla="*/ 573838 h 810968"/>
                <a:gd name="connsiteX16" fmla="*/ 0 w 974549"/>
                <a:gd name="connsiteY16" fmla="*/ 526615 h 810968"/>
                <a:gd name="connsiteX17" fmla="*/ 133967 w 974549"/>
                <a:gd name="connsiteY17" fmla="*/ 518916 h 810968"/>
                <a:gd name="connsiteX18" fmla="*/ 136534 w 974549"/>
                <a:gd name="connsiteY18" fmla="*/ 519943 h 810968"/>
                <a:gd name="connsiteX19" fmla="*/ 305917 w 974549"/>
                <a:gd name="connsiteY19" fmla="*/ 632865 h 810968"/>
                <a:gd name="connsiteX20" fmla="*/ 351086 w 974549"/>
                <a:gd name="connsiteY20" fmla="*/ 681627 h 810968"/>
                <a:gd name="connsiteX21" fmla="*/ 511744 w 974549"/>
                <a:gd name="connsiteY21" fmla="*/ 759647 h 810968"/>
                <a:gd name="connsiteX22" fmla="*/ 516877 w 974549"/>
                <a:gd name="connsiteY22" fmla="*/ 759647 h 810968"/>
                <a:gd name="connsiteX23" fmla="*/ 666756 w 974549"/>
                <a:gd name="connsiteY23" fmla="*/ 702672 h 810968"/>
                <a:gd name="connsiteX24" fmla="*/ 782759 w 974549"/>
                <a:gd name="connsiteY24" fmla="*/ 393675 h 810968"/>
                <a:gd name="connsiteX25" fmla="*/ 782246 w 974549"/>
                <a:gd name="connsiteY25" fmla="*/ 391108 h 810968"/>
                <a:gd name="connsiteX26" fmla="*/ 820229 w 974549"/>
                <a:gd name="connsiteY26" fmla="*/ 319249 h 810968"/>
                <a:gd name="connsiteX27" fmla="*/ 797131 w 974549"/>
                <a:gd name="connsiteY27" fmla="*/ 249955 h 810968"/>
                <a:gd name="connsiteX28" fmla="*/ 669836 w 974549"/>
                <a:gd name="connsiteY28" fmla="*/ 230450 h 810968"/>
                <a:gd name="connsiteX29" fmla="*/ 625181 w 974549"/>
                <a:gd name="connsiteY29" fmla="*/ 300257 h 810968"/>
                <a:gd name="connsiteX30" fmla="*/ 636986 w 974549"/>
                <a:gd name="connsiteY30" fmla="*/ 311036 h 810968"/>
                <a:gd name="connsiteX31" fmla="*/ 647765 w 974549"/>
                <a:gd name="connsiteY31" fmla="*/ 299230 h 810968"/>
                <a:gd name="connsiteX32" fmla="*/ 679075 w 974549"/>
                <a:gd name="connsiteY32" fmla="*/ 250982 h 810968"/>
                <a:gd name="connsiteX33" fmla="*/ 781219 w 974549"/>
                <a:gd name="connsiteY33" fmla="*/ 265867 h 810968"/>
                <a:gd name="connsiteX34" fmla="*/ 798158 w 974549"/>
                <a:gd name="connsiteY34" fmla="*/ 316682 h 810968"/>
                <a:gd name="connsiteX35" fmla="*/ 752988 w 974549"/>
                <a:gd name="connsiteY35" fmla="*/ 385976 h 810968"/>
                <a:gd name="connsiteX36" fmla="*/ 705253 w 974549"/>
                <a:gd name="connsiteY36" fmla="*/ 394701 h 810968"/>
                <a:gd name="connsiteX37" fmla="*/ 659571 w 974549"/>
                <a:gd name="connsiteY37" fmla="*/ 399834 h 810968"/>
                <a:gd name="connsiteX38" fmla="*/ 623641 w 974549"/>
                <a:gd name="connsiteY38" fmla="*/ 416773 h 810968"/>
                <a:gd name="connsiteX39" fmla="*/ 564613 w 974549"/>
                <a:gd name="connsiteY39" fmla="*/ 433711 h 810968"/>
                <a:gd name="connsiteX40" fmla="*/ 487620 w 974549"/>
                <a:gd name="connsiteY40" fmla="*/ 386489 h 810968"/>
                <a:gd name="connsiteX41" fmla="*/ 492240 w 974549"/>
                <a:gd name="connsiteY41" fmla="*/ 337727 h 810968"/>
                <a:gd name="connsiteX42" fmla="*/ 494293 w 974549"/>
                <a:gd name="connsiteY42" fmla="*/ 276133 h 810968"/>
                <a:gd name="connsiteX43" fmla="*/ 481461 w 974549"/>
                <a:gd name="connsiteY43" fmla="*/ 184255 h 810968"/>
                <a:gd name="connsiteX44" fmla="*/ 547674 w 974549"/>
                <a:gd name="connsiteY44" fmla="*/ 122660 h 81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74549" h="810968">
                  <a:moveTo>
                    <a:pt x="547674" y="122660"/>
                  </a:moveTo>
                  <a:cubicBezTo>
                    <a:pt x="562047" y="116501"/>
                    <a:pt x="576932" y="110855"/>
                    <a:pt x="593357" y="92890"/>
                  </a:cubicBezTo>
                  <a:cubicBezTo>
                    <a:pt x="604649" y="81084"/>
                    <a:pt x="609782" y="68252"/>
                    <a:pt x="614915" y="55933"/>
                  </a:cubicBezTo>
                  <a:cubicBezTo>
                    <a:pt x="624667" y="31809"/>
                    <a:pt x="633393" y="11278"/>
                    <a:pt x="685235" y="2039"/>
                  </a:cubicBezTo>
                  <a:cubicBezTo>
                    <a:pt x="774033" y="-13360"/>
                    <a:pt x="860265" y="61066"/>
                    <a:pt x="881823" y="138059"/>
                  </a:cubicBezTo>
                  <a:cubicBezTo>
                    <a:pt x="889522" y="165263"/>
                    <a:pt x="907487" y="185281"/>
                    <a:pt x="925452" y="204273"/>
                  </a:cubicBezTo>
                  <a:cubicBezTo>
                    <a:pt x="939311" y="219158"/>
                    <a:pt x="952143" y="233017"/>
                    <a:pt x="960355" y="250468"/>
                  </a:cubicBezTo>
                  <a:cubicBezTo>
                    <a:pt x="979860" y="292044"/>
                    <a:pt x="979347" y="322841"/>
                    <a:pt x="958302" y="363904"/>
                  </a:cubicBezTo>
                  <a:cubicBezTo>
                    <a:pt x="956762" y="366471"/>
                    <a:pt x="956762" y="370064"/>
                    <a:pt x="957789" y="372630"/>
                  </a:cubicBezTo>
                  <a:cubicBezTo>
                    <a:pt x="957276" y="374170"/>
                    <a:pt x="956762" y="375196"/>
                    <a:pt x="955736" y="376736"/>
                  </a:cubicBezTo>
                  <a:cubicBezTo>
                    <a:pt x="949576" y="390595"/>
                    <a:pt x="943417" y="404454"/>
                    <a:pt x="936744" y="418312"/>
                  </a:cubicBezTo>
                  <a:cubicBezTo>
                    <a:pt x="903894" y="490172"/>
                    <a:pt x="832547" y="624139"/>
                    <a:pt x="719625" y="718070"/>
                  </a:cubicBezTo>
                  <a:cubicBezTo>
                    <a:pt x="611835" y="807382"/>
                    <a:pt x="498912" y="832533"/>
                    <a:pt x="383937" y="792497"/>
                  </a:cubicBezTo>
                  <a:cubicBezTo>
                    <a:pt x="348520" y="780178"/>
                    <a:pt x="313617" y="757593"/>
                    <a:pt x="280766" y="725257"/>
                  </a:cubicBezTo>
                  <a:cubicBezTo>
                    <a:pt x="262801" y="707292"/>
                    <a:pt x="246377" y="687273"/>
                    <a:pt x="230978" y="667769"/>
                  </a:cubicBezTo>
                  <a:cubicBezTo>
                    <a:pt x="203774" y="633892"/>
                    <a:pt x="175543" y="598989"/>
                    <a:pt x="135507" y="573838"/>
                  </a:cubicBezTo>
                  <a:cubicBezTo>
                    <a:pt x="92904" y="547660"/>
                    <a:pt x="44656" y="530722"/>
                    <a:pt x="0" y="526615"/>
                  </a:cubicBezTo>
                  <a:cubicBezTo>
                    <a:pt x="44142" y="513270"/>
                    <a:pt x="89825" y="510704"/>
                    <a:pt x="133967" y="518916"/>
                  </a:cubicBezTo>
                  <a:cubicBezTo>
                    <a:pt x="134994" y="519430"/>
                    <a:pt x="135507" y="519943"/>
                    <a:pt x="136534" y="519943"/>
                  </a:cubicBezTo>
                  <a:cubicBezTo>
                    <a:pt x="222252" y="540474"/>
                    <a:pt x="250483" y="571271"/>
                    <a:pt x="305917" y="632865"/>
                  </a:cubicBezTo>
                  <a:cubicBezTo>
                    <a:pt x="319263" y="647237"/>
                    <a:pt x="333635" y="663662"/>
                    <a:pt x="351086" y="681627"/>
                  </a:cubicBezTo>
                  <a:cubicBezTo>
                    <a:pt x="400362" y="732956"/>
                    <a:pt x="452717" y="758620"/>
                    <a:pt x="511744" y="759647"/>
                  </a:cubicBezTo>
                  <a:cubicBezTo>
                    <a:pt x="513285" y="759647"/>
                    <a:pt x="514824" y="759647"/>
                    <a:pt x="516877" y="759647"/>
                  </a:cubicBezTo>
                  <a:cubicBezTo>
                    <a:pt x="570772" y="759647"/>
                    <a:pt x="623641" y="739628"/>
                    <a:pt x="666756" y="702672"/>
                  </a:cubicBezTo>
                  <a:cubicBezTo>
                    <a:pt x="748882" y="631839"/>
                    <a:pt x="794564" y="510704"/>
                    <a:pt x="782759" y="393675"/>
                  </a:cubicBezTo>
                  <a:cubicBezTo>
                    <a:pt x="782759" y="392648"/>
                    <a:pt x="782246" y="392135"/>
                    <a:pt x="782246" y="391108"/>
                  </a:cubicBezTo>
                  <a:cubicBezTo>
                    <a:pt x="802777" y="372117"/>
                    <a:pt x="816636" y="345426"/>
                    <a:pt x="820229" y="319249"/>
                  </a:cubicBezTo>
                  <a:cubicBezTo>
                    <a:pt x="823308" y="292558"/>
                    <a:pt x="815609" y="268433"/>
                    <a:pt x="797131" y="249955"/>
                  </a:cubicBezTo>
                  <a:cubicBezTo>
                    <a:pt x="768387" y="220698"/>
                    <a:pt x="711412" y="211972"/>
                    <a:pt x="669836" y="230450"/>
                  </a:cubicBezTo>
                  <a:cubicBezTo>
                    <a:pt x="640066" y="243796"/>
                    <a:pt x="623641" y="268946"/>
                    <a:pt x="625181" y="300257"/>
                  </a:cubicBezTo>
                  <a:cubicBezTo>
                    <a:pt x="625694" y="306417"/>
                    <a:pt x="630827" y="311036"/>
                    <a:pt x="636986" y="311036"/>
                  </a:cubicBezTo>
                  <a:cubicBezTo>
                    <a:pt x="643146" y="310523"/>
                    <a:pt x="647765" y="305390"/>
                    <a:pt x="647765" y="299230"/>
                  </a:cubicBezTo>
                  <a:cubicBezTo>
                    <a:pt x="646225" y="271513"/>
                    <a:pt x="663677" y="257654"/>
                    <a:pt x="679075" y="250982"/>
                  </a:cubicBezTo>
                  <a:cubicBezTo>
                    <a:pt x="711412" y="236610"/>
                    <a:pt x="759661" y="243282"/>
                    <a:pt x="781219" y="265867"/>
                  </a:cubicBezTo>
                  <a:cubicBezTo>
                    <a:pt x="798158" y="282805"/>
                    <a:pt x="799697" y="302823"/>
                    <a:pt x="798158" y="316682"/>
                  </a:cubicBezTo>
                  <a:cubicBezTo>
                    <a:pt x="795078" y="343373"/>
                    <a:pt x="776599" y="371090"/>
                    <a:pt x="752988" y="385976"/>
                  </a:cubicBezTo>
                  <a:cubicBezTo>
                    <a:pt x="738103" y="395215"/>
                    <a:pt x="722705" y="395215"/>
                    <a:pt x="705253" y="394701"/>
                  </a:cubicBezTo>
                  <a:cubicBezTo>
                    <a:pt x="690881" y="394701"/>
                    <a:pt x="675482" y="394188"/>
                    <a:pt x="659571" y="399834"/>
                  </a:cubicBezTo>
                  <a:cubicBezTo>
                    <a:pt x="645712" y="404454"/>
                    <a:pt x="634420" y="410613"/>
                    <a:pt x="623641" y="416773"/>
                  </a:cubicBezTo>
                  <a:cubicBezTo>
                    <a:pt x="605162" y="427038"/>
                    <a:pt x="589251" y="435764"/>
                    <a:pt x="564613" y="433711"/>
                  </a:cubicBezTo>
                  <a:cubicBezTo>
                    <a:pt x="535869" y="431658"/>
                    <a:pt x="499939" y="414206"/>
                    <a:pt x="487620" y="386489"/>
                  </a:cubicBezTo>
                  <a:cubicBezTo>
                    <a:pt x="480947" y="371090"/>
                    <a:pt x="486594" y="355179"/>
                    <a:pt x="492240" y="337727"/>
                  </a:cubicBezTo>
                  <a:cubicBezTo>
                    <a:pt x="498912" y="318735"/>
                    <a:pt x="506612" y="296664"/>
                    <a:pt x="494293" y="276133"/>
                  </a:cubicBezTo>
                  <a:cubicBezTo>
                    <a:pt x="474788" y="243796"/>
                    <a:pt x="469655" y="204273"/>
                    <a:pt x="481461" y="184255"/>
                  </a:cubicBezTo>
                  <a:cubicBezTo>
                    <a:pt x="508152" y="139086"/>
                    <a:pt x="527143" y="131386"/>
                    <a:pt x="547674" y="122660"/>
                  </a:cubicBezTo>
                  <a:close/>
                </a:path>
              </a:pathLst>
            </a:custGeom>
            <a:grpFill/>
            <a:ln w="5130" cap="flat">
              <a:noFill/>
              <a:prstDash val="solid"/>
              <a:miter/>
            </a:ln>
          </p:spPr>
          <p:txBody>
            <a:bodyPr rtlCol="0" anchor="ctr">
              <a:spAutoFit/>
            </a:bodyPr>
            <a:lstStyle/>
            <a:p>
              <a:endParaRPr lang="zh-CN" altLang="en-US"/>
            </a:p>
          </p:txBody>
        </p:sp>
        <p:sp>
          <p:nvSpPr>
            <p:cNvPr id="14" name="任意多边形: 形状 13">
              <a:extLst>
                <a:ext uri="{FF2B5EF4-FFF2-40B4-BE49-F238E27FC236}">
                  <a16:creationId xmlns:a16="http://schemas.microsoft.com/office/drawing/2014/main" id="{2721A43F-EF22-FEFA-D986-F99375968C2A}"/>
                </a:ext>
              </a:extLst>
            </p:cNvPr>
            <p:cNvSpPr/>
            <p:nvPr/>
          </p:nvSpPr>
          <p:spPr>
            <a:xfrm>
              <a:off x="6830922" y="4392560"/>
              <a:ext cx="394980" cy="330083"/>
            </a:xfrm>
            <a:custGeom>
              <a:avLst/>
              <a:gdLst>
                <a:gd name="connsiteX0" fmla="*/ 325423 w 394980"/>
                <a:gd name="connsiteY0" fmla="*/ 10779 h 330083"/>
                <a:gd name="connsiteX1" fmla="*/ 337228 w 394980"/>
                <a:gd name="connsiteY1" fmla="*/ 10779 h 330083"/>
                <a:gd name="connsiteX2" fmla="*/ 394202 w 394980"/>
                <a:gd name="connsiteY2" fmla="*/ 0 h 330083"/>
                <a:gd name="connsiteX3" fmla="*/ 285386 w 394980"/>
                <a:gd name="connsiteY3" fmla="*/ 278713 h 330083"/>
                <a:gd name="connsiteX4" fmla="*/ 145773 w 394980"/>
                <a:gd name="connsiteY4" fmla="*/ 330042 h 330083"/>
                <a:gd name="connsiteX5" fmla="*/ 513 w 394980"/>
                <a:gd name="connsiteY5" fmla="*/ 258695 h 330083"/>
                <a:gd name="connsiteX6" fmla="*/ 0 w 394980"/>
                <a:gd name="connsiteY6" fmla="*/ 258182 h 330083"/>
                <a:gd name="connsiteX7" fmla="*/ 123702 w 394980"/>
                <a:gd name="connsiteY7" fmla="*/ 302838 h 330083"/>
                <a:gd name="connsiteX8" fmla="*/ 132427 w 394980"/>
                <a:gd name="connsiteY8" fmla="*/ 302838 h 330083"/>
                <a:gd name="connsiteX9" fmla="*/ 281793 w 394980"/>
                <a:gd name="connsiteY9" fmla="*/ 222765 h 330083"/>
                <a:gd name="connsiteX10" fmla="*/ 325423 w 394980"/>
                <a:gd name="connsiteY10" fmla="*/ 10779 h 330083"/>
                <a:gd name="connsiteX11" fmla="*/ 325423 w 394980"/>
                <a:gd name="connsiteY11" fmla="*/ 10779 h 3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980" h="330083">
                  <a:moveTo>
                    <a:pt x="325423" y="10779"/>
                  </a:moveTo>
                  <a:cubicBezTo>
                    <a:pt x="329529" y="10779"/>
                    <a:pt x="333122" y="10779"/>
                    <a:pt x="337228" y="10779"/>
                  </a:cubicBezTo>
                  <a:cubicBezTo>
                    <a:pt x="354680" y="10779"/>
                    <a:pt x="374185" y="11292"/>
                    <a:pt x="394202" y="0"/>
                  </a:cubicBezTo>
                  <a:cubicBezTo>
                    <a:pt x="401389" y="105223"/>
                    <a:pt x="358273" y="216093"/>
                    <a:pt x="285386" y="278713"/>
                  </a:cubicBezTo>
                  <a:cubicBezTo>
                    <a:pt x="245350" y="313104"/>
                    <a:pt x="196075" y="331069"/>
                    <a:pt x="145773" y="330042"/>
                  </a:cubicBezTo>
                  <a:cubicBezTo>
                    <a:pt x="92905" y="329015"/>
                    <a:pt x="45682" y="305404"/>
                    <a:pt x="513" y="258695"/>
                  </a:cubicBezTo>
                  <a:cubicBezTo>
                    <a:pt x="513" y="258695"/>
                    <a:pt x="0" y="258182"/>
                    <a:pt x="0" y="258182"/>
                  </a:cubicBezTo>
                  <a:cubicBezTo>
                    <a:pt x="35417" y="283846"/>
                    <a:pt x="74426" y="302838"/>
                    <a:pt x="123702" y="302838"/>
                  </a:cubicBezTo>
                  <a:cubicBezTo>
                    <a:pt x="126781" y="302838"/>
                    <a:pt x="129348" y="302838"/>
                    <a:pt x="132427" y="302838"/>
                  </a:cubicBezTo>
                  <a:cubicBezTo>
                    <a:pt x="191969" y="300271"/>
                    <a:pt x="245350" y="271527"/>
                    <a:pt x="281793" y="222765"/>
                  </a:cubicBezTo>
                  <a:cubicBezTo>
                    <a:pt x="325936" y="164764"/>
                    <a:pt x="342361" y="83665"/>
                    <a:pt x="325423" y="10779"/>
                  </a:cubicBezTo>
                  <a:cubicBezTo>
                    <a:pt x="325423" y="10779"/>
                    <a:pt x="325423" y="10779"/>
                    <a:pt x="325423" y="10779"/>
                  </a:cubicBezTo>
                  <a:close/>
                </a:path>
              </a:pathLst>
            </a:custGeom>
            <a:grpFill/>
            <a:ln w="5130" cap="flat">
              <a:noFill/>
              <a:prstDash val="solid"/>
              <a:miter/>
            </a:ln>
          </p:spPr>
          <p:txBody>
            <a:bodyPr rtlCol="0" anchor="ctr">
              <a:spAutoFit/>
            </a:bodyPr>
            <a:lstStyle/>
            <a:p>
              <a:endParaRPr lang="zh-CN" altLang="en-US"/>
            </a:p>
          </p:txBody>
        </p:sp>
      </p:grpSp>
      <p:cxnSp>
        <p:nvCxnSpPr>
          <p:cNvPr id="15" name="直接连接符 14">
            <a:extLst>
              <a:ext uri="{FF2B5EF4-FFF2-40B4-BE49-F238E27FC236}">
                <a16:creationId xmlns:a16="http://schemas.microsoft.com/office/drawing/2014/main" id="{21808FAD-C728-F8CA-5F4C-D47D0138B800}"/>
              </a:ext>
            </a:extLst>
          </p:cNvPr>
          <p:cNvCxnSpPr>
            <a:cxnSpLocks/>
          </p:cNvCxnSpPr>
          <p:nvPr/>
        </p:nvCxnSpPr>
        <p:spPr>
          <a:xfrm>
            <a:off x="4172027" y="4000971"/>
            <a:ext cx="0" cy="2296180"/>
          </a:xfrm>
          <a:prstGeom prst="line">
            <a:avLst/>
          </a:prstGeom>
          <a:ln>
            <a:solidFill>
              <a:schemeClr val="accent1">
                <a:alpha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DEBE39A-A264-F374-A553-2D014A892D1F}"/>
              </a:ext>
            </a:extLst>
          </p:cNvPr>
          <p:cNvSpPr txBox="1"/>
          <p:nvPr/>
        </p:nvSpPr>
        <p:spPr>
          <a:xfrm>
            <a:off x="695325" y="4879775"/>
            <a:ext cx="3104379" cy="812915"/>
          </a:xfrm>
          <a:prstGeom prst="rect">
            <a:avLst/>
          </a:prstGeom>
          <a:noFill/>
        </p:spPr>
        <p:txBody>
          <a:bodyPr wrap="square" lIns="0" tIns="0" rIns="0" bIns="0" rtlCol="0" anchor="t">
            <a:spAutoFit/>
          </a:bodyPr>
          <a:lstStyle/>
          <a:p>
            <a:pPr algn="ctr">
              <a:lnSpc>
                <a:spcPct val="130000"/>
              </a:lnSpc>
            </a:pPr>
            <a:r>
              <a:rPr lang="zh-CN" altLang="en-US" sz="1400" dirty="0">
                <a:solidFill>
                  <a:schemeClr val="tx1">
                    <a:lumMod val="85000"/>
                    <a:lumOff val="15000"/>
                  </a:schemeClr>
                </a:solidFill>
                <a:effectLst/>
              </a:rPr>
              <a:t>此时股票未来的涨跌较大概率是继续上升，激进的投资者可以或适当加仓，保守的投资者</a:t>
            </a:r>
            <a:r>
              <a:rPr lang="zh-CN" altLang="en-US" sz="1400" dirty="0">
                <a:solidFill>
                  <a:schemeClr val="tx1">
                    <a:lumMod val="85000"/>
                    <a:lumOff val="15000"/>
                  </a:schemeClr>
                </a:solidFill>
              </a:rPr>
              <a:t>可考虑买入以</a:t>
            </a:r>
            <a:r>
              <a:rPr lang="zh-CN" altLang="en-US" sz="1400" dirty="0">
                <a:solidFill>
                  <a:schemeClr val="tx1">
                    <a:lumMod val="85000"/>
                    <a:lumOff val="15000"/>
                  </a:schemeClr>
                </a:solidFill>
                <a:effectLst/>
              </a:rPr>
              <a:t>选择观望</a:t>
            </a:r>
          </a:p>
        </p:txBody>
      </p:sp>
      <p:sp useBgFill="1">
        <p:nvSpPr>
          <p:cNvPr id="17" name="任意多边形: 形状 16">
            <a:extLst>
              <a:ext uri="{FF2B5EF4-FFF2-40B4-BE49-F238E27FC236}">
                <a16:creationId xmlns:a16="http://schemas.microsoft.com/office/drawing/2014/main" id="{AEE9024E-EC66-7685-6FC1-B972E7BDEF12}"/>
              </a:ext>
            </a:extLst>
          </p:cNvPr>
          <p:cNvSpPr/>
          <p:nvPr/>
        </p:nvSpPr>
        <p:spPr>
          <a:xfrm>
            <a:off x="1001659" y="4000971"/>
            <a:ext cx="2491710"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8" name="文本框 17">
            <a:extLst>
              <a:ext uri="{FF2B5EF4-FFF2-40B4-BE49-F238E27FC236}">
                <a16:creationId xmlns:a16="http://schemas.microsoft.com/office/drawing/2014/main" id="{BDB47649-7A4D-C084-A036-951E49A4E1B7}"/>
              </a:ext>
            </a:extLst>
          </p:cNvPr>
          <p:cNvSpPr txBox="1"/>
          <p:nvPr/>
        </p:nvSpPr>
        <p:spPr>
          <a:xfrm>
            <a:off x="1104424" y="4168203"/>
            <a:ext cx="2286180" cy="430887"/>
          </a:xfrm>
          <a:prstGeom prst="rect">
            <a:avLst/>
          </a:prstGeom>
          <a:noFill/>
        </p:spPr>
        <p:txBody>
          <a:bodyPr wrap="square" lIns="0" tIns="0" rIns="0" bIns="0" rtlCol="0" anchor="t">
            <a:spAutoFit/>
          </a:bodyPr>
          <a:lstStyle/>
          <a:p>
            <a:pPr algn="ctr"/>
            <a:r>
              <a:rPr lang="zh-CN" altLang="en-US" sz="2800" dirty="0">
                <a:solidFill>
                  <a:schemeClr val="accent1"/>
                </a:solidFill>
                <a:latin typeface="+mj-ea"/>
                <a:ea typeface="+mj-ea"/>
              </a:rPr>
              <a:t>上升加速形态</a:t>
            </a:r>
          </a:p>
        </p:txBody>
      </p:sp>
      <p:sp>
        <p:nvSpPr>
          <p:cNvPr id="19" name="文本框 18">
            <a:extLst>
              <a:ext uri="{FF2B5EF4-FFF2-40B4-BE49-F238E27FC236}">
                <a16:creationId xmlns:a16="http://schemas.microsoft.com/office/drawing/2014/main" id="{418C793D-E59A-5544-1607-373C744AE5C3}"/>
              </a:ext>
            </a:extLst>
          </p:cNvPr>
          <p:cNvSpPr txBox="1"/>
          <p:nvPr/>
        </p:nvSpPr>
        <p:spPr>
          <a:xfrm>
            <a:off x="4543810" y="4879775"/>
            <a:ext cx="3104379" cy="812915"/>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chemeClr val="tx1">
                    <a:lumMod val="85000"/>
                    <a:lumOff val="15000"/>
                  </a:schemeClr>
                </a:solidFill>
                <a:effectLst/>
              </a:rPr>
              <a:t>此时股票的上涨动能不足，进入股价的退潮期，此时聪明的投资者会选择卖出股票，及时止损</a:t>
            </a:r>
          </a:p>
        </p:txBody>
      </p:sp>
      <p:sp useBgFill="1">
        <p:nvSpPr>
          <p:cNvPr id="20" name="任意多边形: 形状 19">
            <a:extLst>
              <a:ext uri="{FF2B5EF4-FFF2-40B4-BE49-F238E27FC236}">
                <a16:creationId xmlns:a16="http://schemas.microsoft.com/office/drawing/2014/main" id="{6E7EA66D-2C84-3267-F85F-827D76E0D52F}"/>
              </a:ext>
            </a:extLst>
          </p:cNvPr>
          <p:cNvSpPr/>
          <p:nvPr/>
        </p:nvSpPr>
        <p:spPr>
          <a:xfrm>
            <a:off x="4850144" y="4000971"/>
            <a:ext cx="2491710"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21" name="文本框 20">
            <a:extLst>
              <a:ext uri="{FF2B5EF4-FFF2-40B4-BE49-F238E27FC236}">
                <a16:creationId xmlns:a16="http://schemas.microsoft.com/office/drawing/2014/main" id="{2DA195DE-92B3-96C9-5E11-B3D5650AB30C}"/>
              </a:ext>
            </a:extLst>
          </p:cNvPr>
          <p:cNvSpPr txBox="1"/>
          <p:nvPr/>
        </p:nvSpPr>
        <p:spPr>
          <a:xfrm>
            <a:off x="4952909" y="4168203"/>
            <a:ext cx="2286180" cy="430887"/>
          </a:xfrm>
          <a:prstGeom prst="rect">
            <a:avLst/>
          </a:prstGeom>
          <a:noFill/>
        </p:spPr>
        <p:txBody>
          <a:bodyPr wrap="square" lIns="0" tIns="0" rIns="0" bIns="0" rtlCol="0" anchor="t">
            <a:spAutoFit/>
          </a:bodyPr>
          <a:lstStyle/>
          <a:p>
            <a:pPr algn="ctr"/>
            <a:r>
              <a:rPr lang="en-US" altLang="zh-CN" sz="2800" dirty="0">
                <a:solidFill>
                  <a:schemeClr val="accent1"/>
                </a:solidFill>
                <a:latin typeface="+mj-ea"/>
                <a:ea typeface="+mj-ea"/>
              </a:rPr>
              <a:t>V</a:t>
            </a:r>
            <a:r>
              <a:rPr lang="zh-CN" altLang="en-US" sz="2800" dirty="0">
                <a:solidFill>
                  <a:schemeClr val="accent1"/>
                </a:solidFill>
                <a:latin typeface="+mj-ea"/>
                <a:ea typeface="+mj-ea"/>
              </a:rPr>
              <a:t>形顶</a:t>
            </a:r>
          </a:p>
        </p:txBody>
      </p:sp>
      <p:sp>
        <p:nvSpPr>
          <p:cNvPr id="22" name="文本框 21">
            <a:extLst>
              <a:ext uri="{FF2B5EF4-FFF2-40B4-BE49-F238E27FC236}">
                <a16:creationId xmlns:a16="http://schemas.microsoft.com/office/drawing/2014/main" id="{42117B80-0BD9-B078-0A18-CD02A88E577C}"/>
              </a:ext>
            </a:extLst>
          </p:cNvPr>
          <p:cNvSpPr txBox="1"/>
          <p:nvPr/>
        </p:nvSpPr>
        <p:spPr>
          <a:xfrm>
            <a:off x="8402458" y="4879775"/>
            <a:ext cx="3104379" cy="929100"/>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600" dirty="0">
                <a:solidFill>
                  <a:schemeClr val="tx1">
                    <a:lumMod val="85000"/>
                    <a:lumOff val="15000"/>
                  </a:schemeClr>
                </a:solidFill>
                <a:effectLst/>
              </a:rPr>
              <a:t>股票已经跌无可跌，股价开始回升，这是买入的最好时机，价格低，风险小，回报高</a:t>
            </a:r>
          </a:p>
        </p:txBody>
      </p:sp>
      <p:sp useBgFill="1">
        <p:nvSpPr>
          <p:cNvPr id="23" name="任意多边形: 形状 22">
            <a:extLst>
              <a:ext uri="{FF2B5EF4-FFF2-40B4-BE49-F238E27FC236}">
                <a16:creationId xmlns:a16="http://schemas.microsoft.com/office/drawing/2014/main" id="{795E6D49-32CD-B57A-9C4B-B54AF29C37DC}"/>
              </a:ext>
            </a:extLst>
          </p:cNvPr>
          <p:cNvSpPr/>
          <p:nvPr/>
        </p:nvSpPr>
        <p:spPr>
          <a:xfrm>
            <a:off x="8708792" y="4000971"/>
            <a:ext cx="2491710"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24" name="文本框 23">
            <a:extLst>
              <a:ext uri="{FF2B5EF4-FFF2-40B4-BE49-F238E27FC236}">
                <a16:creationId xmlns:a16="http://schemas.microsoft.com/office/drawing/2014/main" id="{2D7587C8-0EBE-8CA2-3040-D6B7FB7532D8}"/>
              </a:ext>
            </a:extLst>
          </p:cNvPr>
          <p:cNvSpPr txBox="1"/>
          <p:nvPr/>
        </p:nvSpPr>
        <p:spPr>
          <a:xfrm>
            <a:off x="8811557" y="4168203"/>
            <a:ext cx="2286180" cy="430887"/>
          </a:xfrm>
          <a:prstGeom prst="rect">
            <a:avLst/>
          </a:prstGeom>
          <a:noFill/>
        </p:spPr>
        <p:txBody>
          <a:bodyPr wrap="square" lIns="0" tIns="0" rIns="0" bIns="0" rtlCol="0" anchor="t">
            <a:spAutoFit/>
          </a:bodyPr>
          <a:lstStyle/>
          <a:p>
            <a:pPr algn="ctr"/>
            <a:r>
              <a:rPr lang="en-US" altLang="zh-CN" sz="2800" dirty="0">
                <a:solidFill>
                  <a:schemeClr val="accent1"/>
                </a:solidFill>
                <a:latin typeface="+mj-ea"/>
                <a:ea typeface="+mj-ea"/>
              </a:rPr>
              <a:t>V</a:t>
            </a:r>
            <a:r>
              <a:rPr lang="zh-CN" altLang="en-US" sz="2800" dirty="0">
                <a:solidFill>
                  <a:schemeClr val="accent1"/>
                </a:solidFill>
                <a:latin typeface="+mj-ea"/>
                <a:ea typeface="+mj-ea"/>
              </a:rPr>
              <a:t>形底</a:t>
            </a:r>
          </a:p>
        </p:txBody>
      </p:sp>
      <p:cxnSp>
        <p:nvCxnSpPr>
          <p:cNvPr id="25" name="直接连接符 24">
            <a:extLst>
              <a:ext uri="{FF2B5EF4-FFF2-40B4-BE49-F238E27FC236}">
                <a16:creationId xmlns:a16="http://schemas.microsoft.com/office/drawing/2014/main" id="{3BF64FC8-584A-7209-C4DC-C6BE3C171C57}"/>
              </a:ext>
            </a:extLst>
          </p:cNvPr>
          <p:cNvCxnSpPr>
            <a:cxnSpLocks/>
          </p:cNvCxnSpPr>
          <p:nvPr/>
        </p:nvCxnSpPr>
        <p:spPr>
          <a:xfrm>
            <a:off x="7983355" y="4000971"/>
            <a:ext cx="0" cy="2296180"/>
          </a:xfrm>
          <a:prstGeom prst="line">
            <a:avLst/>
          </a:prstGeom>
          <a:ln>
            <a:solidFill>
              <a:schemeClr val="accent1">
                <a:alpha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6" name="图片 25" descr="图表, 直方图&#10;&#10;描述已自动生成">
            <a:extLst>
              <a:ext uri="{FF2B5EF4-FFF2-40B4-BE49-F238E27FC236}">
                <a16:creationId xmlns:a16="http://schemas.microsoft.com/office/drawing/2014/main" id="{F17DA1F6-94A3-D4CF-7F57-DDA0CC423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190" y="1769936"/>
            <a:ext cx="3624286" cy="1699073"/>
          </a:xfrm>
          <a:prstGeom prst="rect">
            <a:avLst/>
          </a:prstGeom>
        </p:spPr>
      </p:pic>
      <p:pic>
        <p:nvPicPr>
          <p:cNvPr id="27" name="图片 26" descr="图表, 直方图&#10;&#10;描述已自动生成">
            <a:extLst>
              <a:ext uri="{FF2B5EF4-FFF2-40B4-BE49-F238E27FC236}">
                <a16:creationId xmlns:a16="http://schemas.microsoft.com/office/drawing/2014/main" id="{015CE588-8576-014A-54CC-51C319C02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08" y="1746231"/>
            <a:ext cx="3559411" cy="1749694"/>
          </a:xfrm>
          <a:prstGeom prst="rect">
            <a:avLst/>
          </a:prstGeom>
        </p:spPr>
      </p:pic>
      <p:pic>
        <p:nvPicPr>
          <p:cNvPr id="28" name="图片 27" descr="电脑游戏的截图&#10;&#10;低可信度描述已自动生成">
            <a:extLst>
              <a:ext uri="{FF2B5EF4-FFF2-40B4-BE49-F238E27FC236}">
                <a16:creationId xmlns:a16="http://schemas.microsoft.com/office/drawing/2014/main" id="{BD9F21D9-A04B-B4FC-D944-056980F99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3509" y="1769936"/>
            <a:ext cx="3794612" cy="1699073"/>
          </a:xfrm>
          <a:prstGeom prst="rect">
            <a:avLst/>
          </a:prstGeom>
        </p:spPr>
      </p:pic>
      <p:sp>
        <p:nvSpPr>
          <p:cNvPr id="32" name="标题 220">
            <a:extLst>
              <a:ext uri="{FF2B5EF4-FFF2-40B4-BE49-F238E27FC236}">
                <a16:creationId xmlns:a16="http://schemas.microsoft.com/office/drawing/2014/main" id="{1DED6811-A0BA-23BE-5F15-637AFF8BA952}"/>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股票技术形态</a:t>
            </a:r>
          </a:p>
        </p:txBody>
      </p:sp>
      <p:pic>
        <p:nvPicPr>
          <p:cNvPr id="33" name="Picture 9">
            <a:extLst>
              <a:ext uri="{FF2B5EF4-FFF2-40B4-BE49-F238E27FC236}">
                <a16:creationId xmlns:a16="http://schemas.microsoft.com/office/drawing/2014/main" id="{C3D3A69A-935D-CD67-62CC-B845E662CE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467689" cy="585466"/>
          </a:xfrm>
          <a:prstGeom prst="rect">
            <a:avLst/>
          </a:prstGeom>
        </p:spPr>
      </p:pic>
      <p:sp>
        <p:nvSpPr>
          <p:cNvPr id="34" name="文本框 33">
            <a:extLst>
              <a:ext uri="{FF2B5EF4-FFF2-40B4-BE49-F238E27FC236}">
                <a16:creationId xmlns:a16="http://schemas.microsoft.com/office/drawing/2014/main" id="{8F0472D0-615E-94B5-5FCC-8E2C9B8105CC}"/>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a:solidFill>
                  <a:schemeClr val="bg1"/>
                </a:solidFill>
              </a:rPr>
              <a:t>2.1</a:t>
            </a:r>
            <a:endParaRPr lang="zh-CN" altLang="en-US">
              <a:solidFill>
                <a:schemeClr val="bg1"/>
              </a:solidFill>
            </a:endParaRPr>
          </a:p>
        </p:txBody>
      </p:sp>
    </p:spTree>
    <p:extLst>
      <p:ext uri="{BB962C8B-B14F-4D97-AF65-F5344CB8AC3E}">
        <p14:creationId xmlns:p14="http://schemas.microsoft.com/office/powerpoint/2010/main" val="66328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A1571FC-C12A-2329-0877-151A13EFF521}"/>
              </a:ext>
            </a:extLst>
          </p:cNvPr>
          <p:cNvSpPr/>
          <p:nvPr/>
        </p:nvSpPr>
        <p:spPr>
          <a:xfrm>
            <a:off x="3238903" y="-892508"/>
            <a:ext cx="5713644" cy="5713644"/>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359AF8E8-D1BF-8C8D-FE9A-E1FF9B97E312}"/>
              </a:ext>
            </a:extLst>
          </p:cNvPr>
          <p:cNvSpPr/>
          <p:nvPr/>
        </p:nvSpPr>
        <p:spPr>
          <a:xfrm>
            <a:off x="2980842" y="1751992"/>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R="0" lvl="0" algn="ctr"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dirty="0">
              <a:ln>
                <a:noFill/>
              </a:ln>
              <a:solidFill>
                <a:prstClr val="white"/>
              </a:solidFill>
              <a:effectLst/>
              <a:uLnTx/>
              <a:uFillTx/>
              <a:latin typeface="OPPOSans R"/>
              <a:ea typeface="OPPOSans R"/>
              <a:cs typeface="+mn-cs"/>
            </a:endParaRPr>
          </a:p>
        </p:txBody>
      </p:sp>
      <p:sp>
        <p:nvSpPr>
          <p:cNvPr id="4" name="椭圆 3">
            <a:extLst>
              <a:ext uri="{FF2B5EF4-FFF2-40B4-BE49-F238E27FC236}">
                <a16:creationId xmlns:a16="http://schemas.microsoft.com/office/drawing/2014/main" id="{1652835D-735C-659D-959F-2EFE2AA455E9}"/>
              </a:ext>
            </a:extLst>
          </p:cNvPr>
          <p:cNvSpPr/>
          <p:nvPr/>
        </p:nvSpPr>
        <p:spPr>
          <a:xfrm>
            <a:off x="4090035" y="3989233"/>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p:nvSpPr>
          <p:cNvPr id="5" name="椭圆 4">
            <a:extLst>
              <a:ext uri="{FF2B5EF4-FFF2-40B4-BE49-F238E27FC236}">
                <a16:creationId xmlns:a16="http://schemas.microsoft.com/office/drawing/2014/main" id="{363B3408-224E-51DE-2516-3AEDD180B2B2}"/>
              </a:ext>
            </a:extLst>
          </p:cNvPr>
          <p:cNvSpPr/>
          <p:nvPr/>
        </p:nvSpPr>
        <p:spPr>
          <a:xfrm>
            <a:off x="5826576" y="4572641"/>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p:nvSpPr>
          <p:cNvPr id="6" name="椭圆 5">
            <a:extLst>
              <a:ext uri="{FF2B5EF4-FFF2-40B4-BE49-F238E27FC236}">
                <a16:creationId xmlns:a16="http://schemas.microsoft.com/office/drawing/2014/main" id="{D750428D-E1BC-1A49-BAE2-D94670BD9F06}"/>
              </a:ext>
            </a:extLst>
          </p:cNvPr>
          <p:cNvSpPr/>
          <p:nvPr/>
        </p:nvSpPr>
        <p:spPr>
          <a:xfrm>
            <a:off x="8679928" y="1751992"/>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p:nvSpPr>
          <p:cNvPr id="7" name="椭圆 6">
            <a:extLst>
              <a:ext uri="{FF2B5EF4-FFF2-40B4-BE49-F238E27FC236}">
                <a16:creationId xmlns:a16="http://schemas.microsoft.com/office/drawing/2014/main" id="{3E5A0D7B-1AF6-9FC4-5A83-9BC41B5C2959}"/>
              </a:ext>
            </a:extLst>
          </p:cNvPr>
          <p:cNvSpPr/>
          <p:nvPr/>
        </p:nvSpPr>
        <p:spPr>
          <a:xfrm>
            <a:off x="7524463" y="3989233"/>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useBgFill="1">
        <p:nvSpPr>
          <p:cNvPr id="8" name="任意多边形: 形状 7">
            <a:extLst>
              <a:ext uri="{FF2B5EF4-FFF2-40B4-BE49-F238E27FC236}">
                <a16:creationId xmlns:a16="http://schemas.microsoft.com/office/drawing/2014/main" id="{073BE9A9-1316-5AFC-28EE-83FF90E15909}"/>
              </a:ext>
            </a:extLst>
          </p:cNvPr>
          <p:cNvSpPr/>
          <p:nvPr/>
        </p:nvSpPr>
        <p:spPr>
          <a:xfrm>
            <a:off x="985828" y="1784821"/>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9" name="文本框 8">
            <a:extLst>
              <a:ext uri="{FF2B5EF4-FFF2-40B4-BE49-F238E27FC236}">
                <a16:creationId xmlns:a16="http://schemas.microsoft.com/office/drawing/2014/main" id="{64F83474-7F81-1E6B-7ED4-F1161E2ADA4A}"/>
              </a:ext>
            </a:extLst>
          </p:cNvPr>
          <p:cNvSpPr txBox="1"/>
          <p:nvPr/>
        </p:nvSpPr>
        <p:spPr>
          <a:xfrm>
            <a:off x="791356" y="1864360"/>
            <a:ext cx="2286180"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数据获取</a:t>
            </a:r>
          </a:p>
        </p:txBody>
      </p:sp>
      <p:sp useBgFill="1">
        <p:nvSpPr>
          <p:cNvPr id="10" name="任意多边形: 形状 9">
            <a:extLst>
              <a:ext uri="{FF2B5EF4-FFF2-40B4-BE49-F238E27FC236}">
                <a16:creationId xmlns:a16="http://schemas.microsoft.com/office/drawing/2014/main" id="{8EB5D3CF-A19B-A85F-40F7-C7F24A8A194A}"/>
              </a:ext>
            </a:extLst>
          </p:cNvPr>
          <p:cNvSpPr/>
          <p:nvPr/>
        </p:nvSpPr>
        <p:spPr>
          <a:xfrm>
            <a:off x="1870019" y="4017979"/>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1" name="文本框 10">
            <a:extLst>
              <a:ext uri="{FF2B5EF4-FFF2-40B4-BE49-F238E27FC236}">
                <a16:creationId xmlns:a16="http://schemas.microsoft.com/office/drawing/2014/main" id="{8EDE5D9D-C221-09F0-091A-75305D469ED1}"/>
              </a:ext>
            </a:extLst>
          </p:cNvPr>
          <p:cNvSpPr txBox="1"/>
          <p:nvPr/>
        </p:nvSpPr>
        <p:spPr>
          <a:xfrm>
            <a:off x="1676534" y="4096644"/>
            <a:ext cx="2286180"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数据处理</a:t>
            </a:r>
          </a:p>
        </p:txBody>
      </p:sp>
      <p:sp useBgFill="1">
        <p:nvSpPr>
          <p:cNvPr id="12" name="任意多边形: 形状 11">
            <a:extLst>
              <a:ext uri="{FF2B5EF4-FFF2-40B4-BE49-F238E27FC236}">
                <a16:creationId xmlns:a16="http://schemas.microsoft.com/office/drawing/2014/main" id="{0FA87EA3-2DAE-DF19-D1BD-A5AE22D73BC2}"/>
              </a:ext>
            </a:extLst>
          </p:cNvPr>
          <p:cNvSpPr/>
          <p:nvPr/>
        </p:nvSpPr>
        <p:spPr>
          <a:xfrm>
            <a:off x="9324960" y="1784821"/>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useBgFill="1">
        <p:nvSpPr>
          <p:cNvPr id="13" name="任意多边形: 形状 12">
            <a:extLst>
              <a:ext uri="{FF2B5EF4-FFF2-40B4-BE49-F238E27FC236}">
                <a16:creationId xmlns:a16="http://schemas.microsoft.com/office/drawing/2014/main" id="{0ECD7A26-1333-C395-424A-E430291909C8}"/>
              </a:ext>
            </a:extLst>
          </p:cNvPr>
          <p:cNvSpPr/>
          <p:nvPr/>
        </p:nvSpPr>
        <p:spPr>
          <a:xfrm>
            <a:off x="8384628" y="4017979"/>
            <a:ext cx="25742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4" name="文本框 13">
            <a:extLst>
              <a:ext uri="{FF2B5EF4-FFF2-40B4-BE49-F238E27FC236}">
                <a16:creationId xmlns:a16="http://schemas.microsoft.com/office/drawing/2014/main" id="{C7A9C1A0-D1A1-4D56-DA7D-CFA3C90FB5F9}"/>
              </a:ext>
            </a:extLst>
          </p:cNvPr>
          <p:cNvSpPr txBox="1"/>
          <p:nvPr/>
        </p:nvSpPr>
        <p:spPr>
          <a:xfrm>
            <a:off x="8546922" y="4096644"/>
            <a:ext cx="2286180"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模型校验与迭代</a:t>
            </a:r>
          </a:p>
        </p:txBody>
      </p:sp>
      <p:sp useBgFill="1">
        <p:nvSpPr>
          <p:cNvPr id="15" name="任意多边形: 形状 14">
            <a:extLst>
              <a:ext uri="{FF2B5EF4-FFF2-40B4-BE49-F238E27FC236}">
                <a16:creationId xmlns:a16="http://schemas.microsoft.com/office/drawing/2014/main" id="{307AB518-688D-F80A-01CA-67250E659DA3}"/>
              </a:ext>
            </a:extLst>
          </p:cNvPr>
          <p:cNvSpPr/>
          <p:nvPr/>
        </p:nvSpPr>
        <p:spPr>
          <a:xfrm>
            <a:off x="5169219" y="5292436"/>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6" name="文本框 15">
            <a:extLst>
              <a:ext uri="{FF2B5EF4-FFF2-40B4-BE49-F238E27FC236}">
                <a16:creationId xmlns:a16="http://schemas.microsoft.com/office/drawing/2014/main" id="{1FA609EC-2661-77B2-7A30-98788E2CC5EF}"/>
              </a:ext>
            </a:extLst>
          </p:cNvPr>
          <p:cNvSpPr txBox="1"/>
          <p:nvPr/>
        </p:nvSpPr>
        <p:spPr>
          <a:xfrm>
            <a:off x="4966460" y="5366846"/>
            <a:ext cx="2286180"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模型训练</a:t>
            </a:r>
          </a:p>
        </p:txBody>
      </p:sp>
      <p:sp>
        <p:nvSpPr>
          <p:cNvPr id="17" name="文本框 16">
            <a:extLst>
              <a:ext uri="{FF2B5EF4-FFF2-40B4-BE49-F238E27FC236}">
                <a16:creationId xmlns:a16="http://schemas.microsoft.com/office/drawing/2014/main" id="{3C2A92A9-9321-E3E7-D61E-23E024119B6C}"/>
              </a:ext>
            </a:extLst>
          </p:cNvPr>
          <p:cNvSpPr txBox="1"/>
          <p:nvPr/>
        </p:nvSpPr>
        <p:spPr>
          <a:xfrm>
            <a:off x="9649737" y="1880845"/>
            <a:ext cx="1231106" cy="369332"/>
          </a:xfrm>
          <a:prstGeom prst="rect">
            <a:avLst/>
          </a:prstGeom>
          <a:noFill/>
        </p:spPr>
        <p:txBody>
          <a:bodyPr wrap="none" lIns="0" tIns="0" rIns="0" bIns="0" rtlCol="0" anchor="t">
            <a:spAutoFit/>
          </a:bodyPr>
          <a:lstStyle/>
          <a:p>
            <a:pPr algn="ctr"/>
            <a:r>
              <a:rPr lang="zh-CN" altLang="en-US" sz="2400" dirty="0">
                <a:solidFill>
                  <a:schemeClr val="accent1"/>
                </a:solidFill>
                <a:latin typeface="+mj-ea"/>
                <a:ea typeface="+mj-ea"/>
              </a:rPr>
              <a:t>模型发布</a:t>
            </a:r>
          </a:p>
        </p:txBody>
      </p:sp>
      <p:sp>
        <p:nvSpPr>
          <p:cNvPr id="18" name="文本框 17">
            <a:extLst>
              <a:ext uri="{FF2B5EF4-FFF2-40B4-BE49-F238E27FC236}">
                <a16:creationId xmlns:a16="http://schemas.microsoft.com/office/drawing/2014/main" id="{9F582166-0827-EDCA-4E58-8712C585140A}"/>
              </a:ext>
            </a:extLst>
          </p:cNvPr>
          <p:cNvSpPr txBox="1"/>
          <p:nvPr/>
        </p:nvSpPr>
        <p:spPr>
          <a:xfrm>
            <a:off x="2965584" y="1879440"/>
            <a:ext cx="596317" cy="276999"/>
          </a:xfrm>
          <a:prstGeom prst="rect">
            <a:avLst/>
          </a:prstGeom>
          <a:noFill/>
        </p:spPr>
        <p:txBody>
          <a:bodyPr wrap="square" lIns="0" tIns="0" rIns="0" bIns="0" rtlCol="0" anchor="t">
            <a:spAutoFit/>
          </a:bodyPr>
          <a:lstStyle/>
          <a:p>
            <a:pPr algn="l"/>
            <a:r>
              <a:rPr lang="zh-CN" altLang="en-US" dirty="0">
                <a:solidFill>
                  <a:schemeClr val="bg1"/>
                </a:solidFill>
              </a:rPr>
              <a:t>（</a:t>
            </a:r>
            <a:r>
              <a:rPr lang="en-US" altLang="zh-CN" dirty="0">
                <a:solidFill>
                  <a:schemeClr val="bg1"/>
                </a:solidFill>
              </a:rPr>
              <a:t>1</a:t>
            </a:r>
            <a:r>
              <a:rPr lang="zh-CN" altLang="en-US" dirty="0">
                <a:solidFill>
                  <a:schemeClr val="bg1"/>
                </a:solidFill>
              </a:rPr>
              <a:t>）</a:t>
            </a:r>
          </a:p>
        </p:txBody>
      </p:sp>
      <p:sp>
        <p:nvSpPr>
          <p:cNvPr id="19" name="文本框 18">
            <a:extLst>
              <a:ext uri="{FF2B5EF4-FFF2-40B4-BE49-F238E27FC236}">
                <a16:creationId xmlns:a16="http://schemas.microsoft.com/office/drawing/2014/main" id="{37BD23EA-0D4E-24F6-44D3-43C25EA8A719}"/>
              </a:ext>
            </a:extLst>
          </p:cNvPr>
          <p:cNvSpPr txBox="1"/>
          <p:nvPr/>
        </p:nvSpPr>
        <p:spPr>
          <a:xfrm>
            <a:off x="4063516" y="4122635"/>
            <a:ext cx="538298" cy="276999"/>
          </a:xfrm>
          <a:prstGeom prst="rect">
            <a:avLst/>
          </a:prstGeom>
          <a:noFill/>
        </p:spPr>
        <p:txBody>
          <a:bodyPr wrap="square" lIns="0" tIns="0" rIns="0" bIns="0" rtlCol="0" anchor="t">
            <a:spAutoFit/>
          </a:bodyPr>
          <a:lstStyle/>
          <a:p>
            <a:pPr algn="l"/>
            <a:r>
              <a:rPr lang="zh-CN" altLang="en-US" dirty="0">
                <a:solidFill>
                  <a:schemeClr val="bg1"/>
                </a:solidFill>
              </a:rPr>
              <a:t>（</a:t>
            </a:r>
            <a:r>
              <a:rPr lang="en-US" altLang="zh-CN" dirty="0">
                <a:solidFill>
                  <a:schemeClr val="bg1"/>
                </a:solidFill>
              </a:rPr>
              <a:t>2</a:t>
            </a:r>
            <a:r>
              <a:rPr lang="zh-CN" altLang="en-US" dirty="0">
                <a:solidFill>
                  <a:schemeClr val="bg1"/>
                </a:solidFill>
              </a:rPr>
              <a:t>）</a:t>
            </a:r>
          </a:p>
        </p:txBody>
      </p:sp>
      <p:sp>
        <p:nvSpPr>
          <p:cNvPr id="20" name="文本框 19">
            <a:extLst>
              <a:ext uri="{FF2B5EF4-FFF2-40B4-BE49-F238E27FC236}">
                <a16:creationId xmlns:a16="http://schemas.microsoft.com/office/drawing/2014/main" id="{21313822-C227-FE91-5DC4-5A80ACB79F8D}"/>
              </a:ext>
            </a:extLst>
          </p:cNvPr>
          <p:cNvSpPr txBox="1"/>
          <p:nvPr/>
        </p:nvSpPr>
        <p:spPr>
          <a:xfrm>
            <a:off x="5799967" y="4703290"/>
            <a:ext cx="538298" cy="276999"/>
          </a:xfrm>
          <a:prstGeom prst="rect">
            <a:avLst/>
          </a:prstGeom>
          <a:noFill/>
        </p:spPr>
        <p:txBody>
          <a:bodyPr wrap="square" lIns="0" tIns="0" rIns="0" bIns="0" rtlCol="0" anchor="t">
            <a:spAutoFit/>
          </a:bodyPr>
          <a:lstStyle/>
          <a:p>
            <a:pPr algn="l"/>
            <a:r>
              <a:rPr lang="zh-CN" altLang="en-US" dirty="0">
                <a:solidFill>
                  <a:schemeClr val="bg1"/>
                </a:solidFill>
              </a:rPr>
              <a:t>（</a:t>
            </a:r>
            <a:r>
              <a:rPr lang="en-US" altLang="zh-CN" dirty="0">
                <a:solidFill>
                  <a:schemeClr val="bg1"/>
                </a:solidFill>
              </a:rPr>
              <a:t>3</a:t>
            </a:r>
            <a:r>
              <a:rPr lang="zh-CN" altLang="en-US" dirty="0">
                <a:solidFill>
                  <a:schemeClr val="bg1"/>
                </a:solidFill>
              </a:rPr>
              <a:t>）</a:t>
            </a:r>
          </a:p>
        </p:txBody>
      </p:sp>
      <p:sp>
        <p:nvSpPr>
          <p:cNvPr id="21" name="文本框 20">
            <a:extLst>
              <a:ext uri="{FF2B5EF4-FFF2-40B4-BE49-F238E27FC236}">
                <a16:creationId xmlns:a16="http://schemas.microsoft.com/office/drawing/2014/main" id="{54E5A441-194C-B6AC-5B55-1AA5100A8D41}"/>
              </a:ext>
            </a:extLst>
          </p:cNvPr>
          <p:cNvSpPr txBox="1"/>
          <p:nvPr/>
        </p:nvSpPr>
        <p:spPr>
          <a:xfrm>
            <a:off x="7502285" y="4119882"/>
            <a:ext cx="538298" cy="276999"/>
          </a:xfrm>
          <a:prstGeom prst="rect">
            <a:avLst/>
          </a:prstGeom>
          <a:noFill/>
        </p:spPr>
        <p:txBody>
          <a:bodyPr wrap="square" lIns="0" tIns="0" rIns="0" bIns="0" rtlCol="0" anchor="t">
            <a:spAutoFit/>
          </a:bodyPr>
          <a:lstStyle/>
          <a:p>
            <a:pPr algn="l"/>
            <a:r>
              <a:rPr lang="zh-CN" altLang="en-US">
                <a:solidFill>
                  <a:schemeClr val="bg1"/>
                </a:solidFill>
              </a:rPr>
              <a:t>（</a:t>
            </a:r>
            <a:r>
              <a:rPr lang="en-US" altLang="zh-CN">
                <a:solidFill>
                  <a:schemeClr val="bg1"/>
                </a:solidFill>
              </a:rPr>
              <a:t>4</a:t>
            </a:r>
            <a:r>
              <a:rPr lang="zh-CN" altLang="en-US">
                <a:solidFill>
                  <a:schemeClr val="bg1"/>
                </a:solidFill>
              </a:rPr>
              <a:t>）</a:t>
            </a:r>
          </a:p>
        </p:txBody>
      </p:sp>
      <p:sp>
        <p:nvSpPr>
          <p:cNvPr id="22" name="文本框 21">
            <a:extLst>
              <a:ext uri="{FF2B5EF4-FFF2-40B4-BE49-F238E27FC236}">
                <a16:creationId xmlns:a16="http://schemas.microsoft.com/office/drawing/2014/main" id="{B45420CC-BC3E-8C9E-959F-F9EF11B94C44}"/>
              </a:ext>
            </a:extLst>
          </p:cNvPr>
          <p:cNvSpPr txBox="1"/>
          <p:nvPr/>
        </p:nvSpPr>
        <p:spPr>
          <a:xfrm>
            <a:off x="8677250" y="1876372"/>
            <a:ext cx="538298" cy="276999"/>
          </a:xfrm>
          <a:prstGeom prst="rect">
            <a:avLst/>
          </a:prstGeom>
          <a:noFill/>
        </p:spPr>
        <p:txBody>
          <a:bodyPr wrap="square" lIns="0" tIns="0" rIns="0" bIns="0" rtlCol="0" anchor="t">
            <a:spAutoFit/>
          </a:bodyPr>
          <a:lstStyle/>
          <a:p>
            <a:pPr algn="l"/>
            <a:r>
              <a:rPr lang="zh-CN" altLang="en-US">
                <a:solidFill>
                  <a:schemeClr val="bg1"/>
                </a:solidFill>
              </a:rPr>
              <a:t>（</a:t>
            </a:r>
            <a:r>
              <a:rPr lang="en-US" altLang="zh-CN">
                <a:solidFill>
                  <a:schemeClr val="bg1"/>
                </a:solidFill>
              </a:rPr>
              <a:t>5</a:t>
            </a:r>
            <a:r>
              <a:rPr lang="zh-CN" altLang="en-US">
                <a:solidFill>
                  <a:schemeClr val="bg1"/>
                </a:solidFill>
              </a:rPr>
              <a:t>）</a:t>
            </a:r>
          </a:p>
        </p:txBody>
      </p:sp>
      <p:pic>
        <p:nvPicPr>
          <p:cNvPr id="23" name="图片 22" descr="图示&#10;&#10;描述已自动生成">
            <a:extLst>
              <a:ext uri="{FF2B5EF4-FFF2-40B4-BE49-F238E27FC236}">
                <a16:creationId xmlns:a16="http://schemas.microsoft.com/office/drawing/2014/main" id="{5E61A673-F992-FE09-8A72-F33CD040D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99" y="2165001"/>
            <a:ext cx="5274914" cy="1750073"/>
          </a:xfrm>
          <a:prstGeom prst="rect">
            <a:avLst/>
          </a:prstGeom>
        </p:spPr>
      </p:pic>
      <p:sp>
        <p:nvSpPr>
          <p:cNvPr id="29" name="标题 220">
            <a:extLst>
              <a:ext uri="{FF2B5EF4-FFF2-40B4-BE49-F238E27FC236}">
                <a16:creationId xmlns:a16="http://schemas.microsoft.com/office/drawing/2014/main" id="{5A943284-A2AE-8120-A986-AF7EEA53B76A}"/>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30" name="Picture 9">
            <a:extLst>
              <a:ext uri="{FF2B5EF4-FFF2-40B4-BE49-F238E27FC236}">
                <a16:creationId xmlns:a16="http://schemas.microsoft.com/office/drawing/2014/main" id="{B20612C6-BD9B-A10D-B0EC-8A35DC5A5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31" name="文本框 30">
            <a:extLst>
              <a:ext uri="{FF2B5EF4-FFF2-40B4-BE49-F238E27FC236}">
                <a16:creationId xmlns:a16="http://schemas.microsoft.com/office/drawing/2014/main" id="{1F2E4E8E-4C41-A30E-841F-C388D8BD5CF6}"/>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184507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CE3C8437-9891-A34D-1AAB-9E561176762A}"/>
              </a:ext>
            </a:extLst>
          </p:cNvPr>
          <p:cNvSpPr/>
          <p:nvPr/>
        </p:nvSpPr>
        <p:spPr>
          <a:xfrm>
            <a:off x="3238902" y="-892509"/>
            <a:ext cx="5822801" cy="5766261"/>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AEB6CACF-1601-D121-1A6C-0CA76C3F3D27}"/>
              </a:ext>
            </a:extLst>
          </p:cNvPr>
          <p:cNvSpPr/>
          <p:nvPr/>
        </p:nvSpPr>
        <p:spPr>
          <a:xfrm>
            <a:off x="2980842" y="1751992"/>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R="0" lvl="0" algn="ctr"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dirty="0">
              <a:ln>
                <a:noFill/>
              </a:ln>
              <a:solidFill>
                <a:prstClr val="white"/>
              </a:solidFill>
              <a:effectLst/>
              <a:uLnTx/>
              <a:uFillTx/>
              <a:latin typeface="OPPOSans R"/>
              <a:ea typeface="OPPOSans R"/>
              <a:cs typeface="+mn-cs"/>
            </a:endParaRPr>
          </a:p>
        </p:txBody>
      </p:sp>
      <p:sp>
        <p:nvSpPr>
          <p:cNvPr id="4" name="文本框 3">
            <a:extLst>
              <a:ext uri="{FF2B5EF4-FFF2-40B4-BE49-F238E27FC236}">
                <a16:creationId xmlns:a16="http://schemas.microsoft.com/office/drawing/2014/main" id="{6897F3D4-91CF-2691-41FC-99ABD8584F09}"/>
              </a:ext>
            </a:extLst>
          </p:cNvPr>
          <p:cNvSpPr txBox="1"/>
          <p:nvPr/>
        </p:nvSpPr>
        <p:spPr>
          <a:xfrm>
            <a:off x="196571" y="2879360"/>
            <a:ext cx="2965776" cy="2125518"/>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dirty="0">
                <a:solidFill>
                  <a:schemeClr val="tx1">
                    <a:lumMod val="85000"/>
                    <a:lumOff val="15000"/>
                  </a:schemeClr>
                </a:solidFill>
                <a:effectLst/>
                <a:latin typeface="+mn-ea"/>
              </a:rPr>
              <a:t> 考虑到不同股票交易软件的股票日线图界面不同，这里采用使用人数最多的同花顺软件电脑版作为本次数据采集的来源，以提高其泛化能力。</a:t>
            </a:r>
          </a:p>
        </p:txBody>
      </p:sp>
      <p:sp useBgFill="1">
        <p:nvSpPr>
          <p:cNvPr id="5" name="任意多边形: 形状 4">
            <a:extLst>
              <a:ext uri="{FF2B5EF4-FFF2-40B4-BE49-F238E27FC236}">
                <a16:creationId xmlns:a16="http://schemas.microsoft.com/office/drawing/2014/main" id="{747CDED7-9FA9-F6CA-0E73-7F1E1E2069EF}"/>
              </a:ext>
            </a:extLst>
          </p:cNvPr>
          <p:cNvSpPr/>
          <p:nvPr/>
        </p:nvSpPr>
        <p:spPr>
          <a:xfrm>
            <a:off x="1152803" y="2156794"/>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6" name="文本框 5">
            <a:extLst>
              <a:ext uri="{FF2B5EF4-FFF2-40B4-BE49-F238E27FC236}">
                <a16:creationId xmlns:a16="http://schemas.microsoft.com/office/drawing/2014/main" id="{FDB70227-A03F-B823-E155-8A5DCBF90CA4}"/>
              </a:ext>
            </a:extLst>
          </p:cNvPr>
          <p:cNvSpPr txBox="1"/>
          <p:nvPr/>
        </p:nvSpPr>
        <p:spPr>
          <a:xfrm>
            <a:off x="950044" y="2252818"/>
            <a:ext cx="2286180" cy="369332"/>
          </a:xfrm>
          <a:prstGeom prst="rect">
            <a:avLst/>
          </a:prstGeom>
          <a:noFill/>
        </p:spPr>
        <p:txBody>
          <a:bodyPr wrap="square" lIns="0" tIns="0" rIns="0" bIns="0" rtlCol="0" anchor="t">
            <a:spAutoFit/>
          </a:bodyPr>
          <a:lstStyle/>
          <a:p>
            <a:pPr algn="ctr"/>
            <a:r>
              <a:rPr lang="zh-CN" altLang="en-US" sz="2400" dirty="0">
                <a:solidFill>
                  <a:srgbClr val="FF0000"/>
                </a:solidFill>
                <a:latin typeface="+mj-ea"/>
                <a:ea typeface="+mj-ea"/>
              </a:rPr>
              <a:t>数据获取</a:t>
            </a:r>
          </a:p>
        </p:txBody>
      </p:sp>
      <p:sp>
        <p:nvSpPr>
          <p:cNvPr id="7" name="文本框 6">
            <a:extLst>
              <a:ext uri="{FF2B5EF4-FFF2-40B4-BE49-F238E27FC236}">
                <a16:creationId xmlns:a16="http://schemas.microsoft.com/office/drawing/2014/main" id="{9FF66B7E-2A29-7EDC-2182-E8654E306EC0}"/>
              </a:ext>
            </a:extLst>
          </p:cNvPr>
          <p:cNvSpPr txBox="1"/>
          <p:nvPr/>
        </p:nvSpPr>
        <p:spPr>
          <a:xfrm>
            <a:off x="2965584" y="1879440"/>
            <a:ext cx="596317" cy="276999"/>
          </a:xfrm>
          <a:prstGeom prst="rect">
            <a:avLst/>
          </a:prstGeom>
          <a:noFill/>
        </p:spPr>
        <p:txBody>
          <a:bodyPr wrap="square" lIns="0" tIns="0" rIns="0" bIns="0" rtlCol="0" anchor="t">
            <a:spAutoFit/>
          </a:bodyPr>
          <a:lstStyle/>
          <a:p>
            <a:pPr algn="l"/>
            <a:r>
              <a:rPr lang="zh-CN" altLang="en-US" dirty="0">
                <a:solidFill>
                  <a:srgbClr val="FF0000"/>
                </a:solidFill>
              </a:rPr>
              <a:t>（</a:t>
            </a:r>
            <a:r>
              <a:rPr lang="en-US" altLang="zh-CN" dirty="0">
                <a:solidFill>
                  <a:srgbClr val="FF0000"/>
                </a:solidFill>
              </a:rPr>
              <a:t>1</a:t>
            </a:r>
            <a:r>
              <a:rPr lang="zh-CN" altLang="en-US" dirty="0">
                <a:solidFill>
                  <a:srgbClr val="FF0000"/>
                </a:solidFill>
              </a:rPr>
              <a:t>）</a:t>
            </a:r>
          </a:p>
        </p:txBody>
      </p:sp>
      <p:pic>
        <p:nvPicPr>
          <p:cNvPr id="8" name="图片 7">
            <a:extLst>
              <a:ext uri="{FF2B5EF4-FFF2-40B4-BE49-F238E27FC236}">
                <a16:creationId xmlns:a16="http://schemas.microsoft.com/office/drawing/2014/main" id="{23F9C9E8-DA01-75EB-20C7-5AE01B85D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695" y="1514661"/>
            <a:ext cx="8572922" cy="3996232"/>
          </a:xfrm>
          <a:prstGeom prst="rect">
            <a:avLst/>
          </a:prstGeom>
        </p:spPr>
      </p:pic>
      <p:sp>
        <p:nvSpPr>
          <p:cNvPr id="11" name="标题 220">
            <a:extLst>
              <a:ext uri="{FF2B5EF4-FFF2-40B4-BE49-F238E27FC236}">
                <a16:creationId xmlns:a16="http://schemas.microsoft.com/office/drawing/2014/main" id="{798C523B-EDAD-2704-86F4-D45CB6E0B801}"/>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12" name="Picture 9">
            <a:extLst>
              <a:ext uri="{FF2B5EF4-FFF2-40B4-BE49-F238E27FC236}">
                <a16:creationId xmlns:a16="http://schemas.microsoft.com/office/drawing/2014/main" id="{259E5BFB-C7B4-CA8F-F1B2-85396354B1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3" name="文本框 12">
            <a:extLst>
              <a:ext uri="{FF2B5EF4-FFF2-40B4-BE49-F238E27FC236}">
                <a16:creationId xmlns:a16="http://schemas.microsoft.com/office/drawing/2014/main" id="{F738B693-A053-DF95-3883-4D3F343E838C}"/>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56201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5642AC4-E02A-0563-C567-CBD00B4BFD72}"/>
              </a:ext>
            </a:extLst>
          </p:cNvPr>
          <p:cNvSpPr/>
          <p:nvPr/>
        </p:nvSpPr>
        <p:spPr>
          <a:xfrm>
            <a:off x="3238903" y="-892508"/>
            <a:ext cx="5713644" cy="5713644"/>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AF477A9C-251C-726A-285B-459E5058A68D}"/>
              </a:ext>
            </a:extLst>
          </p:cNvPr>
          <p:cNvSpPr/>
          <p:nvPr/>
        </p:nvSpPr>
        <p:spPr>
          <a:xfrm>
            <a:off x="4090035" y="3989233"/>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useBgFill="1">
        <p:nvSpPr>
          <p:cNvPr id="4" name="任意多边形: 形状 3">
            <a:extLst>
              <a:ext uri="{FF2B5EF4-FFF2-40B4-BE49-F238E27FC236}">
                <a16:creationId xmlns:a16="http://schemas.microsoft.com/office/drawing/2014/main" id="{51CF5AD6-4FBF-18C9-9ED4-B7D51DE72414}"/>
              </a:ext>
            </a:extLst>
          </p:cNvPr>
          <p:cNvSpPr/>
          <p:nvPr/>
        </p:nvSpPr>
        <p:spPr>
          <a:xfrm>
            <a:off x="1870019" y="4017979"/>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5" name="文本框 4">
            <a:extLst>
              <a:ext uri="{FF2B5EF4-FFF2-40B4-BE49-F238E27FC236}">
                <a16:creationId xmlns:a16="http://schemas.microsoft.com/office/drawing/2014/main" id="{A40E7576-FED2-458D-0ED2-F9C1BAACE437}"/>
              </a:ext>
            </a:extLst>
          </p:cNvPr>
          <p:cNvSpPr txBox="1"/>
          <p:nvPr/>
        </p:nvSpPr>
        <p:spPr>
          <a:xfrm>
            <a:off x="1676534" y="4096644"/>
            <a:ext cx="2286180" cy="369332"/>
          </a:xfrm>
          <a:prstGeom prst="rect">
            <a:avLst/>
          </a:prstGeom>
          <a:noFill/>
        </p:spPr>
        <p:txBody>
          <a:bodyPr wrap="square" lIns="0" tIns="0" rIns="0" bIns="0" rtlCol="0" anchor="t">
            <a:spAutoFit/>
          </a:bodyPr>
          <a:lstStyle/>
          <a:p>
            <a:pPr algn="ctr"/>
            <a:r>
              <a:rPr lang="zh-CN" altLang="en-US" sz="2400" dirty="0">
                <a:solidFill>
                  <a:srgbClr val="FF0000"/>
                </a:solidFill>
                <a:latin typeface="+mj-ea"/>
                <a:ea typeface="+mj-ea"/>
              </a:rPr>
              <a:t>数据处理</a:t>
            </a:r>
          </a:p>
        </p:txBody>
      </p:sp>
      <p:sp>
        <p:nvSpPr>
          <p:cNvPr id="6" name="文本框 5">
            <a:extLst>
              <a:ext uri="{FF2B5EF4-FFF2-40B4-BE49-F238E27FC236}">
                <a16:creationId xmlns:a16="http://schemas.microsoft.com/office/drawing/2014/main" id="{61EC702C-B760-A128-55B8-D44951FF2D0D}"/>
              </a:ext>
            </a:extLst>
          </p:cNvPr>
          <p:cNvSpPr txBox="1"/>
          <p:nvPr/>
        </p:nvSpPr>
        <p:spPr>
          <a:xfrm>
            <a:off x="4063516" y="4122635"/>
            <a:ext cx="538298" cy="276999"/>
          </a:xfrm>
          <a:prstGeom prst="rect">
            <a:avLst/>
          </a:prstGeom>
          <a:noFill/>
        </p:spPr>
        <p:txBody>
          <a:bodyPr wrap="square" lIns="0" tIns="0" rIns="0" bIns="0" rtlCol="0" anchor="t">
            <a:spAutoFit/>
          </a:bodyPr>
          <a:lstStyle/>
          <a:p>
            <a:pPr algn="l"/>
            <a:r>
              <a:rPr lang="zh-CN" altLang="en-US" dirty="0">
                <a:solidFill>
                  <a:srgbClr val="FF0000"/>
                </a:solidFill>
              </a:rPr>
              <a:t>（</a:t>
            </a:r>
            <a:r>
              <a:rPr lang="en-US" altLang="zh-CN" dirty="0">
                <a:solidFill>
                  <a:srgbClr val="FF0000"/>
                </a:solidFill>
              </a:rPr>
              <a:t>2</a:t>
            </a:r>
            <a:r>
              <a:rPr lang="zh-CN" altLang="en-US" dirty="0">
                <a:solidFill>
                  <a:srgbClr val="FF0000"/>
                </a:solidFill>
              </a:rPr>
              <a:t>）</a:t>
            </a:r>
          </a:p>
        </p:txBody>
      </p:sp>
      <p:sp>
        <p:nvSpPr>
          <p:cNvPr id="7" name="文本框 6">
            <a:extLst>
              <a:ext uri="{FF2B5EF4-FFF2-40B4-BE49-F238E27FC236}">
                <a16:creationId xmlns:a16="http://schemas.microsoft.com/office/drawing/2014/main" id="{0C1F57B9-C812-5C07-B05A-F041D412D30E}"/>
              </a:ext>
            </a:extLst>
          </p:cNvPr>
          <p:cNvSpPr txBox="1"/>
          <p:nvPr/>
        </p:nvSpPr>
        <p:spPr>
          <a:xfrm>
            <a:off x="-359024" y="1501748"/>
            <a:ext cx="4801670" cy="2492990"/>
          </a:xfrm>
          <a:prstGeom prst="rect">
            <a:avLst/>
          </a:prstGeom>
          <a:noFill/>
        </p:spPr>
        <p:txBody>
          <a:bodyPr wrap="square" lIns="0" tIns="0" rIns="0" bIns="0" rtlCol="0" anchor="t">
            <a:spAutoFit/>
          </a:bodyPr>
          <a:lstStyle/>
          <a:p>
            <a:pPr marL="742950" lvl="1" indent="-285750" algn="just">
              <a:buFont typeface="Wingdings" panose="05000000000000000000" pitchFamily="2" charset="2"/>
              <a:buChar char=""/>
            </a:pPr>
            <a:r>
              <a:rPr lang="zh-CN" altLang="zh-CN" sz="1800" kern="100" dirty="0">
                <a:effectLst/>
                <a:ea typeface="宋体" panose="02010600030101010101" pitchFamily="2" charset="-122"/>
                <a:cs typeface="Times New Roman" panose="02020603050405020304" pitchFamily="18" charset="0"/>
              </a:rPr>
              <a:t>图像预处理 考虑到</a:t>
            </a:r>
            <a:r>
              <a:rPr lang="zh-CN" altLang="en-US" sz="1800" kern="100" dirty="0">
                <a:effectLst/>
                <a:ea typeface="宋体" panose="02010600030101010101" pitchFamily="2" charset="-122"/>
                <a:cs typeface="Times New Roman" panose="02020603050405020304" pitchFamily="18" charset="0"/>
              </a:rPr>
              <a:t>非常规</a:t>
            </a:r>
            <a:r>
              <a:rPr lang="zh-CN" altLang="en-US" kern="100" dirty="0">
                <a:ea typeface="宋体" panose="02010600030101010101" pitchFamily="2" charset="-122"/>
                <a:cs typeface="Times New Roman" panose="02020603050405020304" pitchFamily="18" charset="0"/>
              </a:rPr>
              <a:t>股票走势对模型的影响，特将非常规数据去重，去异常，得到数据集。</a:t>
            </a:r>
            <a:endParaRPr lang="en-US" altLang="zh-CN" sz="1800" kern="100" dirty="0">
              <a:effectLst/>
              <a:ea typeface="宋体" panose="02010600030101010101" pitchFamily="2" charset="-122"/>
              <a:cs typeface="Times New Roman" panose="02020603050405020304" pitchFamily="18" charset="0"/>
            </a:endParaRPr>
          </a:p>
          <a:p>
            <a:pPr lvl="1" algn="just"/>
            <a:endParaRPr lang="zh-CN" altLang="zh-CN" sz="1800" kern="100" dirty="0">
              <a:effectLst/>
              <a:ea typeface="等线" panose="02010600030101010101" pitchFamily="2" charset="-122"/>
              <a:cs typeface="Times New Roman" panose="02020603050405020304" pitchFamily="18" charset="0"/>
            </a:endParaRPr>
          </a:p>
          <a:p>
            <a:pPr marL="742950" lvl="1" indent="-285750" algn="just">
              <a:buFont typeface="Wingdings" panose="05000000000000000000" pitchFamily="2" charset="2"/>
              <a:buChar char=""/>
            </a:pPr>
            <a:r>
              <a:rPr lang="zh-CN" altLang="zh-CN" sz="1800" kern="100" dirty="0">
                <a:effectLst/>
                <a:ea typeface="宋体" panose="02010600030101010101" pitchFamily="2" charset="-122"/>
                <a:cs typeface="Times New Roman" panose="02020603050405020304" pitchFamily="18" charset="0"/>
              </a:rPr>
              <a:t>图像标注 ：考虑到后期使用方便和增加数据的灵活性，采用</a:t>
            </a:r>
            <a:r>
              <a:rPr lang="zh-CN" altLang="en-US" kern="100" dirty="0">
                <a:ea typeface="宋体" panose="02010600030101010101" pitchFamily="2" charset="-122"/>
                <a:cs typeface="Times New Roman" panose="02020603050405020304" pitchFamily="18" charset="0"/>
              </a:rPr>
              <a:t>百度</a:t>
            </a:r>
            <a:r>
              <a:rPr lang="zh-CN" altLang="zh-CN" sz="1800" kern="100" dirty="0">
                <a:effectLst/>
                <a:ea typeface="宋体" panose="02010600030101010101" pitchFamily="2" charset="-122"/>
                <a:cs typeface="Times New Roman" panose="02020603050405020304" pitchFamily="18" charset="0"/>
              </a:rPr>
              <a:t>标注软件对数据集进行标注， 然后将标注后的数据进行打包上传。</a:t>
            </a:r>
            <a:endParaRPr lang="zh-CN" altLang="zh-CN" sz="1800" kern="100" dirty="0">
              <a:effectLst/>
              <a:ea typeface="等线" panose="02010600030101010101" pitchFamily="2" charset="-122"/>
              <a:cs typeface="Times New Roman" panose="02020603050405020304" pitchFamily="18" charset="0"/>
            </a:endParaRPr>
          </a:p>
          <a:p>
            <a:pPr algn="l"/>
            <a:endParaRPr lang="zh-CN" altLang="en-US" dirty="0"/>
          </a:p>
        </p:txBody>
      </p:sp>
      <p:pic>
        <p:nvPicPr>
          <p:cNvPr id="8" name="图片 7">
            <a:extLst>
              <a:ext uri="{FF2B5EF4-FFF2-40B4-BE49-F238E27FC236}">
                <a16:creationId xmlns:a16="http://schemas.microsoft.com/office/drawing/2014/main" id="{4FC70EB0-408C-BEEC-A39C-FB679A7DED3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2322" y="1280796"/>
            <a:ext cx="7487150" cy="4385218"/>
          </a:xfrm>
          <a:prstGeom prst="rect">
            <a:avLst/>
          </a:prstGeom>
          <a:noFill/>
          <a:ln>
            <a:noFill/>
          </a:ln>
        </p:spPr>
      </p:pic>
      <p:graphicFrame>
        <p:nvGraphicFramePr>
          <p:cNvPr id="9" name="表格 2">
            <a:extLst>
              <a:ext uri="{FF2B5EF4-FFF2-40B4-BE49-F238E27FC236}">
                <a16:creationId xmlns:a16="http://schemas.microsoft.com/office/drawing/2014/main" id="{D8AD3C09-ECA6-2173-6152-2719EEDB7264}"/>
              </a:ext>
            </a:extLst>
          </p:cNvPr>
          <p:cNvGraphicFramePr>
            <a:graphicFrameLocks noGrp="1"/>
          </p:cNvGraphicFramePr>
          <p:nvPr>
            <p:extLst>
              <p:ext uri="{D42A27DB-BD31-4B8C-83A1-F6EECF244321}">
                <p14:modId xmlns:p14="http://schemas.microsoft.com/office/powerpoint/2010/main" val="1810195555"/>
              </p:ext>
            </p:extLst>
          </p:nvPr>
        </p:nvGraphicFramePr>
        <p:xfrm>
          <a:off x="4654852" y="5765822"/>
          <a:ext cx="7542968" cy="1052003"/>
        </p:xfrm>
        <a:graphic>
          <a:graphicData uri="http://schemas.openxmlformats.org/drawingml/2006/table">
            <a:tbl>
              <a:tblPr firstRow="1" bandRow="1">
                <a:tableStyleId>{5C22544A-7EE6-4342-B048-85BDC9FD1C3A}</a:tableStyleId>
              </a:tblPr>
              <a:tblGrid>
                <a:gridCol w="1885742">
                  <a:extLst>
                    <a:ext uri="{9D8B030D-6E8A-4147-A177-3AD203B41FA5}">
                      <a16:colId xmlns:a16="http://schemas.microsoft.com/office/drawing/2014/main" val="2389781507"/>
                    </a:ext>
                  </a:extLst>
                </a:gridCol>
                <a:gridCol w="1885742">
                  <a:extLst>
                    <a:ext uri="{9D8B030D-6E8A-4147-A177-3AD203B41FA5}">
                      <a16:colId xmlns:a16="http://schemas.microsoft.com/office/drawing/2014/main" val="3859744747"/>
                    </a:ext>
                  </a:extLst>
                </a:gridCol>
                <a:gridCol w="1885742">
                  <a:extLst>
                    <a:ext uri="{9D8B030D-6E8A-4147-A177-3AD203B41FA5}">
                      <a16:colId xmlns:a16="http://schemas.microsoft.com/office/drawing/2014/main" val="4134429185"/>
                    </a:ext>
                  </a:extLst>
                </a:gridCol>
                <a:gridCol w="1885742">
                  <a:extLst>
                    <a:ext uri="{9D8B030D-6E8A-4147-A177-3AD203B41FA5}">
                      <a16:colId xmlns:a16="http://schemas.microsoft.com/office/drawing/2014/main" val="2193268689"/>
                    </a:ext>
                  </a:extLst>
                </a:gridCol>
              </a:tblGrid>
              <a:tr h="526615">
                <a:tc>
                  <a:txBody>
                    <a:bodyPr/>
                    <a:lstStyle/>
                    <a:p>
                      <a:pPr algn="ctr"/>
                      <a:r>
                        <a:rPr lang="zh-CN" altLang="en-US" sz="1900" dirty="0"/>
                        <a:t>形态图</a:t>
                      </a:r>
                    </a:p>
                  </a:txBody>
                  <a:tcPr marL="57188" marR="57188" marT="28595" marB="28595"/>
                </a:tc>
                <a:tc>
                  <a:txBody>
                    <a:bodyPr/>
                    <a:lstStyle/>
                    <a:p>
                      <a:pPr algn="ctr"/>
                      <a:r>
                        <a:rPr lang="zh-CN" altLang="zh-CN" sz="1900" b="1" kern="1200" dirty="0">
                          <a:solidFill>
                            <a:schemeClr val="lt1"/>
                          </a:solidFill>
                          <a:effectLst/>
                          <a:latin typeface="+mn-lt"/>
                          <a:ea typeface="+mn-ea"/>
                          <a:cs typeface="+mn-cs"/>
                        </a:rPr>
                        <a:t>加速上升</a:t>
                      </a:r>
                      <a:endParaRPr lang="zh-CN" altLang="en-US" sz="1900" dirty="0"/>
                    </a:p>
                  </a:txBody>
                  <a:tcPr marL="57188" marR="57188" marT="28595" marB="28595"/>
                </a:tc>
                <a:tc>
                  <a:txBody>
                    <a:bodyPr/>
                    <a:lstStyle/>
                    <a:p>
                      <a:pPr algn="ctr"/>
                      <a:r>
                        <a:rPr lang="en-US" altLang="zh-CN" sz="1900" b="1" kern="1200" dirty="0">
                          <a:solidFill>
                            <a:schemeClr val="lt1"/>
                          </a:solidFill>
                          <a:effectLst/>
                          <a:latin typeface="+mn-lt"/>
                          <a:ea typeface="+mn-ea"/>
                          <a:cs typeface="+mn-cs"/>
                        </a:rPr>
                        <a:t>V</a:t>
                      </a:r>
                      <a:r>
                        <a:rPr lang="zh-CN" altLang="zh-CN" sz="1900" b="1" kern="1200" dirty="0">
                          <a:solidFill>
                            <a:schemeClr val="lt1"/>
                          </a:solidFill>
                          <a:effectLst/>
                          <a:latin typeface="+mn-lt"/>
                          <a:ea typeface="+mn-ea"/>
                          <a:cs typeface="+mn-cs"/>
                        </a:rPr>
                        <a:t>形底</a:t>
                      </a:r>
                      <a:endParaRPr lang="zh-CN" altLang="en-US" sz="1900" dirty="0"/>
                    </a:p>
                  </a:txBody>
                  <a:tcPr marL="57188" marR="57188" marT="28595" marB="28595"/>
                </a:tc>
                <a:tc>
                  <a:txBody>
                    <a:bodyPr/>
                    <a:lstStyle/>
                    <a:p>
                      <a:pPr algn="ctr"/>
                      <a:r>
                        <a:rPr lang="en-US" altLang="zh-CN" sz="1900" b="1" kern="1200" dirty="0">
                          <a:solidFill>
                            <a:schemeClr val="lt1"/>
                          </a:solidFill>
                          <a:effectLst/>
                          <a:latin typeface="+mn-lt"/>
                          <a:ea typeface="+mn-ea"/>
                          <a:cs typeface="+mn-cs"/>
                        </a:rPr>
                        <a:t>V</a:t>
                      </a:r>
                      <a:r>
                        <a:rPr lang="zh-CN" altLang="zh-CN" sz="1900" b="1" kern="1200" dirty="0">
                          <a:solidFill>
                            <a:schemeClr val="lt1"/>
                          </a:solidFill>
                          <a:effectLst/>
                          <a:latin typeface="+mn-lt"/>
                          <a:ea typeface="+mn-ea"/>
                          <a:cs typeface="+mn-cs"/>
                        </a:rPr>
                        <a:t>形顶</a:t>
                      </a:r>
                      <a:endParaRPr lang="zh-CN" altLang="en-US" sz="1900" dirty="0"/>
                    </a:p>
                  </a:txBody>
                  <a:tcPr marL="57188" marR="57188" marT="28595" marB="28595"/>
                </a:tc>
                <a:extLst>
                  <a:ext uri="{0D108BD9-81ED-4DB2-BD59-A6C34878D82A}">
                    <a16:rowId xmlns:a16="http://schemas.microsoft.com/office/drawing/2014/main" val="4087363387"/>
                  </a:ext>
                </a:extLst>
              </a:tr>
              <a:tr h="525388">
                <a:tc>
                  <a:txBody>
                    <a:bodyPr/>
                    <a:lstStyle/>
                    <a:p>
                      <a:pPr algn="ctr"/>
                      <a:r>
                        <a:rPr lang="zh-CN" altLang="zh-CN" sz="1900" kern="1200" dirty="0">
                          <a:solidFill>
                            <a:schemeClr val="dk1"/>
                          </a:solidFill>
                          <a:effectLst/>
                          <a:latin typeface="+mn-lt"/>
                          <a:ea typeface="+mn-ea"/>
                          <a:cs typeface="+mn-cs"/>
                        </a:rPr>
                        <a:t>数据数目</a:t>
                      </a:r>
                      <a:endParaRPr lang="zh-CN" altLang="en-US" sz="1900" dirty="0"/>
                    </a:p>
                  </a:txBody>
                  <a:tcPr marL="57188" marR="57188" marT="28595" marB="28595"/>
                </a:tc>
                <a:tc>
                  <a:txBody>
                    <a:bodyPr/>
                    <a:lstStyle/>
                    <a:p>
                      <a:pPr algn="ctr"/>
                      <a:r>
                        <a:rPr lang="en-US" altLang="zh-CN" sz="1900" kern="1200" dirty="0">
                          <a:solidFill>
                            <a:schemeClr val="dk1"/>
                          </a:solidFill>
                          <a:effectLst/>
                          <a:latin typeface="+mn-lt"/>
                          <a:ea typeface="+mn-ea"/>
                          <a:cs typeface="+mn-cs"/>
                        </a:rPr>
                        <a:t>30</a:t>
                      </a:r>
                      <a:endParaRPr lang="zh-CN" altLang="en-US" sz="1900" dirty="0"/>
                    </a:p>
                  </a:txBody>
                  <a:tcPr marL="57188" marR="57188" marT="28595" marB="28595"/>
                </a:tc>
                <a:tc>
                  <a:txBody>
                    <a:bodyPr/>
                    <a:lstStyle/>
                    <a:p>
                      <a:pPr algn="ctr"/>
                      <a:r>
                        <a:rPr lang="en-US" altLang="zh-CN" sz="1900" kern="1200" dirty="0">
                          <a:solidFill>
                            <a:schemeClr val="dk1"/>
                          </a:solidFill>
                          <a:effectLst/>
                          <a:latin typeface="+mn-lt"/>
                          <a:ea typeface="+mn-ea"/>
                          <a:cs typeface="+mn-cs"/>
                        </a:rPr>
                        <a:t>20</a:t>
                      </a:r>
                      <a:endParaRPr lang="zh-CN" altLang="en-US" sz="1900" dirty="0"/>
                    </a:p>
                  </a:txBody>
                  <a:tcPr marL="57188" marR="57188" marT="28595" marB="28595"/>
                </a:tc>
                <a:tc>
                  <a:txBody>
                    <a:bodyPr/>
                    <a:lstStyle/>
                    <a:p>
                      <a:pPr algn="ctr"/>
                      <a:r>
                        <a:rPr lang="en-US" altLang="zh-CN" sz="1900" dirty="0"/>
                        <a:t>20</a:t>
                      </a:r>
                      <a:endParaRPr lang="zh-CN" altLang="en-US" sz="1900" dirty="0"/>
                    </a:p>
                  </a:txBody>
                  <a:tcPr marL="57188" marR="57188" marT="28595" marB="28595"/>
                </a:tc>
                <a:extLst>
                  <a:ext uri="{0D108BD9-81ED-4DB2-BD59-A6C34878D82A}">
                    <a16:rowId xmlns:a16="http://schemas.microsoft.com/office/drawing/2014/main" val="3998659663"/>
                  </a:ext>
                </a:extLst>
              </a:tr>
            </a:tbl>
          </a:graphicData>
        </a:graphic>
      </p:graphicFrame>
      <p:sp>
        <p:nvSpPr>
          <p:cNvPr id="12" name="标题 220">
            <a:extLst>
              <a:ext uri="{FF2B5EF4-FFF2-40B4-BE49-F238E27FC236}">
                <a16:creationId xmlns:a16="http://schemas.microsoft.com/office/drawing/2014/main" id="{356DE0AD-A8B4-E6BC-3DEC-4CA628D6BE4F}"/>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13" name="Picture 9">
            <a:extLst>
              <a:ext uri="{FF2B5EF4-FFF2-40B4-BE49-F238E27FC236}">
                <a16:creationId xmlns:a16="http://schemas.microsoft.com/office/drawing/2014/main" id="{12B0090B-C119-0387-9BDC-411B4DC9FE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4" name="文本框 13">
            <a:extLst>
              <a:ext uri="{FF2B5EF4-FFF2-40B4-BE49-F238E27FC236}">
                <a16:creationId xmlns:a16="http://schemas.microsoft.com/office/drawing/2014/main" id="{D9E78A82-9603-65F6-96F4-B1FFDE313D8B}"/>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80587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1EE031D-0B87-D1F3-F5C4-AAE459576B5A}"/>
              </a:ext>
            </a:extLst>
          </p:cNvPr>
          <p:cNvSpPr/>
          <p:nvPr/>
        </p:nvSpPr>
        <p:spPr>
          <a:xfrm>
            <a:off x="3238903" y="-892508"/>
            <a:ext cx="5713644" cy="5713644"/>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29BE4207-E7F1-A291-5D69-5EC247236408}"/>
              </a:ext>
            </a:extLst>
          </p:cNvPr>
          <p:cNvSpPr/>
          <p:nvPr/>
        </p:nvSpPr>
        <p:spPr>
          <a:xfrm>
            <a:off x="5826576" y="4572641"/>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useBgFill="1">
        <p:nvSpPr>
          <p:cNvPr id="4" name="任意多边形: 形状 3">
            <a:extLst>
              <a:ext uri="{FF2B5EF4-FFF2-40B4-BE49-F238E27FC236}">
                <a16:creationId xmlns:a16="http://schemas.microsoft.com/office/drawing/2014/main" id="{7C9FA63A-5B7C-A190-3FE9-3FE800D4568A}"/>
              </a:ext>
            </a:extLst>
          </p:cNvPr>
          <p:cNvSpPr/>
          <p:nvPr/>
        </p:nvSpPr>
        <p:spPr>
          <a:xfrm>
            <a:off x="5155393" y="5573126"/>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5" name="文本框 4">
            <a:extLst>
              <a:ext uri="{FF2B5EF4-FFF2-40B4-BE49-F238E27FC236}">
                <a16:creationId xmlns:a16="http://schemas.microsoft.com/office/drawing/2014/main" id="{B34A7E69-2F3A-DCD9-5BA7-8F7B0E6F3919}"/>
              </a:ext>
            </a:extLst>
          </p:cNvPr>
          <p:cNvSpPr txBox="1"/>
          <p:nvPr/>
        </p:nvSpPr>
        <p:spPr>
          <a:xfrm>
            <a:off x="4952634" y="5669150"/>
            <a:ext cx="2286180" cy="369332"/>
          </a:xfrm>
          <a:prstGeom prst="rect">
            <a:avLst/>
          </a:prstGeom>
          <a:noFill/>
        </p:spPr>
        <p:txBody>
          <a:bodyPr wrap="square" lIns="0" tIns="0" rIns="0" bIns="0" rtlCol="0" anchor="t">
            <a:spAutoFit/>
          </a:bodyPr>
          <a:lstStyle/>
          <a:p>
            <a:pPr algn="ctr"/>
            <a:r>
              <a:rPr lang="zh-CN" altLang="en-US" sz="2400" dirty="0">
                <a:solidFill>
                  <a:srgbClr val="FF0000"/>
                </a:solidFill>
                <a:latin typeface="+mj-ea"/>
                <a:ea typeface="+mj-ea"/>
              </a:rPr>
              <a:t>模型训练</a:t>
            </a:r>
          </a:p>
        </p:txBody>
      </p:sp>
      <p:sp>
        <p:nvSpPr>
          <p:cNvPr id="6" name="文本框 5">
            <a:extLst>
              <a:ext uri="{FF2B5EF4-FFF2-40B4-BE49-F238E27FC236}">
                <a16:creationId xmlns:a16="http://schemas.microsoft.com/office/drawing/2014/main" id="{D126D564-249E-6098-380C-D52CAF92DF1F}"/>
              </a:ext>
            </a:extLst>
          </p:cNvPr>
          <p:cNvSpPr txBox="1"/>
          <p:nvPr/>
        </p:nvSpPr>
        <p:spPr>
          <a:xfrm>
            <a:off x="5799967" y="4703290"/>
            <a:ext cx="538298" cy="276999"/>
          </a:xfrm>
          <a:prstGeom prst="rect">
            <a:avLst/>
          </a:prstGeom>
          <a:noFill/>
        </p:spPr>
        <p:txBody>
          <a:bodyPr wrap="square" lIns="0" tIns="0" rIns="0" bIns="0" rtlCol="0" anchor="t">
            <a:spAutoFit/>
          </a:bodyPr>
          <a:lstStyle/>
          <a:p>
            <a:pPr algn="l"/>
            <a:r>
              <a:rPr lang="zh-CN" altLang="en-US" dirty="0">
                <a:solidFill>
                  <a:srgbClr val="FF0000"/>
                </a:solidFill>
              </a:rPr>
              <a:t>（</a:t>
            </a:r>
            <a:r>
              <a:rPr lang="en-US" altLang="zh-CN" dirty="0">
                <a:solidFill>
                  <a:srgbClr val="FF0000"/>
                </a:solidFill>
              </a:rPr>
              <a:t>3</a:t>
            </a:r>
            <a:r>
              <a:rPr lang="zh-CN" altLang="en-US" dirty="0">
                <a:solidFill>
                  <a:srgbClr val="FF0000"/>
                </a:solidFill>
              </a:rPr>
              <a:t>）</a:t>
            </a:r>
          </a:p>
        </p:txBody>
      </p:sp>
      <p:pic>
        <p:nvPicPr>
          <p:cNvPr id="7" name="图片 6" descr="图形用户界面, 应用程序&#10;&#10;描述已自动生成">
            <a:extLst>
              <a:ext uri="{FF2B5EF4-FFF2-40B4-BE49-F238E27FC236}">
                <a16:creationId xmlns:a16="http://schemas.microsoft.com/office/drawing/2014/main" id="{D70052F4-1ECB-77BF-B80D-252EF1301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687" y="1282663"/>
            <a:ext cx="7170858" cy="3241966"/>
          </a:xfrm>
          <a:prstGeom prst="rect">
            <a:avLst/>
          </a:prstGeom>
        </p:spPr>
      </p:pic>
      <p:sp>
        <p:nvSpPr>
          <p:cNvPr id="8" name="文本框 7">
            <a:extLst>
              <a:ext uri="{FF2B5EF4-FFF2-40B4-BE49-F238E27FC236}">
                <a16:creationId xmlns:a16="http://schemas.microsoft.com/office/drawing/2014/main" id="{A86335A8-B502-7116-67A6-4111274BC626}"/>
              </a:ext>
            </a:extLst>
          </p:cNvPr>
          <p:cNvSpPr txBox="1"/>
          <p:nvPr/>
        </p:nvSpPr>
        <p:spPr>
          <a:xfrm>
            <a:off x="1287390" y="5669150"/>
            <a:ext cx="3462486" cy="276999"/>
          </a:xfrm>
          <a:prstGeom prst="rect">
            <a:avLst/>
          </a:prstGeom>
          <a:noFill/>
        </p:spPr>
        <p:txBody>
          <a:bodyPr wrap="none" lIns="0" tIns="0" rIns="0" bIns="0" rtlCol="0" anchor="t">
            <a:spAutoFit/>
          </a:bodyPr>
          <a:lstStyle/>
          <a:p>
            <a:pPr algn="l"/>
            <a:r>
              <a:rPr lang="zh-CN" altLang="en-US" dirty="0"/>
              <a:t>首次模型训练得出初步不精确模型</a:t>
            </a:r>
          </a:p>
        </p:txBody>
      </p:sp>
      <p:sp>
        <p:nvSpPr>
          <p:cNvPr id="11" name="标题 220">
            <a:extLst>
              <a:ext uri="{FF2B5EF4-FFF2-40B4-BE49-F238E27FC236}">
                <a16:creationId xmlns:a16="http://schemas.microsoft.com/office/drawing/2014/main" id="{F3A65420-5D35-FB72-55E2-E0F7E24D3661}"/>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12" name="Picture 9">
            <a:extLst>
              <a:ext uri="{FF2B5EF4-FFF2-40B4-BE49-F238E27FC236}">
                <a16:creationId xmlns:a16="http://schemas.microsoft.com/office/drawing/2014/main" id="{21052096-0C46-7AA6-BF1E-3015D8DFB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3" name="文本框 12">
            <a:extLst>
              <a:ext uri="{FF2B5EF4-FFF2-40B4-BE49-F238E27FC236}">
                <a16:creationId xmlns:a16="http://schemas.microsoft.com/office/drawing/2014/main" id="{FD7EF6D5-7747-4431-0F2D-F16FDECCE577}"/>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104130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45963212-BEF2-2217-48E9-B86FCEE4E978}"/>
              </a:ext>
            </a:extLst>
          </p:cNvPr>
          <p:cNvSpPr/>
          <p:nvPr/>
        </p:nvSpPr>
        <p:spPr>
          <a:xfrm>
            <a:off x="3238903" y="-892508"/>
            <a:ext cx="5713644" cy="5713644"/>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D45342BC-CAA0-D19E-F42F-CF41B6CAE940}"/>
              </a:ext>
            </a:extLst>
          </p:cNvPr>
          <p:cNvSpPr/>
          <p:nvPr/>
        </p:nvSpPr>
        <p:spPr>
          <a:xfrm>
            <a:off x="7753473" y="3809747"/>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prstClr val="white"/>
              </a:solidFill>
              <a:latin typeface="OPPOSans R"/>
              <a:ea typeface="OPPOSans R"/>
            </a:endParaRPr>
          </a:p>
        </p:txBody>
      </p:sp>
      <p:sp useBgFill="1">
        <p:nvSpPr>
          <p:cNvPr id="4" name="任意多边形: 形状 3">
            <a:extLst>
              <a:ext uri="{FF2B5EF4-FFF2-40B4-BE49-F238E27FC236}">
                <a16:creationId xmlns:a16="http://schemas.microsoft.com/office/drawing/2014/main" id="{23A0F912-8207-8EC8-C0CF-62F487816A66}"/>
              </a:ext>
            </a:extLst>
          </p:cNvPr>
          <p:cNvSpPr/>
          <p:nvPr/>
        </p:nvSpPr>
        <p:spPr>
          <a:xfrm>
            <a:off x="8291771" y="3713723"/>
            <a:ext cx="25742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5" name="文本框 4">
            <a:extLst>
              <a:ext uri="{FF2B5EF4-FFF2-40B4-BE49-F238E27FC236}">
                <a16:creationId xmlns:a16="http://schemas.microsoft.com/office/drawing/2014/main" id="{20E7DE36-070B-FF0A-201E-5852DF60E634}"/>
              </a:ext>
            </a:extLst>
          </p:cNvPr>
          <p:cNvSpPr txBox="1"/>
          <p:nvPr/>
        </p:nvSpPr>
        <p:spPr>
          <a:xfrm>
            <a:off x="8462339" y="3809747"/>
            <a:ext cx="2286180" cy="369332"/>
          </a:xfrm>
          <a:prstGeom prst="rect">
            <a:avLst/>
          </a:prstGeom>
          <a:noFill/>
        </p:spPr>
        <p:txBody>
          <a:bodyPr wrap="square" lIns="0" tIns="0" rIns="0" bIns="0" rtlCol="0" anchor="t">
            <a:spAutoFit/>
          </a:bodyPr>
          <a:lstStyle/>
          <a:p>
            <a:pPr algn="ctr"/>
            <a:r>
              <a:rPr lang="zh-CN" altLang="en-US" sz="2400" dirty="0">
                <a:solidFill>
                  <a:srgbClr val="FF0000"/>
                </a:solidFill>
                <a:latin typeface="+mj-ea"/>
                <a:ea typeface="+mj-ea"/>
              </a:rPr>
              <a:t>模型校验与迭代</a:t>
            </a:r>
          </a:p>
        </p:txBody>
      </p:sp>
      <p:sp>
        <p:nvSpPr>
          <p:cNvPr id="6" name="文本框 5">
            <a:extLst>
              <a:ext uri="{FF2B5EF4-FFF2-40B4-BE49-F238E27FC236}">
                <a16:creationId xmlns:a16="http://schemas.microsoft.com/office/drawing/2014/main" id="{7D044E1A-41AC-252A-2EC5-F4F58096CBF6}"/>
              </a:ext>
            </a:extLst>
          </p:cNvPr>
          <p:cNvSpPr txBox="1"/>
          <p:nvPr/>
        </p:nvSpPr>
        <p:spPr>
          <a:xfrm>
            <a:off x="7733189" y="3931121"/>
            <a:ext cx="538298" cy="276999"/>
          </a:xfrm>
          <a:prstGeom prst="rect">
            <a:avLst/>
          </a:prstGeom>
          <a:noFill/>
        </p:spPr>
        <p:txBody>
          <a:bodyPr wrap="square" lIns="0" tIns="0" rIns="0" bIns="0" rtlCol="0" anchor="t">
            <a:spAutoFit/>
          </a:bodyPr>
          <a:lstStyle/>
          <a:p>
            <a:pPr algn="l"/>
            <a:r>
              <a:rPr lang="zh-CN" altLang="en-US" dirty="0">
                <a:solidFill>
                  <a:srgbClr val="FF0000"/>
                </a:solidFill>
              </a:rPr>
              <a:t>（</a:t>
            </a:r>
            <a:r>
              <a:rPr lang="en-US" altLang="zh-CN" dirty="0">
                <a:solidFill>
                  <a:srgbClr val="FF0000"/>
                </a:solidFill>
              </a:rPr>
              <a:t>4</a:t>
            </a:r>
            <a:r>
              <a:rPr lang="zh-CN" altLang="en-US" dirty="0">
                <a:solidFill>
                  <a:srgbClr val="FF0000"/>
                </a:solidFill>
              </a:rPr>
              <a:t>）</a:t>
            </a:r>
          </a:p>
        </p:txBody>
      </p:sp>
      <p:sp>
        <p:nvSpPr>
          <p:cNvPr id="7" name="文本框 6">
            <a:extLst>
              <a:ext uri="{FF2B5EF4-FFF2-40B4-BE49-F238E27FC236}">
                <a16:creationId xmlns:a16="http://schemas.microsoft.com/office/drawing/2014/main" id="{145FCA24-371B-55AF-E62D-BD4ADCDD64D7}"/>
              </a:ext>
            </a:extLst>
          </p:cNvPr>
          <p:cNvSpPr txBox="1"/>
          <p:nvPr/>
        </p:nvSpPr>
        <p:spPr>
          <a:xfrm>
            <a:off x="7966639" y="1438275"/>
            <a:ext cx="3662162" cy="2400657"/>
          </a:xfrm>
          <a:prstGeom prst="rect">
            <a:avLst/>
          </a:prstGeom>
          <a:noFill/>
        </p:spPr>
        <p:txBody>
          <a:bodyPr wrap="square" lIns="0" tIns="0" rIns="0" bIns="0" rtlCol="0" anchor="t">
            <a:spAutoFit/>
          </a:bodyPr>
          <a:lstStyle/>
          <a:p>
            <a:pPr indent="266700" algn="l"/>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由于</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easydl</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模型对股票数据没有很好优化，导致第一次训练的结果出现准确率不高的问题，作为股票预测大模型，股票数据的预测必须高准度，高效率，为此需要进行模型校验提高准确率。</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en-US" dirty="0"/>
          </a:p>
        </p:txBody>
      </p:sp>
      <p:sp>
        <p:nvSpPr>
          <p:cNvPr id="8" name="文本框 7">
            <a:extLst>
              <a:ext uri="{FF2B5EF4-FFF2-40B4-BE49-F238E27FC236}">
                <a16:creationId xmlns:a16="http://schemas.microsoft.com/office/drawing/2014/main" id="{268D37EE-EAD7-EBC4-F489-70D79A92807D}"/>
              </a:ext>
            </a:extLst>
          </p:cNvPr>
          <p:cNvSpPr txBox="1"/>
          <p:nvPr/>
        </p:nvSpPr>
        <p:spPr>
          <a:xfrm>
            <a:off x="-26667" y="735663"/>
            <a:ext cx="6096000" cy="369332"/>
          </a:xfrm>
          <a:prstGeom prst="rect">
            <a:avLst/>
          </a:prstGeom>
          <a:noFill/>
        </p:spPr>
        <p:txBody>
          <a:bodyPr wrap="square">
            <a:spAutoFit/>
          </a:bodyPr>
          <a:lstStyle/>
          <a:p>
            <a:r>
              <a:rPr lang="en-US" altLang="zh-CN" sz="1800" b="1" kern="100" dirty="0">
                <a:effectLst/>
                <a:latin typeface="宋体" panose="02010600030101010101" pitchFamily="2" charset="-122"/>
                <a:cs typeface="Times New Roman" panose="02020603050405020304" pitchFamily="18" charset="0"/>
              </a:rPr>
              <a:t>Step 1 </a:t>
            </a:r>
            <a:r>
              <a:rPr lang="zh-CN" altLang="zh-CN" sz="1800" b="1" kern="100" dirty="0">
                <a:effectLst/>
                <a:ea typeface="宋体" panose="02010600030101010101" pitchFamily="2" charset="-122"/>
                <a:cs typeface="Times New Roman" panose="02020603050405020304" pitchFamily="18" charset="0"/>
              </a:rPr>
              <a:t>人工数据纠正</a:t>
            </a:r>
            <a:r>
              <a:rPr lang="zh-CN" altLang="en-US" sz="1800" b="1" kern="100" dirty="0">
                <a:effectLst/>
                <a:ea typeface="宋体" panose="02010600030101010101" pitchFamily="2" charset="-122"/>
                <a:cs typeface="Times New Roman" panose="02020603050405020304" pitchFamily="18" charset="0"/>
              </a:rPr>
              <a:t>：</a:t>
            </a:r>
            <a:endParaRPr lang="zh-CN" altLang="en-US" dirty="0"/>
          </a:p>
        </p:txBody>
      </p:sp>
      <p:pic>
        <p:nvPicPr>
          <p:cNvPr id="9" name="图片 8" descr="电脑萤幕的截图&#10;&#10;描述已自动生成">
            <a:extLst>
              <a:ext uri="{FF2B5EF4-FFF2-40B4-BE49-F238E27FC236}">
                <a16:creationId xmlns:a16="http://schemas.microsoft.com/office/drawing/2014/main" id="{97EC9F04-F97E-54B0-C2C6-E8995EBA74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11570" y="1154640"/>
            <a:ext cx="7584501" cy="2637984"/>
          </a:xfrm>
          <a:prstGeom prst="rect">
            <a:avLst/>
          </a:prstGeom>
          <a:noFill/>
          <a:ln>
            <a:noFill/>
          </a:ln>
        </p:spPr>
      </p:pic>
      <p:sp>
        <p:nvSpPr>
          <p:cNvPr id="10" name="文本框 9">
            <a:extLst>
              <a:ext uri="{FF2B5EF4-FFF2-40B4-BE49-F238E27FC236}">
                <a16:creationId xmlns:a16="http://schemas.microsoft.com/office/drawing/2014/main" id="{6E32EB2E-4E23-D4C3-08B2-4F04A994DF1E}"/>
              </a:ext>
            </a:extLst>
          </p:cNvPr>
          <p:cNvSpPr txBox="1"/>
          <p:nvPr/>
        </p:nvSpPr>
        <p:spPr>
          <a:xfrm>
            <a:off x="-308535" y="3956543"/>
            <a:ext cx="6096000" cy="369332"/>
          </a:xfrm>
          <a:prstGeom prst="rect">
            <a:avLst/>
          </a:prstGeom>
          <a:noFill/>
        </p:spPr>
        <p:txBody>
          <a:bodyPr wrap="square">
            <a:spAutoFit/>
          </a:bodyPr>
          <a:lstStyle/>
          <a:p>
            <a:pPr indent="266700" algn="just"/>
            <a:r>
              <a:rPr lang="en-US" altLang="zh-CN" sz="1800" b="1" kern="100" dirty="0">
                <a:effectLst/>
                <a:latin typeface="宋体" panose="02010600030101010101" pitchFamily="2" charset="-122"/>
                <a:ea typeface="等线" panose="02010600030101010101" pitchFamily="2" charset="-122"/>
                <a:cs typeface="Times New Roman" panose="02020603050405020304" pitchFamily="18" charset="0"/>
              </a:rPr>
              <a:t>Step 2 </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二次迭代：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descr="图形用户界面, 文本, 应用程序, 聊天或短信&#10;&#10;描述已自动生成">
            <a:extLst>
              <a:ext uri="{FF2B5EF4-FFF2-40B4-BE49-F238E27FC236}">
                <a16:creationId xmlns:a16="http://schemas.microsoft.com/office/drawing/2014/main" id="{A65C6DA6-8055-47F4-02B9-B01B1D07F8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70" y="4288099"/>
            <a:ext cx="7614639" cy="2342283"/>
          </a:xfrm>
          <a:prstGeom prst="rect">
            <a:avLst/>
          </a:prstGeom>
          <a:noFill/>
          <a:ln>
            <a:noFill/>
          </a:ln>
        </p:spPr>
      </p:pic>
      <p:sp>
        <p:nvSpPr>
          <p:cNvPr id="12" name="文本框 11">
            <a:extLst>
              <a:ext uri="{FF2B5EF4-FFF2-40B4-BE49-F238E27FC236}">
                <a16:creationId xmlns:a16="http://schemas.microsoft.com/office/drawing/2014/main" id="{D840C098-C4E3-4331-021B-C886A7BA65ED}"/>
              </a:ext>
            </a:extLst>
          </p:cNvPr>
          <p:cNvSpPr txBox="1"/>
          <p:nvPr/>
        </p:nvSpPr>
        <p:spPr>
          <a:xfrm>
            <a:off x="8078210" y="4784939"/>
            <a:ext cx="3662162" cy="1815882"/>
          </a:xfrm>
          <a:prstGeom prst="rect">
            <a:avLst/>
          </a:prstGeom>
          <a:noFill/>
        </p:spPr>
        <p:txBody>
          <a:bodyPr wrap="square" lIns="0" tIns="0" rIns="0" bIns="0" rtlCol="0" anchor="t">
            <a:spAutoFit/>
          </a:bodyPr>
          <a:lstStyle/>
          <a:p>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我们重新回到数据获取阶段，针对上次训练中不合适，不清晰的数据进行再去重，再优化，选取</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50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张</a:t>
            </a:r>
            <a:r>
              <a:rPr lang="zh-CN" altLang="en-US" sz="2000" kern="100" dirty="0">
                <a:effectLst/>
                <a:latin typeface="等线" panose="02010600030101010101" pitchFamily="2" charset="-122"/>
                <a:ea typeface="宋体" panose="02010600030101010101" pitchFamily="2" charset="-122"/>
                <a:cs typeface="Times New Roman" panose="02020603050405020304" pitchFamily="18" charset="0"/>
              </a:rPr>
              <a:t>优质股票</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数据集进行二次迭代。</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en-US" dirty="0"/>
          </a:p>
        </p:txBody>
      </p:sp>
      <p:sp>
        <p:nvSpPr>
          <p:cNvPr id="18" name="标题 220">
            <a:extLst>
              <a:ext uri="{FF2B5EF4-FFF2-40B4-BE49-F238E27FC236}">
                <a16:creationId xmlns:a16="http://schemas.microsoft.com/office/drawing/2014/main" id="{F93FAE54-FAD6-D92E-3A9C-FC44E6769474}"/>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19" name="Picture 9">
            <a:extLst>
              <a:ext uri="{FF2B5EF4-FFF2-40B4-BE49-F238E27FC236}">
                <a16:creationId xmlns:a16="http://schemas.microsoft.com/office/drawing/2014/main" id="{A5FF1291-C1F6-9922-257E-44FC93340B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467689" cy="585466"/>
          </a:xfrm>
          <a:prstGeom prst="rect">
            <a:avLst/>
          </a:prstGeom>
        </p:spPr>
      </p:pic>
      <p:sp>
        <p:nvSpPr>
          <p:cNvPr id="20" name="文本框 19">
            <a:extLst>
              <a:ext uri="{FF2B5EF4-FFF2-40B4-BE49-F238E27FC236}">
                <a16:creationId xmlns:a16="http://schemas.microsoft.com/office/drawing/2014/main" id="{272E0AD4-691B-82E5-D154-CDDF1AC46FD3}"/>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2215370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F1B10D8-C5E5-B067-6EEE-420FF212E51E}"/>
              </a:ext>
            </a:extLst>
          </p:cNvPr>
          <p:cNvSpPr/>
          <p:nvPr/>
        </p:nvSpPr>
        <p:spPr>
          <a:xfrm>
            <a:off x="3238903" y="-892508"/>
            <a:ext cx="5713644" cy="5713644"/>
          </a:xfrm>
          <a:prstGeom prst="ellipse">
            <a:avLst/>
          </a:prstGeom>
          <a:noFill/>
          <a:ln w="9525">
            <a:gradFill>
              <a:gsLst>
                <a:gs pos="38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3" name="椭圆 2">
            <a:extLst>
              <a:ext uri="{FF2B5EF4-FFF2-40B4-BE49-F238E27FC236}">
                <a16:creationId xmlns:a16="http://schemas.microsoft.com/office/drawing/2014/main" id="{63C6AE89-B9EC-370D-9D63-8F086CD25DD8}"/>
              </a:ext>
            </a:extLst>
          </p:cNvPr>
          <p:cNvSpPr/>
          <p:nvPr/>
        </p:nvSpPr>
        <p:spPr>
          <a:xfrm>
            <a:off x="8679928" y="1751992"/>
            <a:ext cx="538298" cy="538298"/>
          </a:xfrm>
          <a:prstGeom prst="ellipse">
            <a:avLst/>
          </a:prstGeom>
          <a:solidFill>
            <a:schemeClr val="accent1"/>
          </a:solidFill>
          <a:ln>
            <a:noFill/>
          </a:ln>
          <a:effectLst>
            <a:outerShdw blurRad="38100" dist="38100" dir="2700000" algn="tl"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OPPOSans R"/>
              <a:ea typeface="OPPOSans R"/>
            </a:endParaRPr>
          </a:p>
        </p:txBody>
      </p:sp>
      <p:sp useBgFill="1">
        <p:nvSpPr>
          <p:cNvPr id="4" name="任意多边形: 形状 3">
            <a:extLst>
              <a:ext uri="{FF2B5EF4-FFF2-40B4-BE49-F238E27FC236}">
                <a16:creationId xmlns:a16="http://schemas.microsoft.com/office/drawing/2014/main" id="{B5507E90-5FC3-4D86-94AF-22E9DC0C4763}"/>
              </a:ext>
            </a:extLst>
          </p:cNvPr>
          <p:cNvSpPr/>
          <p:nvPr/>
        </p:nvSpPr>
        <p:spPr>
          <a:xfrm>
            <a:off x="9324960" y="1784821"/>
            <a:ext cx="1880663" cy="56138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5" name="文本框 4">
            <a:extLst>
              <a:ext uri="{FF2B5EF4-FFF2-40B4-BE49-F238E27FC236}">
                <a16:creationId xmlns:a16="http://schemas.microsoft.com/office/drawing/2014/main" id="{85A12F2A-C085-D294-E27E-BEEBB0FB94E8}"/>
              </a:ext>
            </a:extLst>
          </p:cNvPr>
          <p:cNvSpPr txBox="1"/>
          <p:nvPr/>
        </p:nvSpPr>
        <p:spPr>
          <a:xfrm>
            <a:off x="9649737" y="1880845"/>
            <a:ext cx="1231106" cy="369332"/>
          </a:xfrm>
          <a:prstGeom prst="rect">
            <a:avLst/>
          </a:prstGeom>
          <a:noFill/>
        </p:spPr>
        <p:txBody>
          <a:bodyPr wrap="none" lIns="0" tIns="0" rIns="0" bIns="0" rtlCol="0" anchor="t">
            <a:spAutoFit/>
          </a:bodyPr>
          <a:lstStyle/>
          <a:p>
            <a:pPr algn="ctr"/>
            <a:r>
              <a:rPr lang="zh-CN" altLang="en-US" sz="2400" dirty="0">
                <a:solidFill>
                  <a:srgbClr val="FF0000"/>
                </a:solidFill>
                <a:latin typeface="+mj-ea"/>
                <a:ea typeface="+mj-ea"/>
              </a:rPr>
              <a:t>模型发布</a:t>
            </a:r>
          </a:p>
        </p:txBody>
      </p:sp>
      <p:sp>
        <p:nvSpPr>
          <p:cNvPr id="6" name="文本框 5">
            <a:extLst>
              <a:ext uri="{FF2B5EF4-FFF2-40B4-BE49-F238E27FC236}">
                <a16:creationId xmlns:a16="http://schemas.microsoft.com/office/drawing/2014/main" id="{2DAD6939-4BB8-D0C4-44D9-9239C6056B40}"/>
              </a:ext>
            </a:extLst>
          </p:cNvPr>
          <p:cNvSpPr txBox="1"/>
          <p:nvPr/>
        </p:nvSpPr>
        <p:spPr>
          <a:xfrm>
            <a:off x="8677250" y="1876372"/>
            <a:ext cx="538298" cy="276999"/>
          </a:xfrm>
          <a:prstGeom prst="rect">
            <a:avLst/>
          </a:prstGeom>
          <a:noFill/>
        </p:spPr>
        <p:txBody>
          <a:bodyPr wrap="square" lIns="0" tIns="0" rIns="0" bIns="0" rtlCol="0" anchor="t">
            <a:spAutoFit/>
          </a:bodyPr>
          <a:lstStyle/>
          <a:p>
            <a:pPr algn="l"/>
            <a:r>
              <a:rPr lang="zh-CN" altLang="en-US" dirty="0">
                <a:solidFill>
                  <a:srgbClr val="FF0000"/>
                </a:solidFill>
              </a:rPr>
              <a:t>（</a:t>
            </a:r>
            <a:r>
              <a:rPr lang="en-US" altLang="zh-CN" dirty="0">
                <a:solidFill>
                  <a:srgbClr val="FF0000"/>
                </a:solidFill>
              </a:rPr>
              <a:t>5</a:t>
            </a:r>
            <a:r>
              <a:rPr lang="zh-CN" altLang="en-US" dirty="0">
                <a:solidFill>
                  <a:srgbClr val="FF0000"/>
                </a:solidFill>
              </a:rPr>
              <a:t>）</a:t>
            </a:r>
          </a:p>
        </p:txBody>
      </p:sp>
      <p:pic>
        <p:nvPicPr>
          <p:cNvPr id="7" name="图片 6">
            <a:extLst>
              <a:ext uri="{FF2B5EF4-FFF2-40B4-BE49-F238E27FC236}">
                <a16:creationId xmlns:a16="http://schemas.microsoft.com/office/drawing/2014/main" id="{B2427321-D170-73ED-0C4A-A8A10EDB07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218" y="2250177"/>
            <a:ext cx="8471196" cy="3910588"/>
          </a:xfrm>
          <a:prstGeom prst="rect">
            <a:avLst/>
          </a:prstGeom>
        </p:spPr>
      </p:pic>
      <p:sp>
        <p:nvSpPr>
          <p:cNvPr id="8" name="文本框 7">
            <a:extLst>
              <a:ext uri="{FF2B5EF4-FFF2-40B4-BE49-F238E27FC236}">
                <a16:creationId xmlns:a16="http://schemas.microsoft.com/office/drawing/2014/main" id="{6FEF0B29-0832-2DBD-8FD4-A31FE785BA9A}"/>
              </a:ext>
            </a:extLst>
          </p:cNvPr>
          <p:cNvSpPr txBox="1"/>
          <p:nvPr/>
        </p:nvSpPr>
        <p:spPr>
          <a:xfrm>
            <a:off x="140606" y="1333962"/>
            <a:ext cx="3065269" cy="461665"/>
          </a:xfrm>
          <a:prstGeom prst="rect">
            <a:avLst/>
          </a:prstGeom>
          <a:noFill/>
        </p:spPr>
        <p:txBody>
          <a:bodyPr wrap="square">
            <a:spAutoFit/>
          </a:bodyPr>
          <a:lstStyle/>
          <a:p>
            <a:r>
              <a:rPr lang="zh-CN" altLang="en-US" sz="2400" b="1" kern="100" dirty="0">
                <a:effectLst/>
                <a:ea typeface="宋体" panose="02010600030101010101" pitchFamily="2" charset="-122"/>
                <a:cs typeface="Times New Roman" panose="02020603050405020304" pitchFamily="18" charset="0"/>
              </a:rPr>
              <a:t>得到</a:t>
            </a:r>
            <a:r>
              <a:rPr lang="zh-CN" altLang="zh-CN" sz="2400" b="1" kern="100" dirty="0">
                <a:effectLst/>
                <a:ea typeface="宋体" panose="02010600030101010101" pitchFamily="2" charset="-122"/>
                <a:cs typeface="Times New Roman" panose="02020603050405020304" pitchFamily="18" charset="0"/>
              </a:rPr>
              <a:t>高准确率模型：</a:t>
            </a:r>
            <a:endParaRPr lang="zh-CN" altLang="en-US" sz="2400" dirty="0"/>
          </a:p>
        </p:txBody>
      </p:sp>
      <p:sp>
        <p:nvSpPr>
          <p:cNvPr id="9" name="文本框 8">
            <a:extLst>
              <a:ext uri="{FF2B5EF4-FFF2-40B4-BE49-F238E27FC236}">
                <a16:creationId xmlns:a16="http://schemas.microsoft.com/office/drawing/2014/main" id="{5200169D-DDCA-90DA-9D96-3B3ED0F38FE5}"/>
              </a:ext>
            </a:extLst>
          </p:cNvPr>
          <p:cNvSpPr txBox="1"/>
          <p:nvPr/>
        </p:nvSpPr>
        <p:spPr>
          <a:xfrm>
            <a:off x="9439836" y="2572195"/>
            <a:ext cx="1880663" cy="553998"/>
          </a:xfrm>
          <a:prstGeom prst="rect">
            <a:avLst/>
          </a:prstGeom>
          <a:noFill/>
        </p:spPr>
        <p:txBody>
          <a:bodyPr wrap="square" lIns="0" tIns="0" rIns="0" bIns="0" rtlCol="0" anchor="t">
            <a:spAutoFit/>
          </a:bodyPr>
          <a:lstStyle/>
          <a:p>
            <a:pPr algn="l"/>
            <a:r>
              <a:rPr lang="zh-CN" altLang="en-US" dirty="0"/>
              <a:t>通过公有云部署所搭建的预测模型</a:t>
            </a:r>
          </a:p>
        </p:txBody>
      </p:sp>
      <p:sp>
        <p:nvSpPr>
          <p:cNvPr id="12" name="标题 220">
            <a:extLst>
              <a:ext uri="{FF2B5EF4-FFF2-40B4-BE49-F238E27FC236}">
                <a16:creationId xmlns:a16="http://schemas.microsoft.com/office/drawing/2014/main" id="{3E589678-C1B4-B340-E08B-503C22F8CF50}"/>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机器模型搭建</a:t>
            </a:r>
          </a:p>
        </p:txBody>
      </p:sp>
      <p:pic>
        <p:nvPicPr>
          <p:cNvPr id="13" name="Picture 9">
            <a:extLst>
              <a:ext uri="{FF2B5EF4-FFF2-40B4-BE49-F238E27FC236}">
                <a16:creationId xmlns:a16="http://schemas.microsoft.com/office/drawing/2014/main" id="{3B5EF758-E2CA-D2B8-936B-A6837ABE0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4" name="文本框 13">
            <a:extLst>
              <a:ext uri="{FF2B5EF4-FFF2-40B4-BE49-F238E27FC236}">
                <a16:creationId xmlns:a16="http://schemas.microsoft.com/office/drawing/2014/main" id="{F6B9E7D6-0624-35EC-5F07-DC8F9B6F9971}"/>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2.2</a:t>
            </a:r>
            <a:endParaRPr lang="zh-CN" altLang="en-US" dirty="0">
              <a:solidFill>
                <a:schemeClr val="bg1"/>
              </a:solidFill>
            </a:endParaRPr>
          </a:p>
        </p:txBody>
      </p:sp>
    </p:spTree>
    <p:extLst>
      <p:ext uri="{BB962C8B-B14F-4D97-AF65-F5344CB8AC3E}">
        <p14:creationId xmlns:p14="http://schemas.microsoft.com/office/powerpoint/2010/main" val="3277398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83F2E9-EAD4-BD4A-C9ED-044B6C7C98CD}"/>
              </a:ext>
            </a:extLst>
          </p:cNvPr>
          <p:cNvPicPr>
            <a:picLocks noChangeAspect="1"/>
          </p:cNvPicPr>
          <p:nvPr/>
        </p:nvPicPr>
        <p:blipFill>
          <a:blip r:embed="rId2">
            <a:extLst>
              <a:ext uri="{28A0092B-C50C-407E-A947-70E740481C1C}">
                <a14:useLocalDpi xmlns:a14="http://schemas.microsoft.com/office/drawing/2010/main" val="0"/>
              </a:ext>
            </a:extLst>
          </a:blip>
          <a:srcRect l="22964" r="22964"/>
          <a:stretch/>
        </p:blipFill>
        <p:spPr>
          <a:xfrm>
            <a:off x="40934" y="1860312"/>
            <a:ext cx="2109948" cy="2194926"/>
          </a:xfrm>
          <a:custGeom>
            <a:avLst/>
            <a:gdLst>
              <a:gd name="connsiteX0" fmla="*/ 1043579 w 2300369"/>
              <a:gd name="connsiteY0" fmla="*/ 2356920 h 2393017"/>
              <a:gd name="connsiteX1" fmla="*/ 1037855 w 2300369"/>
              <a:gd name="connsiteY1" fmla="*/ 2359560 h 2393017"/>
              <a:gd name="connsiteX2" fmla="*/ 1051941 w 2300369"/>
              <a:gd name="connsiteY2" fmla="*/ 2359560 h 2393017"/>
              <a:gd name="connsiteX3" fmla="*/ 1043579 w 2300369"/>
              <a:gd name="connsiteY3" fmla="*/ 2356920 h 2393017"/>
              <a:gd name="connsiteX4" fmla="*/ 1027290 w 2300369"/>
              <a:gd name="connsiteY4" fmla="*/ 2345474 h 2393017"/>
              <a:gd name="connsiteX5" fmla="*/ 1027950 w 2300369"/>
              <a:gd name="connsiteY5" fmla="*/ 2347456 h 2393017"/>
              <a:gd name="connsiteX6" fmla="*/ 1020248 w 2300369"/>
              <a:gd name="connsiteY6" fmla="*/ 2350758 h 2393017"/>
              <a:gd name="connsiteX7" fmla="*/ 1025055 w 2300369"/>
              <a:gd name="connsiteY7" fmla="*/ 2345948 h 2393017"/>
              <a:gd name="connsiteX8" fmla="*/ 1091561 w 2300369"/>
              <a:gd name="connsiteY8" fmla="*/ 2345035 h 2393017"/>
              <a:gd name="connsiteX9" fmla="*/ 1080114 w 2300369"/>
              <a:gd name="connsiteY9" fmla="*/ 2348995 h 2393017"/>
              <a:gd name="connsiteX10" fmla="*/ 1044899 w 2300369"/>
              <a:gd name="connsiteY10" fmla="*/ 2345474 h 2393017"/>
              <a:gd name="connsiteX11" fmla="*/ 1039618 w 2300369"/>
              <a:gd name="connsiteY11" fmla="*/ 2352516 h 2393017"/>
              <a:gd name="connsiteX12" fmla="*/ 1076593 w 2300369"/>
              <a:gd name="connsiteY12" fmla="*/ 2350758 h 2393017"/>
              <a:gd name="connsiteX13" fmla="*/ 1118853 w 2300369"/>
              <a:gd name="connsiteY13" fmla="*/ 2348995 h 2393017"/>
              <a:gd name="connsiteX14" fmla="*/ 1091561 w 2300369"/>
              <a:gd name="connsiteY14" fmla="*/ 2345035 h 2393017"/>
              <a:gd name="connsiteX15" fmla="*/ 1014821 w 2300369"/>
              <a:gd name="connsiteY15" fmla="*/ 2343944 h 2393017"/>
              <a:gd name="connsiteX16" fmla="*/ 1025529 w 2300369"/>
              <a:gd name="connsiteY16" fmla="*/ 2345474 h 2393017"/>
              <a:gd name="connsiteX17" fmla="*/ 1025055 w 2300369"/>
              <a:gd name="connsiteY17" fmla="*/ 2345948 h 2393017"/>
              <a:gd name="connsiteX18" fmla="*/ 1020027 w 2300369"/>
              <a:gd name="connsiteY18" fmla="*/ 2347016 h 2393017"/>
              <a:gd name="connsiteX19" fmla="*/ 1011443 w 2300369"/>
              <a:gd name="connsiteY19" fmla="*/ 2341953 h 2393017"/>
              <a:gd name="connsiteX20" fmla="*/ 1014821 w 2300369"/>
              <a:gd name="connsiteY20" fmla="*/ 2343944 h 2393017"/>
              <a:gd name="connsiteX21" fmla="*/ 1007043 w 2300369"/>
              <a:gd name="connsiteY21" fmla="*/ 2342832 h 2393017"/>
              <a:gd name="connsiteX22" fmla="*/ 1262582 w 2300369"/>
              <a:gd name="connsiteY22" fmla="*/ 2341293 h 2393017"/>
              <a:gd name="connsiteX23" fmla="*/ 1245633 w 2300369"/>
              <a:gd name="connsiteY23" fmla="*/ 2347235 h 2393017"/>
              <a:gd name="connsiteX24" fmla="*/ 1259719 w 2300369"/>
              <a:gd name="connsiteY24" fmla="*/ 2347235 h 2393017"/>
              <a:gd name="connsiteX25" fmla="*/ 1228025 w 2300369"/>
              <a:gd name="connsiteY25" fmla="*/ 2356039 h 2393017"/>
              <a:gd name="connsiteX26" fmla="*/ 1224502 w 2300369"/>
              <a:gd name="connsiteY26" fmla="*/ 2350758 h 2393017"/>
              <a:gd name="connsiteX27" fmla="*/ 1208657 w 2300369"/>
              <a:gd name="connsiteY27" fmla="*/ 2350758 h 2393017"/>
              <a:gd name="connsiteX28" fmla="*/ 1210415 w 2300369"/>
              <a:gd name="connsiteY28" fmla="*/ 2357800 h 2393017"/>
              <a:gd name="connsiteX29" fmla="*/ 1187526 w 2300369"/>
              <a:gd name="connsiteY29" fmla="*/ 2352516 h 2393017"/>
              <a:gd name="connsiteX30" fmla="*/ 1073072 w 2300369"/>
              <a:gd name="connsiteY30" fmla="*/ 2363081 h 2393017"/>
              <a:gd name="connsiteX31" fmla="*/ 1076593 w 2300369"/>
              <a:gd name="connsiteY31" fmla="*/ 2368365 h 2393017"/>
              <a:gd name="connsiteX32" fmla="*/ 1053704 w 2300369"/>
              <a:gd name="connsiteY32" fmla="*/ 2370126 h 2393017"/>
              <a:gd name="connsiteX33" fmla="*/ 1069549 w 2300369"/>
              <a:gd name="connsiteY33" fmla="*/ 2373647 h 2393017"/>
              <a:gd name="connsiteX34" fmla="*/ 1074833 w 2300369"/>
              <a:gd name="connsiteY34" fmla="*/ 2370126 h 2393017"/>
              <a:gd name="connsiteX35" fmla="*/ 1159353 w 2300369"/>
              <a:gd name="connsiteY35" fmla="*/ 2371886 h 2393017"/>
              <a:gd name="connsiteX36" fmla="*/ 1199852 w 2300369"/>
              <a:gd name="connsiteY36" fmla="*/ 2368365 h 2393017"/>
              <a:gd name="connsiteX37" fmla="*/ 1219220 w 2300369"/>
              <a:gd name="connsiteY37" fmla="*/ 2364844 h 2393017"/>
              <a:gd name="connsiteX38" fmla="*/ 1222743 w 2300369"/>
              <a:gd name="connsiteY38" fmla="*/ 2363081 h 2393017"/>
              <a:gd name="connsiteX39" fmla="*/ 1222743 w 2300369"/>
              <a:gd name="connsiteY39" fmla="*/ 2368365 h 2393017"/>
              <a:gd name="connsiteX40" fmla="*/ 1307262 w 2300369"/>
              <a:gd name="connsiteY40" fmla="*/ 2357800 h 2393017"/>
              <a:gd name="connsiteX41" fmla="*/ 1236830 w 2300369"/>
              <a:gd name="connsiteY41" fmla="*/ 2361323 h 2393017"/>
              <a:gd name="connsiteX42" fmla="*/ 1286133 w 2300369"/>
              <a:gd name="connsiteY42" fmla="*/ 2352516 h 2393017"/>
              <a:gd name="connsiteX43" fmla="*/ 1280850 w 2300369"/>
              <a:gd name="connsiteY43" fmla="*/ 2341953 h 2393017"/>
              <a:gd name="connsiteX44" fmla="*/ 1262582 w 2300369"/>
              <a:gd name="connsiteY44" fmla="*/ 2341293 h 2393017"/>
              <a:gd name="connsiteX45" fmla="*/ 990945 w 2300369"/>
              <a:gd name="connsiteY45" fmla="*/ 2339270 h 2393017"/>
              <a:gd name="connsiteX46" fmla="*/ 994714 w 2300369"/>
              <a:gd name="connsiteY46" fmla="*/ 2341072 h 2393017"/>
              <a:gd name="connsiteX47" fmla="*/ 1007043 w 2300369"/>
              <a:gd name="connsiteY47" fmla="*/ 2342832 h 2393017"/>
              <a:gd name="connsiteX48" fmla="*/ 1002638 w 2300369"/>
              <a:gd name="connsiteY48" fmla="*/ 2343714 h 2393017"/>
              <a:gd name="connsiteX49" fmla="*/ 1015318 w 2300369"/>
              <a:gd name="connsiteY49" fmla="*/ 2350758 h 2393017"/>
              <a:gd name="connsiteX50" fmla="*/ 1007929 w 2300369"/>
              <a:gd name="connsiteY50" fmla="*/ 2350758 h 2393017"/>
              <a:gd name="connsiteX51" fmla="*/ 997356 w 2300369"/>
              <a:gd name="connsiteY51" fmla="*/ 2348995 h 2393017"/>
              <a:gd name="connsiteX52" fmla="*/ 986791 w 2300369"/>
              <a:gd name="connsiteY52" fmla="*/ 2340193 h 2393017"/>
              <a:gd name="connsiteX53" fmla="*/ 1131181 w 2300369"/>
              <a:gd name="connsiteY53" fmla="*/ 2336671 h 2393017"/>
              <a:gd name="connsiteX54" fmla="*/ 1053704 w 2300369"/>
              <a:gd name="connsiteY54" fmla="*/ 2341953 h 2393017"/>
              <a:gd name="connsiteX55" fmla="*/ 1103005 w 2300369"/>
              <a:gd name="connsiteY55" fmla="*/ 2341953 h 2393017"/>
              <a:gd name="connsiteX56" fmla="*/ 1133496 w 2300369"/>
              <a:gd name="connsiteY56" fmla="*/ 2339180 h 2393017"/>
              <a:gd name="connsiteX57" fmla="*/ 1133821 w 2300369"/>
              <a:gd name="connsiteY57" fmla="*/ 2339531 h 2393017"/>
              <a:gd name="connsiteX58" fmla="*/ 1141744 w 2300369"/>
              <a:gd name="connsiteY58" fmla="*/ 2338430 h 2393017"/>
              <a:gd name="connsiteX59" fmla="*/ 1133496 w 2300369"/>
              <a:gd name="connsiteY59" fmla="*/ 2339180 h 2393017"/>
              <a:gd name="connsiteX60" fmla="*/ 933966 w 2300369"/>
              <a:gd name="connsiteY60" fmla="*/ 2334909 h 2393017"/>
              <a:gd name="connsiteX61" fmla="*/ 944532 w 2300369"/>
              <a:gd name="connsiteY61" fmla="*/ 2334909 h 2393017"/>
              <a:gd name="connsiteX62" fmla="*/ 946292 w 2300369"/>
              <a:gd name="connsiteY62" fmla="*/ 2340193 h 2393017"/>
              <a:gd name="connsiteX63" fmla="*/ 933966 w 2300369"/>
              <a:gd name="connsiteY63" fmla="*/ 2334909 h 2393017"/>
              <a:gd name="connsiteX64" fmla="*/ 1150549 w 2300369"/>
              <a:gd name="connsiteY64" fmla="*/ 2333148 h 2393017"/>
              <a:gd name="connsiteX65" fmla="*/ 1205134 w 2300369"/>
              <a:gd name="connsiteY65" fmla="*/ 2334909 h 2393017"/>
              <a:gd name="connsiteX66" fmla="*/ 1150549 w 2300369"/>
              <a:gd name="connsiteY66" fmla="*/ 2333148 h 2393017"/>
              <a:gd name="connsiteX67" fmla="*/ 1250916 w 2300369"/>
              <a:gd name="connsiteY67" fmla="*/ 2331388 h 2393017"/>
              <a:gd name="connsiteX68" fmla="*/ 1217460 w 2300369"/>
              <a:gd name="connsiteY68" fmla="*/ 2338430 h 2393017"/>
              <a:gd name="connsiteX69" fmla="*/ 1242111 w 2300369"/>
              <a:gd name="connsiteY69" fmla="*/ 2340193 h 2393017"/>
              <a:gd name="connsiteX70" fmla="*/ 1250916 w 2300369"/>
              <a:gd name="connsiteY70" fmla="*/ 2331388 h 2393017"/>
              <a:gd name="connsiteX71" fmla="*/ 974465 w 2300369"/>
              <a:gd name="connsiteY71" fmla="*/ 2331388 h 2393017"/>
              <a:gd name="connsiteX72" fmla="*/ 996696 w 2300369"/>
              <a:gd name="connsiteY72" fmla="*/ 2333809 h 2393017"/>
              <a:gd name="connsiteX73" fmla="*/ 997787 w 2300369"/>
              <a:gd name="connsiteY73" fmla="*/ 2333560 h 2393017"/>
              <a:gd name="connsiteX74" fmla="*/ 1002638 w 2300369"/>
              <a:gd name="connsiteY74" fmla="*/ 2336671 h 2393017"/>
              <a:gd name="connsiteX75" fmla="*/ 990945 w 2300369"/>
              <a:gd name="connsiteY75" fmla="*/ 2339270 h 2393017"/>
              <a:gd name="connsiteX76" fmla="*/ 1213939 w 2300369"/>
              <a:gd name="connsiteY76" fmla="*/ 2327867 h 2393017"/>
              <a:gd name="connsiteX77" fmla="*/ 1206894 w 2300369"/>
              <a:gd name="connsiteY77" fmla="*/ 2333148 h 2393017"/>
              <a:gd name="connsiteX78" fmla="*/ 1217460 w 2300369"/>
              <a:gd name="connsiteY78" fmla="*/ 2333148 h 2393017"/>
              <a:gd name="connsiteX79" fmla="*/ 1213939 w 2300369"/>
              <a:gd name="connsiteY79" fmla="*/ 2327867 h 2393017"/>
              <a:gd name="connsiteX80" fmla="*/ 1365368 w 2300369"/>
              <a:gd name="connsiteY80" fmla="*/ 2324343 h 2393017"/>
              <a:gd name="connsiteX81" fmla="*/ 1346000 w 2300369"/>
              <a:gd name="connsiteY81" fmla="*/ 2326106 h 2393017"/>
              <a:gd name="connsiteX82" fmla="*/ 1349521 w 2300369"/>
              <a:gd name="connsiteY82" fmla="*/ 2331388 h 2393017"/>
              <a:gd name="connsiteX83" fmla="*/ 1365368 w 2300369"/>
              <a:gd name="connsiteY83" fmla="*/ 2324343 h 2393017"/>
              <a:gd name="connsiteX84" fmla="*/ 1300220 w 2300369"/>
              <a:gd name="connsiteY84" fmla="*/ 2322585 h 2393017"/>
              <a:gd name="connsiteX85" fmla="*/ 1261482 w 2300369"/>
              <a:gd name="connsiteY85" fmla="*/ 2331388 h 2393017"/>
              <a:gd name="connsiteX86" fmla="*/ 1300220 w 2300369"/>
              <a:gd name="connsiteY86" fmla="*/ 2333148 h 2393017"/>
              <a:gd name="connsiteX87" fmla="*/ 1300220 w 2300369"/>
              <a:gd name="connsiteY87" fmla="*/ 2322585 h 2393017"/>
              <a:gd name="connsiteX88" fmla="*/ 1265003 w 2300369"/>
              <a:gd name="connsiteY88" fmla="*/ 2294410 h 2393017"/>
              <a:gd name="connsiteX89" fmla="*/ 1222743 w 2300369"/>
              <a:gd name="connsiteY89" fmla="*/ 2303215 h 2393017"/>
              <a:gd name="connsiteX90" fmla="*/ 1201613 w 2300369"/>
              <a:gd name="connsiteY90" fmla="*/ 2317301 h 2393017"/>
              <a:gd name="connsiteX91" fmla="*/ 1231546 w 2300369"/>
              <a:gd name="connsiteY91" fmla="*/ 2310257 h 2393017"/>
              <a:gd name="connsiteX92" fmla="*/ 1266763 w 2300369"/>
              <a:gd name="connsiteY92" fmla="*/ 2303215 h 2393017"/>
              <a:gd name="connsiteX93" fmla="*/ 1265003 w 2300369"/>
              <a:gd name="connsiteY93" fmla="*/ 2306736 h 2393017"/>
              <a:gd name="connsiteX94" fmla="*/ 1265003 w 2300369"/>
              <a:gd name="connsiteY94" fmla="*/ 2294410 h 2393017"/>
              <a:gd name="connsiteX95" fmla="*/ 734773 w 2300369"/>
              <a:gd name="connsiteY95" fmla="*/ 2280763 h 2393017"/>
              <a:gd name="connsiteX96" fmla="*/ 745559 w 2300369"/>
              <a:gd name="connsiteY96" fmla="*/ 2287368 h 2393017"/>
              <a:gd name="connsiteX97" fmla="*/ 727949 w 2300369"/>
              <a:gd name="connsiteY97" fmla="*/ 2282084 h 2393017"/>
              <a:gd name="connsiteX98" fmla="*/ 734773 w 2300369"/>
              <a:gd name="connsiteY98" fmla="*/ 2280763 h 2393017"/>
              <a:gd name="connsiteX99" fmla="*/ 1382978 w 2300369"/>
              <a:gd name="connsiteY99" fmla="*/ 2273282 h 2393017"/>
              <a:gd name="connsiteX100" fmla="*/ 1368891 w 2300369"/>
              <a:gd name="connsiteY100" fmla="*/ 2278563 h 2393017"/>
              <a:gd name="connsiteX101" fmla="*/ 1382978 w 2300369"/>
              <a:gd name="connsiteY101" fmla="*/ 2273282 h 2393017"/>
              <a:gd name="connsiteX102" fmla="*/ 1441086 w 2300369"/>
              <a:gd name="connsiteY102" fmla="*/ 2269758 h 2393017"/>
              <a:gd name="connsiteX103" fmla="*/ 1421716 w 2300369"/>
              <a:gd name="connsiteY103" fmla="*/ 2278563 h 2393017"/>
              <a:gd name="connsiteX104" fmla="*/ 1441086 w 2300369"/>
              <a:gd name="connsiteY104" fmla="*/ 2269758 h 2393017"/>
              <a:gd name="connsiteX105" fmla="*/ 1486206 w 2300369"/>
              <a:gd name="connsiteY105" fmla="*/ 2265577 h 2393017"/>
              <a:gd name="connsiteX106" fmla="*/ 1472780 w 2300369"/>
              <a:gd name="connsiteY106" fmla="*/ 2269758 h 2393017"/>
              <a:gd name="connsiteX107" fmla="*/ 1467496 w 2300369"/>
              <a:gd name="connsiteY107" fmla="*/ 2278563 h 2393017"/>
              <a:gd name="connsiteX108" fmla="*/ 1467496 w 2300369"/>
              <a:gd name="connsiteY108" fmla="*/ 2271519 h 2393017"/>
              <a:gd name="connsiteX109" fmla="*/ 1437563 w 2300369"/>
              <a:gd name="connsiteY109" fmla="*/ 2283845 h 2393017"/>
              <a:gd name="connsiteX110" fmla="*/ 1451649 w 2300369"/>
              <a:gd name="connsiteY110" fmla="*/ 2283845 h 2393017"/>
              <a:gd name="connsiteX111" fmla="*/ 1414672 w 2300369"/>
              <a:gd name="connsiteY111" fmla="*/ 2292649 h 2393017"/>
              <a:gd name="connsiteX112" fmla="*/ 1416435 w 2300369"/>
              <a:gd name="connsiteY112" fmla="*/ 2297933 h 2393017"/>
              <a:gd name="connsiteX113" fmla="*/ 1397064 w 2300369"/>
              <a:gd name="connsiteY113" fmla="*/ 2297933 h 2393017"/>
              <a:gd name="connsiteX114" fmla="*/ 1342479 w 2300369"/>
              <a:gd name="connsiteY114" fmla="*/ 2315541 h 2393017"/>
              <a:gd name="connsiteX115" fmla="*/ 1338958 w 2300369"/>
              <a:gd name="connsiteY115" fmla="*/ 2310257 h 2393017"/>
              <a:gd name="connsiteX116" fmla="*/ 1326630 w 2300369"/>
              <a:gd name="connsiteY116" fmla="*/ 2317301 h 2393017"/>
              <a:gd name="connsiteX117" fmla="*/ 1340716 w 2300369"/>
              <a:gd name="connsiteY117" fmla="*/ 2317301 h 2393017"/>
              <a:gd name="connsiteX118" fmla="*/ 1309023 w 2300369"/>
              <a:gd name="connsiteY118" fmla="*/ 2326106 h 2393017"/>
              <a:gd name="connsiteX119" fmla="*/ 1319588 w 2300369"/>
              <a:gd name="connsiteY119" fmla="*/ 2336671 h 2393017"/>
              <a:gd name="connsiteX120" fmla="*/ 1323109 w 2300369"/>
              <a:gd name="connsiteY120" fmla="*/ 2326106 h 2393017"/>
              <a:gd name="connsiteX121" fmla="*/ 1338958 w 2300369"/>
              <a:gd name="connsiteY121" fmla="*/ 2324343 h 2393017"/>
              <a:gd name="connsiteX122" fmla="*/ 1328393 w 2300369"/>
              <a:gd name="connsiteY122" fmla="*/ 2324343 h 2393017"/>
              <a:gd name="connsiteX123" fmla="*/ 1421716 w 2300369"/>
              <a:gd name="connsiteY123" fmla="*/ 2304975 h 2393017"/>
              <a:gd name="connsiteX124" fmla="*/ 1495669 w 2300369"/>
              <a:gd name="connsiteY124" fmla="*/ 2267998 h 2393017"/>
              <a:gd name="connsiteX125" fmla="*/ 1486206 w 2300369"/>
              <a:gd name="connsiteY125" fmla="*/ 2265577 h 2393017"/>
              <a:gd name="connsiteX126" fmla="*/ 1227383 w 2300369"/>
              <a:gd name="connsiteY126" fmla="*/ 2263188 h 2393017"/>
              <a:gd name="connsiteX127" fmla="*/ 1228081 w 2300369"/>
              <a:gd name="connsiteY127" fmla="*/ 2263699 h 2393017"/>
              <a:gd name="connsiteX128" fmla="*/ 1224502 w 2300369"/>
              <a:gd name="connsiteY128" fmla="*/ 2264477 h 2393017"/>
              <a:gd name="connsiteX129" fmla="*/ 608630 w 2300369"/>
              <a:gd name="connsiteY129" fmla="*/ 2244837 h 2393017"/>
              <a:gd name="connsiteX130" fmla="*/ 615681 w 2300369"/>
              <a:gd name="connsiteY130" fmla="*/ 2248558 h 2393017"/>
              <a:gd name="connsiteX131" fmla="*/ 611737 w 2300369"/>
              <a:gd name="connsiteY131" fmla="*/ 2246867 h 2393017"/>
              <a:gd name="connsiteX132" fmla="*/ 1344240 w 2300369"/>
              <a:gd name="connsiteY132" fmla="*/ 2236302 h 2393017"/>
              <a:gd name="connsiteX133" fmla="*/ 1309023 w 2300369"/>
              <a:gd name="connsiteY133" fmla="*/ 2245106 h 2393017"/>
              <a:gd name="connsiteX134" fmla="*/ 1277326 w 2300369"/>
              <a:gd name="connsiteY134" fmla="*/ 2248630 h 2393017"/>
              <a:gd name="connsiteX135" fmla="*/ 1249594 w 2300369"/>
              <a:gd name="connsiteY135" fmla="*/ 2253250 h 2393017"/>
              <a:gd name="connsiteX136" fmla="*/ 1227383 w 2300369"/>
              <a:gd name="connsiteY136" fmla="*/ 2263188 h 2393017"/>
              <a:gd name="connsiteX137" fmla="*/ 1226814 w 2300369"/>
              <a:gd name="connsiteY137" fmla="*/ 2262771 h 2393017"/>
              <a:gd name="connsiteX138" fmla="*/ 1198092 w 2300369"/>
              <a:gd name="connsiteY138" fmla="*/ 2266237 h 2393017"/>
              <a:gd name="connsiteX139" fmla="*/ 1219220 w 2300369"/>
              <a:gd name="connsiteY139" fmla="*/ 2257432 h 2393017"/>
              <a:gd name="connsiteX140" fmla="*/ 1203373 w 2300369"/>
              <a:gd name="connsiteY140" fmla="*/ 2257432 h 2393017"/>
              <a:gd name="connsiteX141" fmla="*/ 1192147 w 2300369"/>
              <a:gd name="connsiteY141" fmla="*/ 2261395 h 2393017"/>
              <a:gd name="connsiteX142" fmla="*/ 1191591 w 2300369"/>
              <a:gd name="connsiteY142" fmla="*/ 2261430 h 2393017"/>
              <a:gd name="connsiteX143" fmla="*/ 1193813 w 2300369"/>
              <a:gd name="connsiteY143" fmla="*/ 2263064 h 2393017"/>
              <a:gd name="connsiteX144" fmla="*/ 1186332 w 2300369"/>
              <a:gd name="connsiteY144" fmla="*/ 2265432 h 2393017"/>
              <a:gd name="connsiteX145" fmla="*/ 1184072 w 2300369"/>
              <a:gd name="connsiteY145" fmla="*/ 2261915 h 2393017"/>
              <a:gd name="connsiteX146" fmla="*/ 1171677 w 2300369"/>
              <a:gd name="connsiteY146" fmla="*/ 2262716 h 2393017"/>
              <a:gd name="connsiteX147" fmla="*/ 1176961 w 2300369"/>
              <a:gd name="connsiteY147" fmla="*/ 2269758 h 2393017"/>
              <a:gd name="connsiteX148" fmla="*/ 1166395 w 2300369"/>
              <a:gd name="connsiteY148" fmla="*/ 2267998 h 2393017"/>
              <a:gd name="connsiteX149" fmla="*/ 1166395 w 2300369"/>
              <a:gd name="connsiteY149" fmla="*/ 2259195 h 2393017"/>
              <a:gd name="connsiteX150" fmla="*/ 1122376 w 2300369"/>
              <a:gd name="connsiteY150" fmla="*/ 2271519 h 2393017"/>
              <a:gd name="connsiteX151" fmla="*/ 1145267 w 2300369"/>
              <a:gd name="connsiteY151" fmla="*/ 2271519 h 2393017"/>
              <a:gd name="connsiteX152" fmla="*/ 1139072 w 2300369"/>
              <a:gd name="connsiteY152" fmla="*/ 2274616 h 2393017"/>
              <a:gd name="connsiteX153" fmla="*/ 1125897 w 2300369"/>
              <a:gd name="connsiteY153" fmla="*/ 2275040 h 2393017"/>
              <a:gd name="connsiteX154" fmla="*/ 1143504 w 2300369"/>
              <a:gd name="connsiteY154" fmla="*/ 2276803 h 2393017"/>
              <a:gd name="connsiteX155" fmla="*/ 1138223 w 2300369"/>
              <a:gd name="connsiteY155" fmla="*/ 2275040 h 2393017"/>
              <a:gd name="connsiteX156" fmla="*/ 1139072 w 2300369"/>
              <a:gd name="connsiteY156" fmla="*/ 2274616 h 2393017"/>
              <a:gd name="connsiteX157" fmla="*/ 1180482 w 2300369"/>
              <a:gd name="connsiteY157" fmla="*/ 2273282 h 2393017"/>
              <a:gd name="connsiteX158" fmla="*/ 1206894 w 2300369"/>
              <a:gd name="connsiteY158" fmla="*/ 2269758 h 2393017"/>
              <a:gd name="connsiteX159" fmla="*/ 1231546 w 2300369"/>
              <a:gd name="connsiteY159" fmla="*/ 2266237 h 2393017"/>
              <a:gd name="connsiteX160" fmla="*/ 1228081 w 2300369"/>
              <a:gd name="connsiteY160" fmla="*/ 2263699 h 2393017"/>
              <a:gd name="connsiteX161" fmla="*/ 1234628 w 2300369"/>
              <a:gd name="connsiteY161" fmla="*/ 2262276 h 2393017"/>
              <a:gd name="connsiteX162" fmla="*/ 1242111 w 2300369"/>
              <a:gd name="connsiteY162" fmla="*/ 2262716 h 2393017"/>
              <a:gd name="connsiteX163" fmla="*/ 1240351 w 2300369"/>
              <a:gd name="connsiteY163" fmla="*/ 2269758 h 2393017"/>
              <a:gd name="connsiteX164" fmla="*/ 1256198 w 2300369"/>
              <a:gd name="connsiteY164" fmla="*/ 2267998 h 2393017"/>
              <a:gd name="connsiteX165" fmla="*/ 1247395 w 2300369"/>
              <a:gd name="connsiteY165" fmla="*/ 2262716 h 2393017"/>
              <a:gd name="connsiteX166" fmla="*/ 1298457 w 2300369"/>
              <a:gd name="connsiteY166" fmla="*/ 2255672 h 2393017"/>
              <a:gd name="connsiteX167" fmla="*/ 1312543 w 2300369"/>
              <a:gd name="connsiteY167" fmla="*/ 2252151 h 2393017"/>
              <a:gd name="connsiteX168" fmla="*/ 1324872 w 2300369"/>
              <a:gd name="connsiteY168" fmla="*/ 2248630 h 2393017"/>
              <a:gd name="connsiteX169" fmla="*/ 1347761 w 2300369"/>
              <a:gd name="connsiteY169" fmla="*/ 2239825 h 2393017"/>
              <a:gd name="connsiteX170" fmla="*/ 1344240 w 2300369"/>
              <a:gd name="connsiteY170" fmla="*/ 2236302 h 2393017"/>
              <a:gd name="connsiteX171" fmla="*/ 649147 w 2300369"/>
              <a:gd name="connsiteY171" fmla="*/ 2233070 h 2393017"/>
              <a:gd name="connsiteX172" fmla="*/ 653996 w 2300369"/>
              <a:gd name="connsiteY172" fmla="*/ 2234808 h 2393017"/>
              <a:gd name="connsiteX173" fmla="*/ 653996 w 2300369"/>
              <a:gd name="connsiteY173" fmla="*/ 2236302 h 2393017"/>
              <a:gd name="connsiteX174" fmla="*/ 653996 w 2300369"/>
              <a:gd name="connsiteY174" fmla="*/ 2231473 h 2393017"/>
              <a:gd name="connsiteX175" fmla="*/ 656597 w 2300369"/>
              <a:gd name="connsiteY175" fmla="*/ 2232440 h 2393017"/>
              <a:gd name="connsiteX176" fmla="*/ 657414 w 2300369"/>
              <a:gd name="connsiteY176" fmla="*/ 2232884 h 2393017"/>
              <a:gd name="connsiteX177" fmla="*/ 655096 w 2300369"/>
              <a:gd name="connsiteY177" fmla="*/ 2235202 h 2393017"/>
              <a:gd name="connsiteX178" fmla="*/ 653996 w 2300369"/>
              <a:gd name="connsiteY178" fmla="*/ 2234808 h 2393017"/>
              <a:gd name="connsiteX179" fmla="*/ 645530 w 2300369"/>
              <a:gd name="connsiteY179" fmla="*/ 2230659 h 2393017"/>
              <a:gd name="connsiteX180" fmla="*/ 649147 w 2300369"/>
              <a:gd name="connsiteY180" fmla="*/ 2233070 h 2393017"/>
              <a:gd name="connsiteX181" fmla="*/ 643431 w 2300369"/>
              <a:gd name="connsiteY181" fmla="*/ 2231020 h 2393017"/>
              <a:gd name="connsiteX182" fmla="*/ 1684079 w 2300369"/>
              <a:gd name="connsiteY182" fmla="*/ 2223978 h 2393017"/>
              <a:gd name="connsiteX183" fmla="*/ 1666471 w 2300369"/>
              <a:gd name="connsiteY183" fmla="*/ 2239825 h 2393017"/>
              <a:gd name="connsiteX184" fmla="*/ 1684079 w 2300369"/>
              <a:gd name="connsiteY184" fmla="*/ 2223978 h 2393017"/>
              <a:gd name="connsiteX185" fmla="*/ 1740427 w 2300369"/>
              <a:gd name="connsiteY185" fmla="*/ 2218694 h 2393017"/>
              <a:gd name="connsiteX186" fmla="*/ 1745708 w 2300369"/>
              <a:gd name="connsiteY186" fmla="*/ 2220457 h 2393017"/>
              <a:gd name="connsiteX187" fmla="*/ 1743948 w 2300369"/>
              <a:gd name="connsiteY187" fmla="*/ 2222215 h 2393017"/>
              <a:gd name="connsiteX188" fmla="*/ 1731622 w 2300369"/>
              <a:gd name="connsiteY188" fmla="*/ 2225738 h 2393017"/>
              <a:gd name="connsiteX189" fmla="*/ 1740427 w 2300369"/>
              <a:gd name="connsiteY189" fmla="*/ 2218694 h 2393017"/>
              <a:gd name="connsiteX190" fmla="*/ 726426 w 2300369"/>
              <a:gd name="connsiteY190" fmla="*/ 2194889 h 2393017"/>
              <a:gd name="connsiteX191" fmla="*/ 821275 w 2300369"/>
              <a:gd name="connsiteY191" fmla="*/ 2223978 h 2393017"/>
              <a:gd name="connsiteX192" fmla="*/ 855611 w 2300369"/>
              <a:gd name="connsiteY192" fmla="*/ 2227718 h 2393017"/>
              <a:gd name="connsiteX193" fmla="*/ 867055 w 2300369"/>
              <a:gd name="connsiteY193" fmla="*/ 2232711 h 2393017"/>
              <a:gd name="connsiteX194" fmla="*/ 867055 w 2300369"/>
              <a:gd name="connsiteY194" fmla="*/ 2238064 h 2393017"/>
              <a:gd name="connsiteX195" fmla="*/ 796623 w 2300369"/>
              <a:gd name="connsiteY195" fmla="*/ 2220457 h 2393017"/>
              <a:gd name="connsiteX196" fmla="*/ 727949 w 2300369"/>
              <a:gd name="connsiteY196" fmla="*/ 2195805 h 2393017"/>
              <a:gd name="connsiteX197" fmla="*/ 1743948 w 2300369"/>
              <a:gd name="connsiteY197" fmla="*/ 2194042 h 2393017"/>
              <a:gd name="connsiteX198" fmla="*/ 1735143 w 2300369"/>
              <a:gd name="connsiteY198" fmla="*/ 2199326 h 2393017"/>
              <a:gd name="connsiteX199" fmla="*/ 1745708 w 2300369"/>
              <a:gd name="connsiteY199" fmla="*/ 2197563 h 2393017"/>
              <a:gd name="connsiteX200" fmla="*/ 510391 w 2300369"/>
              <a:gd name="connsiteY200" fmla="*/ 2189152 h 2393017"/>
              <a:gd name="connsiteX201" fmla="*/ 534258 w 2300369"/>
              <a:gd name="connsiteY201" fmla="*/ 2201087 h 2393017"/>
              <a:gd name="connsiteX202" fmla="*/ 546587 w 2300369"/>
              <a:gd name="connsiteY202" fmla="*/ 2213413 h 2393017"/>
              <a:gd name="connsiteX203" fmla="*/ 551868 w 2300369"/>
              <a:gd name="connsiteY203" fmla="*/ 2215173 h 2393017"/>
              <a:gd name="connsiteX204" fmla="*/ 557152 w 2300369"/>
              <a:gd name="connsiteY204" fmla="*/ 2209892 h 2393017"/>
              <a:gd name="connsiteX205" fmla="*/ 565954 w 2300369"/>
              <a:gd name="connsiteY205" fmla="*/ 2216934 h 2393017"/>
              <a:gd name="connsiteX206" fmla="*/ 608630 w 2300369"/>
              <a:gd name="connsiteY206" fmla="*/ 2244837 h 2393017"/>
              <a:gd name="connsiteX207" fmla="*/ 594127 w 2300369"/>
              <a:gd name="connsiteY207" fmla="*/ 2237183 h 2393017"/>
              <a:gd name="connsiteX208" fmla="*/ 562433 w 2300369"/>
              <a:gd name="connsiteY208" fmla="*/ 2231020 h 2393017"/>
              <a:gd name="connsiteX209" fmla="*/ 546587 w 2300369"/>
              <a:gd name="connsiteY209" fmla="*/ 2223978 h 2393017"/>
              <a:gd name="connsiteX210" fmla="*/ 497283 w 2300369"/>
              <a:gd name="connsiteY210" fmla="*/ 2190521 h 2393017"/>
              <a:gd name="connsiteX211" fmla="*/ 511369 w 2300369"/>
              <a:gd name="connsiteY211" fmla="*/ 2194042 h 2393017"/>
              <a:gd name="connsiteX212" fmla="*/ 504702 w 2300369"/>
              <a:gd name="connsiteY212" fmla="*/ 2181970 h 2393017"/>
              <a:gd name="connsiteX213" fmla="*/ 509609 w 2300369"/>
              <a:gd name="connsiteY213" fmla="*/ 2185240 h 2393017"/>
              <a:gd name="connsiteX214" fmla="*/ 510391 w 2300369"/>
              <a:gd name="connsiteY214" fmla="*/ 2189152 h 2393017"/>
              <a:gd name="connsiteX215" fmla="*/ 509609 w 2300369"/>
              <a:gd name="connsiteY215" fmla="*/ 2188761 h 2393017"/>
              <a:gd name="connsiteX216" fmla="*/ 1758034 w 2300369"/>
              <a:gd name="connsiteY216" fmla="*/ 2178195 h 2393017"/>
              <a:gd name="connsiteX217" fmla="*/ 1745708 w 2300369"/>
              <a:gd name="connsiteY217" fmla="*/ 2190521 h 2393017"/>
              <a:gd name="connsiteX218" fmla="*/ 1761555 w 2300369"/>
              <a:gd name="connsiteY218" fmla="*/ 2181719 h 2393017"/>
              <a:gd name="connsiteX219" fmla="*/ 1840792 w 2300369"/>
              <a:gd name="connsiteY219" fmla="*/ 2151783 h 2393017"/>
              <a:gd name="connsiteX220" fmla="*/ 1846076 w 2300369"/>
              <a:gd name="connsiteY220" fmla="*/ 2162348 h 2393017"/>
              <a:gd name="connsiteX221" fmla="*/ 1840792 w 2300369"/>
              <a:gd name="connsiteY221" fmla="*/ 2151783 h 2393017"/>
              <a:gd name="connsiteX222" fmla="*/ 1775641 w 2300369"/>
              <a:gd name="connsiteY222" fmla="*/ 2151783 h 2393017"/>
              <a:gd name="connsiteX223" fmla="*/ 1733382 w 2300369"/>
              <a:gd name="connsiteY223" fmla="*/ 2183477 h 2393017"/>
              <a:gd name="connsiteX224" fmla="*/ 1705209 w 2300369"/>
              <a:gd name="connsiteY224" fmla="*/ 2209892 h 2393017"/>
              <a:gd name="connsiteX225" fmla="*/ 1742185 w 2300369"/>
              <a:gd name="connsiteY225" fmla="*/ 2183477 h 2393017"/>
              <a:gd name="connsiteX226" fmla="*/ 1775641 w 2300369"/>
              <a:gd name="connsiteY226" fmla="*/ 2151783 h 2393017"/>
              <a:gd name="connsiteX227" fmla="*/ 1860162 w 2300369"/>
              <a:gd name="connsiteY227" fmla="*/ 2144739 h 2393017"/>
              <a:gd name="connsiteX228" fmla="*/ 1860162 w 2300369"/>
              <a:gd name="connsiteY228" fmla="*/ 2150023 h 2393017"/>
              <a:gd name="connsiteX229" fmla="*/ 1854879 w 2300369"/>
              <a:gd name="connsiteY229" fmla="*/ 2150023 h 2393017"/>
              <a:gd name="connsiteX230" fmla="*/ 1847836 w 2300369"/>
              <a:gd name="connsiteY230" fmla="*/ 2150023 h 2393017"/>
              <a:gd name="connsiteX231" fmla="*/ 1853118 w 2300369"/>
              <a:gd name="connsiteY231" fmla="*/ 2146502 h 2393017"/>
              <a:gd name="connsiteX232" fmla="*/ 1860162 w 2300369"/>
              <a:gd name="connsiteY232" fmla="*/ 2144739 h 2393017"/>
              <a:gd name="connsiteX233" fmla="*/ 759645 w 2300369"/>
              <a:gd name="connsiteY233" fmla="*/ 2144739 h 2393017"/>
              <a:gd name="connsiteX234" fmla="*/ 777253 w 2300369"/>
              <a:gd name="connsiteY234" fmla="*/ 2158825 h 2393017"/>
              <a:gd name="connsiteX235" fmla="*/ 777393 w 2300369"/>
              <a:gd name="connsiteY235" fmla="*/ 2159518 h 2393017"/>
              <a:gd name="connsiteX236" fmla="*/ 781699 w 2300369"/>
              <a:gd name="connsiteY236" fmla="*/ 2162259 h 2393017"/>
              <a:gd name="connsiteX237" fmla="*/ 794593 w 2300369"/>
              <a:gd name="connsiteY237" fmla="*/ 2175155 h 2393017"/>
              <a:gd name="connsiteX238" fmla="*/ 792946 w 2300369"/>
              <a:gd name="connsiteY238" fmla="*/ 2180720 h 2393017"/>
              <a:gd name="connsiteX239" fmla="*/ 796623 w 2300369"/>
              <a:gd name="connsiteY239" fmla="*/ 2183477 h 2393017"/>
              <a:gd name="connsiteX240" fmla="*/ 808947 w 2300369"/>
              <a:gd name="connsiteY240" fmla="*/ 2190521 h 2393017"/>
              <a:gd name="connsiteX241" fmla="*/ 796623 w 2300369"/>
              <a:gd name="connsiteY241" fmla="*/ 2185240 h 2393017"/>
              <a:gd name="connsiteX242" fmla="*/ 821275 w 2300369"/>
              <a:gd name="connsiteY242" fmla="*/ 2194042 h 2393017"/>
              <a:gd name="connsiteX243" fmla="*/ 812470 w 2300369"/>
              <a:gd name="connsiteY243" fmla="*/ 2187000 h 2393017"/>
              <a:gd name="connsiteX244" fmla="*/ 838882 w 2300369"/>
              <a:gd name="connsiteY244" fmla="*/ 2192282 h 2393017"/>
              <a:gd name="connsiteX245" fmla="*/ 837122 w 2300369"/>
              <a:gd name="connsiteY245" fmla="*/ 2190521 h 2393017"/>
              <a:gd name="connsiteX246" fmla="*/ 874100 w 2300369"/>
              <a:gd name="connsiteY246" fmla="*/ 2195805 h 2393017"/>
              <a:gd name="connsiteX247" fmla="*/ 875858 w 2300369"/>
              <a:gd name="connsiteY247" fmla="*/ 2194042 h 2393017"/>
              <a:gd name="connsiteX248" fmla="*/ 838882 w 2300369"/>
              <a:gd name="connsiteY248" fmla="*/ 2171153 h 2393017"/>
              <a:gd name="connsiteX249" fmla="*/ 821275 w 2300369"/>
              <a:gd name="connsiteY249" fmla="*/ 2160588 h 2393017"/>
              <a:gd name="connsiteX250" fmla="*/ 812470 w 2300369"/>
              <a:gd name="connsiteY250" fmla="*/ 2164109 h 2393017"/>
              <a:gd name="connsiteX251" fmla="*/ 803665 w 2300369"/>
              <a:gd name="connsiteY251" fmla="*/ 2162348 h 2393017"/>
              <a:gd name="connsiteX252" fmla="*/ 797426 w 2300369"/>
              <a:gd name="connsiteY252" fmla="*/ 2154860 h 2393017"/>
              <a:gd name="connsiteX253" fmla="*/ 778470 w 2300369"/>
              <a:gd name="connsiteY253" fmla="*/ 2150973 h 2393017"/>
              <a:gd name="connsiteX254" fmla="*/ 778192 w 2300369"/>
              <a:gd name="connsiteY254" fmla="*/ 2148448 h 2393017"/>
              <a:gd name="connsiteX255" fmla="*/ 773518 w 2300369"/>
              <a:gd name="connsiteY255" fmla="*/ 2147514 h 2393017"/>
              <a:gd name="connsiteX256" fmla="*/ 773635 w 2300369"/>
              <a:gd name="connsiteY256" fmla="*/ 2147749 h 2393017"/>
              <a:gd name="connsiteX257" fmla="*/ 773265 w 2300369"/>
              <a:gd name="connsiteY257" fmla="*/ 2147464 h 2393017"/>
              <a:gd name="connsiteX258" fmla="*/ 1907703 w 2300369"/>
              <a:gd name="connsiteY258" fmla="*/ 2116566 h 2393017"/>
              <a:gd name="connsiteX259" fmla="*/ 1895379 w 2300369"/>
              <a:gd name="connsiteY259" fmla="*/ 2128892 h 2393017"/>
              <a:gd name="connsiteX260" fmla="*/ 1902421 w 2300369"/>
              <a:gd name="connsiteY260" fmla="*/ 2120087 h 2393017"/>
              <a:gd name="connsiteX261" fmla="*/ 1895379 w 2300369"/>
              <a:gd name="connsiteY261" fmla="*/ 2125371 h 2393017"/>
              <a:gd name="connsiteX262" fmla="*/ 1891856 w 2300369"/>
              <a:gd name="connsiteY262" fmla="*/ 2121847 h 2393017"/>
              <a:gd name="connsiteX263" fmla="*/ 1907703 w 2300369"/>
              <a:gd name="connsiteY263" fmla="*/ 2116566 h 2393017"/>
              <a:gd name="connsiteX264" fmla="*/ 531819 w 2300369"/>
              <a:gd name="connsiteY264" fmla="*/ 2105833 h 2393017"/>
              <a:gd name="connsiteX265" fmla="*/ 552777 w 2300369"/>
              <a:gd name="connsiteY265" fmla="*/ 2113894 h 2393017"/>
              <a:gd name="connsiteX266" fmla="*/ 552777 w 2300369"/>
              <a:gd name="connsiteY266" fmla="*/ 2107446 h 2393017"/>
              <a:gd name="connsiteX267" fmla="*/ 570509 w 2300369"/>
              <a:gd name="connsiteY267" fmla="*/ 2117116 h 2393017"/>
              <a:gd name="connsiteX268" fmla="*/ 564060 w 2300369"/>
              <a:gd name="connsiteY268" fmla="*/ 2110670 h 2393017"/>
              <a:gd name="connsiteX269" fmla="*/ 578568 w 2300369"/>
              <a:gd name="connsiteY269" fmla="*/ 2112281 h 2393017"/>
              <a:gd name="connsiteX270" fmla="*/ 573733 w 2300369"/>
              <a:gd name="connsiteY270" fmla="*/ 2117116 h 2393017"/>
              <a:gd name="connsiteX271" fmla="*/ 583405 w 2300369"/>
              <a:gd name="connsiteY271" fmla="*/ 2126791 h 2393017"/>
              <a:gd name="connsiteX272" fmla="*/ 576957 w 2300369"/>
              <a:gd name="connsiteY272" fmla="*/ 2128402 h 2393017"/>
              <a:gd name="connsiteX273" fmla="*/ 544715 w 2300369"/>
              <a:gd name="connsiteY273" fmla="*/ 2117116 h 2393017"/>
              <a:gd name="connsiteX274" fmla="*/ 531819 w 2300369"/>
              <a:gd name="connsiteY274" fmla="*/ 2105833 h 2393017"/>
              <a:gd name="connsiteX275" fmla="*/ 374024 w 2300369"/>
              <a:gd name="connsiteY275" fmla="*/ 2079588 h 2393017"/>
              <a:gd name="connsiteX276" fmla="*/ 425088 w 2300369"/>
              <a:gd name="connsiteY276" fmla="*/ 2121847 h 2393017"/>
              <a:gd name="connsiteX277" fmla="*/ 483196 w 2300369"/>
              <a:gd name="connsiteY277" fmla="*/ 2167630 h 2393017"/>
              <a:gd name="connsiteX278" fmla="*/ 501025 w 2300369"/>
              <a:gd name="connsiteY278" fmla="*/ 2176877 h 2393017"/>
              <a:gd name="connsiteX279" fmla="*/ 504702 w 2300369"/>
              <a:gd name="connsiteY279" fmla="*/ 2181970 h 2393017"/>
              <a:gd name="connsiteX280" fmla="*/ 462066 w 2300369"/>
              <a:gd name="connsiteY280" fmla="*/ 2153544 h 2393017"/>
              <a:gd name="connsiteX281" fmla="*/ 418046 w 2300369"/>
              <a:gd name="connsiteY281" fmla="*/ 2121847 h 2393017"/>
              <a:gd name="connsiteX282" fmla="*/ 374024 w 2300369"/>
              <a:gd name="connsiteY282" fmla="*/ 2079588 h 2393017"/>
              <a:gd name="connsiteX283" fmla="*/ 698018 w 2300369"/>
              <a:gd name="connsiteY283" fmla="*/ 2077828 h 2393017"/>
              <a:gd name="connsiteX284" fmla="*/ 703298 w 2300369"/>
              <a:gd name="connsiteY284" fmla="*/ 2079588 h 2393017"/>
              <a:gd name="connsiteX285" fmla="*/ 703298 w 2300369"/>
              <a:gd name="connsiteY285" fmla="*/ 2077828 h 2393017"/>
              <a:gd name="connsiteX286" fmla="*/ 699777 w 2300369"/>
              <a:gd name="connsiteY286" fmla="*/ 2077828 h 2393017"/>
              <a:gd name="connsiteX287" fmla="*/ 698018 w 2300369"/>
              <a:gd name="connsiteY287" fmla="*/ 2077828 h 2393017"/>
              <a:gd name="connsiteX288" fmla="*/ 548347 w 2300369"/>
              <a:gd name="connsiteY288" fmla="*/ 2069023 h 2393017"/>
              <a:gd name="connsiteX289" fmla="*/ 548407 w 2300369"/>
              <a:gd name="connsiteY289" fmla="*/ 2069161 h 2393017"/>
              <a:gd name="connsiteX290" fmla="*/ 548273 w 2300369"/>
              <a:gd name="connsiteY290" fmla="*/ 2069051 h 2393017"/>
              <a:gd name="connsiteX291" fmla="*/ 539542 w 2300369"/>
              <a:gd name="connsiteY291" fmla="*/ 2061981 h 2393017"/>
              <a:gd name="connsiteX292" fmla="*/ 548273 w 2300369"/>
              <a:gd name="connsiteY292" fmla="*/ 2069051 h 2393017"/>
              <a:gd name="connsiteX293" fmla="*/ 546587 w 2300369"/>
              <a:gd name="connsiteY293" fmla="*/ 2069683 h 2393017"/>
              <a:gd name="connsiteX294" fmla="*/ 544824 w 2300369"/>
              <a:gd name="connsiteY294" fmla="*/ 2074304 h 2393017"/>
              <a:gd name="connsiteX295" fmla="*/ 539542 w 2300369"/>
              <a:gd name="connsiteY295" fmla="*/ 2061981 h 2393017"/>
              <a:gd name="connsiteX296" fmla="*/ 1950623 w 2300369"/>
              <a:gd name="connsiteY296" fmla="*/ 2051195 h 2393017"/>
              <a:gd name="connsiteX297" fmla="*/ 1950388 w 2300369"/>
              <a:gd name="connsiteY297" fmla="*/ 2053165 h 2393017"/>
              <a:gd name="connsiteX298" fmla="*/ 1946441 w 2300369"/>
              <a:gd name="connsiteY298" fmla="*/ 2056697 h 2393017"/>
              <a:gd name="connsiteX299" fmla="*/ 1949827 w 2300369"/>
              <a:gd name="connsiteY299" fmla="*/ 2051696 h 2393017"/>
              <a:gd name="connsiteX300" fmla="*/ 1955274 w 2300369"/>
              <a:gd name="connsiteY300" fmla="*/ 2048787 h 2393017"/>
              <a:gd name="connsiteX301" fmla="*/ 1949962 w 2300369"/>
              <a:gd name="connsiteY301" fmla="*/ 2056697 h 2393017"/>
              <a:gd name="connsiteX302" fmla="*/ 1950388 w 2300369"/>
              <a:gd name="connsiteY302" fmla="*/ 2053165 h 2393017"/>
              <a:gd name="connsiteX303" fmla="*/ 1972856 w 2300369"/>
              <a:gd name="connsiteY303" fmla="*/ 2047894 h 2393017"/>
              <a:gd name="connsiteX304" fmla="*/ 1962291 w 2300369"/>
              <a:gd name="connsiteY304" fmla="*/ 2060218 h 2393017"/>
              <a:gd name="connsiteX305" fmla="*/ 1953486 w 2300369"/>
              <a:gd name="connsiteY305" fmla="*/ 2065502 h 2393017"/>
              <a:gd name="connsiteX306" fmla="*/ 1972856 w 2300369"/>
              <a:gd name="connsiteY306" fmla="*/ 2047894 h 2393017"/>
              <a:gd name="connsiteX307" fmla="*/ 1946441 w 2300369"/>
              <a:gd name="connsiteY307" fmla="*/ 2040850 h 2393017"/>
              <a:gd name="connsiteX308" fmla="*/ 1941160 w 2300369"/>
              <a:gd name="connsiteY308" fmla="*/ 2054937 h 2393017"/>
              <a:gd name="connsiteX309" fmla="*/ 1949962 w 2300369"/>
              <a:gd name="connsiteY309" fmla="*/ 2044371 h 2393017"/>
              <a:gd name="connsiteX310" fmla="*/ 1968888 w 2300369"/>
              <a:gd name="connsiteY310" fmla="*/ 2028520 h 2393017"/>
              <a:gd name="connsiteX311" fmla="*/ 1965372 w 2300369"/>
              <a:gd name="connsiteY311" fmla="*/ 2039750 h 2393017"/>
              <a:gd name="connsiteX312" fmla="*/ 1955274 w 2300369"/>
              <a:gd name="connsiteY312" fmla="*/ 2048787 h 2393017"/>
              <a:gd name="connsiteX313" fmla="*/ 514890 w 2300369"/>
              <a:gd name="connsiteY313" fmla="*/ 2021480 h 2393017"/>
              <a:gd name="connsiteX314" fmla="*/ 509609 w 2300369"/>
              <a:gd name="connsiteY314" fmla="*/ 2026764 h 2393017"/>
              <a:gd name="connsiteX315" fmla="*/ 514890 w 2300369"/>
              <a:gd name="connsiteY315" fmla="*/ 2023243 h 2393017"/>
              <a:gd name="connsiteX316" fmla="*/ 523695 w 2300369"/>
              <a:gd name="connsiteY316" fmla="*/ 2032045 h 2393017"/>
              <a:gd name="connsiteX317" fmla="*/ 523695 w 2300369"/>
              <a:gd name="connsiteY317" fmla="*/ 2030285 h 2393017"/>
              <a:gd name="connsiteX318" fmla="*/ 514890 w 2300369"/>
              <a:gd name="connsiteY318" fmla="*/ 2021480 h 2393017"/>
              <a:gd name="connsiteX319" fmla="*/ 1974533 w 2300369"/>
              <a:gd name="connsiteY319" fmla="*/ 2018562 h 2393017"/>
              <a:gd name="connsiteX320" fmla="*/ 1969772 w 2300369"/>
              <a:gd name="connsiteY320" fmla="*/ 2027203 h 2393017"/>
              <a:gd name="connsiteX321" fmla="*/ 1968888 w 2300369"/>
              <a:gd name="connsiteY321" fmla="*/ 2028520 h 2393017"/>
              <a:gd name="connsiteX322" fmla="*/ 1971093 w 2300369"/>
              <a:gd name="connsiteY322" fmla="*/ 2021480 h 2393017"/>
              <a:gd name="connsiteX323" fmla="*/ 557152 w 2300369"/>
              <a:gd name="connsiteY323" fmla="*/ 2014438 h 2393017"/>
              <a:gd name="connsiteX324" fmla="*/ 555389 w 2300369"/>
              <a:gd name="connsiteY324" fmla="*/ 2016198 h 2393017"/>
              <a:gd name="connsiteX325" fmla="*/ 553629 w 2300369"/>
              <a:gd name="connsiteY325" fmla="*/ 2017959 h 2393017"/>
              <a:gd name="connsiteX326" fmla="*/ 555389 w 2300369"/>
              <a:gd name="connsiteY326" fmla="*/ 2019719 h 2393017"/>
              <a:gd name="connsiteX327" fmla="*/ 557152 w 2300369"/>
              <a:gd name="connsiteY327" fmla="*/ 2017959 h 2393017"/>
              <a:gd name="connsiteX328" fmla="*/ 557152 w 2300369"/>
              <a:gd name="connsiteY328" fmla="*/ 2014438 h 2393017"/>
              <a:gd name="connsiteX329" fmla="*/ 1960528 w 2300369"/>
              <a:gd name="connsiteY329" fmla="*/ 1996828 h 2393017"/>
              <a:gd name="connsiteX330" fmla="*/ 1939399 w 2300369"/>
              <a:gd name="connsiteY330" fmla="*/ 2012677 h 2393017"/>
              <a:gd name="connsiteX331" fmla="*/ 1946441 w 2300369"/>
              <a:gd name="connsiteY331" fmla="*/ 2014438 h 2393017"/>
              <a:gd name="connsiteX332" fmla="*/ 1960528 w 2300369"/>
              <a:gd name="connsiteY332" fmla="*/ 1996828 h 2393017"/>
              <a:gd name="connsiteX333" fmla="*/ 1999266 w 2300369"/>
              <a:gd name="connsiteY333" fmla="*/ 1988026 h 2393017"/>
              <a:gd name="connsiteX334" fmla="*/ 1988482 w 2300369"/>
              <a:gd name="connsiteY334" fmla="*/ 2006735 h 2393017"/>
              <a:gd name="connsiteX335" fmla="*/ 1974533 w 2300369"/>
              <a:gd name="connsiteY335" fmla="*/ 2018562 h 2393017"/>
              <a:gd name="connsiteX336" fmla="*/ 1981659 w 2300369"/>
              <a:gd name="connsiteY336" fmla="*/ 2005633 h 2393017"/>
              <a:gd name="connsiteX337" fmla="*/ 1972856 w 2300369"/>
              <a:gd name="connsiteY337" fmla="*/ 1979221 h 2393017"/>
              <a:gd name="connsiteX338" fmla="*/ 1965811 w 2300369"/>
              <a:gd name="connsiteY338" fmla="*/ 1995070 h 2393017"/>
              <a:gd name="connsiteX339" fmla="*/ 1978137 w 2300369"/>
              <a:gd name="connsiteY339" fmla="*/ 1979221 h 2393017"/>
              <a:gd name="connsiteX340" fmla="*/ 1972856 w 2300369"/>
              <a:gd name="connsiteY340" fmla="*/ 1979221 h 2393017"/>
              <a:gd name="connsiteX341" fmla="*/ 2030962 w 2300369"/>
              <a:gd name="connsiteY341" fmla="*/ 1938722 h 2393017"/>
              <a:gd name="connsiteX342" fmla="*/ 2022157 w 2300369"/>
              <a:gd name="connsiteY342" fmla="*/ 1961611 h 2393017"/>
              <a:gd name="connsiteX343" fmla="*/ 2002789 w 2300369"/>
              <a:gd name="connsiteY343" fmla="*/ 1986263 h 2393017"/>
              <a:gd name="connsiteX344" fmla="*/ 1997505 w 2300369"/>
              <a:gd name="connsiteY344" fmla="*/ 1980981 h 2393017"/>
              <a:gd name="connsiteX345" fmla="*/ 2010439 w 2300369"/>
              <a:gd name="connsiteY345" fmla="*/ 1964646 h 2393017"/>
              <a:gd name="connsiteX346" fmla="*/ 2011594 w 2300369"/>
              <a:gd name="connsiteY346" fmla="*/ 1970418 h 2393017"/>
              <a:gd name="connsiteX347" fmla="*/ 2020397 w 2300369"/>
              <a:gd name="connsiteY347" fmla="*/ 1956329 h 2393017"/>
              <a:gd name="connsiteX348" fmla="*/ 2015458 w 2300369"/>
              <a:gd name="connsiteY348" fmla="*/ 1958306 h 2393017"/>
              <a:gd name="connsiteX349" fmla="*/ 2023181 w 2300369"/>
              <a:gd name="connsiteY349" fmla="*/ 1948551 h 2393017"/>
              <a:gd name="connsiteX350" fmla="*/ 2023918 w 2300369"/>
              <a:gd name="connsiteY350" fmla="*/ 1949287 h 2393017"/>
              <a:gd name="connsiteX351" fmla="*/ 2028198 w 2300369"/>
              <a:gd name="connsiteY351" fmla="*/ 1942213 h 2393017"/>
              <a:gd name="connsiteX352" fmla="*/ 402199 w 2300369"/>
              <a:gd name="connsiteY352" fmla="*/ 1931680 h 2393017"/>
              <a:gd name="connsiteX353" fmla="*/ 384589 w 2300369"/>
              <a:gd name="connsiteY353" fmla="*/ 1968655 h 2393017"/>
              <a:gd name="connsiteX354" fmla="*/ 388113 w 2300369"/>
              <a:gd name="connsiteY354" fmla="*/ 1972176 h 2393017"/>
              <a:gd name="connsiteX355" fmla="*/ 393394 w 2300369"/>
              <a:gd name="connsiteY355" fmla="*/ 1970418 h 2393017"/>
              <a:gd name="connsiteX356" fmla="*/ 409241 w 2300369"/>
              <a:gd name="connsiteY356" fmla="*/ 1936961 h 2393017"/>
              <a:gd name="connsiteX357" fmla="*/ 411002 w 2300369"/>
              <a:gd name="connsiteY357" fmla="*/ 1933438 h 2393017"/>
              <a:gd name="connsiteX358" fmla="*/ 409241 w 2300369"/>
              <a:gd name="connsiteY358" fmla="*/ 1931680 h 2393017"/>
              <a:gd name="connsiteX359" fmla="*/ 402199 w 2300369"/>
              <a:gd name="connsiteY359" fmla="*/ 1931680 h 2393017"/>
              <a:gd name="connsiteX360" fmla="*/ 384589 w 2300369"/>
              <a:gd name="connsiteY360" fmla="*/ 1917591 h 2393017"/>
              <a:gd name="connsiteX361" fmla="*/ 381068 w 2300369"/>
              <a:gd name="connsiteY361" fmla="*/ 1929917 h 2393017"/>
              <a:gd name="connsiteX362" fmla="*/ 377547 w 2300369"/>
              <a:gd name="connsiteY362" fmla="*/ 1933438 h 2393017"/>
              <a:gd name="connsiteX363" fmla="*/ 377547 w 2300369"/>
              <a:gd name="connsiteY363" fmla="*/ 1935201 h 2393017"/>
              <a:gd name="connsiteX364" fmla="*/ 381068 w 2300369"/>
              <a:gd name="connsiteY364" fmla="*/ 1929917 h 2393017"/>
              <a:gd name="connsiteX365" fmla="*/ 391634 w 2300369"/>
              <a:gd name="connsiteY365" fmla="*/ 1922873 h 2393017"/>
              <a:gd name="connsiteX366" fmla="*/ 393394 w 2300369"/>
              <a:gd name="connsiteY366" fmla="*/ 1917591 h 2393017"/>
              <a:gd name="connsiteX367" fmla="*/ 384589 w 2300369"/>
              <a:gd name="connsiteY367" fmla="*/ 1917591 h 2393017"/>
              <a:gd name="connsiteX368" fmla="*/ 366982 w 2300369"/>
              <a:gd name="connsiteY368" fmla="*/ 1907028 h 2393017"/>
              <a:gd name="connsiteX369" fmla="*/ 361698 w 2300369"/>
              <a:gd name="connsiteY369" fmla="*/ 1910549 h 2393017"/>
              <a:gd name="connsiteX370" fmla="*/ 366982 w 2300369"/>
              <a:gd name="connsiteY370" fmla="*/ 1914070 h 2393017"/>
              <a:gd name="connsiteX371" fmla="*/ 372263 w 2300369"/>
              <a:gd name="connsiteY371" fmla="*/ 1910549 h 2393017"/>
              <a:gd name="connsiteX372" fmla="*/ 366982 w 2300369"/>
              <a:gd name="connsiteY372" fmla="*/ 1907028 h 2393017"/>
              <a:gd name="connsiteX373" fmla="*/ 335286 w 2300369"/>
              <a:gd name="connsiteY373" fmla="*/ 1884135 h 2393017"/>
              <a:gd name="connsiteX374" fmla="*/ 335286 w 2300369"/>
              <a:gd name="connsiteY374" fmla="*/ 1885897 h 2393017"/>
              <a:gd name="connsiteX375" fmla="*/ 336795 w 2300369"/>
              <a:gd name="connsiteY375" fmla="*/ 1886399 h 2393017"/>
              <a:gd name="connsiteX376" fmla="*/ 338809 w 2300369"/>
              <a:gd name="connsiteY376" fmla="*/ 1889418 h 2393017"/>
              <a:gd name="connsiteX377" fmla="*/ 340567 w 2300369"/>
              <a:gd name="connsiteY377" fmla="*/ 1890739 h 2393017"/>
              <a:gd name="connsiteX378" fmla="*/ 340567 w 2300369"/>
              <a:gd name="connsiteY378" fmla="*/ 1896463 h 2393017"/>
              <a:gd name="connsiteX379" fmla="*/ 342330 w 2300369"/>
              <a:gd name="connsiteY379" fmla="*/ 1898223 h 2393017"/>
              <a:gd name="connsiteX380" fmla="*/ 345851 w 2300369"/>
              <a:gd name="connsiteY380" fmla="*/ 1894700 h 2393017"/>
              <a:gd name="connsiteX381" fmla="*/ 340567 w 2300369"/>
              <a:gd name="connsiteY381" fmla="*/ 1890739 h 2393017"/>
              <a:gd name="connsiteX382" fmla="*/ 340567 w 2300369"/>
              <a:gd name="connsiteY382" fmla="*/ 1887658 h 2393017"/>
              <a:gd name="connsiteX383" fmla="*/ 336795 w 2300369"/>
              <a:gd name="connsiteY383" fmla="*/ 1886399 h 2393017"/>
              <a:gd name="connsiteX384" fmla="*/ 2152458 w 2300369"/>
              <a:gd name="connsiteY384" fmla="*/ 1811942 h 2393017"/>
              <a:gd name="connsiteX385" fmla="*/ 2140132 w 2300369"/>
              <a:gd name="connsiteY385" fmla="*/ 1827789 h 2393017"/>
              <a:gd name="connsiteX386" fmla="*/ 2133090 w 2300369"/>
              <a:gd name="connsiteY386" fmla="*/ 1831310 h 2393017"/>
              <a:gd name="connsiteX387" fmla="*/ 2138372 w 2300369"/>
              <a:gd name="connsiteY387" fmla="*/ 1817224 h 2393017"/>
              <a:gd name="connsiteX388" fmla="*/ 2141895 w 2300369"/>
              <a:gd name="connsiteY388" fmla="*/ 1822507 h 2393017"/>
              <a:gd name="connsiteX389" fmla="*/ 2152458 w 2300369"/>
              <a:gd name="connsiteY389" fmla="*/ 1811942 h 2393017"/>
              <a:gd name="connsiteX390" fmla="*/ 315918 w 2300369"/>
              <a:gd name="connsiteY390" fmla="*/ 1797856 h 2393017"/>
              <a:gd name="connsiteX391" fmla="*/ 314157 w 2300369"/>
              <a:gd name="connsiteY391" fmla="*/ 1799616 h 2393017"/>
              <a:gd name="connsiteX392" fmla="*/ 312394 w 2300369"/>
              <a:gd name="connsiteY392" fmla="*/ 1801377 h 2393017"/>
              <a:gd name="connsiteX393" fmla="*/ 314157 w 2300369"/>
              <a:gd name="connsiteY393" fmla="*/ 1806658 h 2393017"/>
              <a:gd name="connsiteX394" fmla="*/ 317678 w 2300369"/>
              <a:gd name="connsiteY394" fmla="*/ 1803137 h 2393017"/>
              <a:gd name="connsiteX395" fmla="*/ 315918 w 2300369"/>
              <a:gd name="connsiteY395" fmla="*/ 1797856 h 2393017"/>
              <a:gd name="connsiteX396" fmla="*/ 2138326 w 2300369"/>
              <a:gd name="connsiteY396" fmla="*/ 1761591 h 2393017"/>
              <a:gd name="connsiteX397" fmla="*/ 2133730 w 2300369"/>
              <a:gd name="connsiteY397" fmla="*/ 1773844 h 2393017"/>
              <a:gd name="connsiteX398" fmla="*/ 2131330 w 2300369"/>
              <a:gd name="connsiteY398" fmla="*/ 1771443 h 2393017"/>
              <a:gd name="connsiteX399" fmla="*/ 2137493 w 2300369"/>
              <a:gd name="connsiteY399" fmla="*/ 1761978 h 2393017"/>
              <a:gd name="connsiteX400" fmla="*/ 2155981 w 2300369"/>
              <a:gd name="connsiteY400" fmla="*/ 1732705 h 2393017"/>
              <a:gd name="connsiteX401" fmla="*/ 2154095 w 2300369"/>
              <a:gd name="connsiteY401" fmla="*/ 1737612 h 2393017"/>
              <a:gd name="connsiteX402" fmla="*/ 2153650 w 2300369"/>
              <a:gd name="connsiteY402" fmla="*/ 1736281 h 2393017"/>
              <a:gd name="connsiteX403" fmla="*/ 2207043 w 2300369"/>
              <a:gd name="connsiteY403" fmla="*/ 1634098 h 2393017"/>
              <a:gd name="connsiteX404" fmla="*/ 2200001 w 2300369"/>
              <a:gd name="connsiteY404" fmla="*/ 1653468 h 2393017"/>
              <a:gd name="connsiteX405" fmla="*/ 2207043 w 2300369"/>
              <a:gd name="connsiteY405" fmla="*/ 1634098 h 2393017"/>
              <a:gd name="connsiteX406" fmla="*/ 2171829 w 2300369"/>
              <a:gd name="connsiteY406" fmla="*/ 1630577 h 2393017"/>
              <a:gd name="connsiteX407" fmla="*/ 2164784 w 2300369"/>
              <a:gd name="connsiteY407" fmla="*/ 1651705 h 2393017"/>
              <a:gd name="connsiteX408" fmla="*/ 2171829 w 2300369"/>
              <a:gd name="connsiteY408" fmla="*/ 1630577 h 2393017"/>
              <a:gd name="connsiteX409" fmla="*/ 2224653 w 2300369"/>
              <a:gd name="connsiteY409" fmla="*/ 1612967 h 2393017"/>
              <a:gd name="connsiteX410" fmla="*/ 2207043 w 2300369"/>
              <a:gd name="connsiteY410" fmla="*/ 1628816 h 2393017"/>
              <a:gd name="connsiteX411" fmla="*/ 2224653 w 2300369"/>
              <a:gd name="connsiteY411" fmla="*/ 1612967 h 2393017"/>
              <a:gd name="connsiteX412" fmla="*/ 2182391 w 2300369"/>
              <a:gd name="connsiteY412" fmla="*/ 1605925 h 2393017"/>
              <a:gd name="connsiteX413" fmla="*/ 2178871 w 2300369"/>
              <a:gd name="connsiteY413" fmla="*/ 1637619 h 2393017"/>
              <a:gd name="connsiteX414" fmla="*/ 2187675 w 2300369"/>
              <a:gd name="connsiteY414" fmla="*/ 1611209 h 2393017"/>
              <a:gd name="connsiteX415" fmla="*/ 2182391 w 2300369"/>
              <a:gd name="connsiteY415" fmla="*/ 1605925 h 2393017"/>
              <a:gd name="connsiteX416" fmla="*/ 2178871 w 2300369"/>
              <a:gd name="connsiteY416" fmla="*/ 1591839 h 2393017"/>
              <a:gd name="connsiteX417" fmla="*/ 2175349 w 2300369"/>
              <a:gd name="connsiteY417" fmla="*/ 1611209 h 2393017"/>
              <a:gd name="connsiteX418" fmla="*/ 2178871 w 2300369"/>
              <a:gd name="connsiteY418" fmla="*/ 1591839 h 2393017"/>
              <a:gd name="connsiteX419" fmla="*/ 2187675 w 2300369"/>
              <a:gd name="connsiteY419" fmla="*/ 1524925 h 2393017"/>
              <a:gd name="connsiteX420" fmla="*/ 2184154 w 2300369"/>
              <a:gd name="connsiteY420" fmla="*/ 1533730 h 2393017"/>
              <a:gd name="connsiteX421" fmla="*/ 2185915 w 2300369"/>
              <a:gd name="connsiteY421" fmla="*/ 1539012 h 2393017"/>
              <a:gd name="connsiteX422" fmla="*/ 2187675 w 2300369"/>
              <a:gd name="connsiteY422" fmla="*/ 1524925 h 2393017"/>
              <a:gd name="connsiteX423" fmla="*/ 2210567 w 2300369"/>
              <a:gd name="connsiteY423" fmla="*/ 1458014 h 2393017"/>
              <a:gd name="connsiteX424" fmla="*/ 2203522 w 2300369"/>
              <a:gd name="connsiteY424" fmla="*/ 1493232 h 2393017"/>
              <a:gd name="connsiteX425" fmla="*/ 2201762 w 2300369"/>
              <a:gd name="connsiteY425" fmla="*/ 1480906 h 2393017"/>
              <a:gd name="connsiteX426" fmla="*/ 2210567 w 2300369"/>
              <a:gd name="connsiteY426" fmla="*/ 1458014 h 2393017"/>
              <a:gd name="connsiteX427" fmla="*/ 2212327 w 2300369"/>
              <a:gd name="connsiteY427" fmla="*/ 1443928 h 2393017"/>
              <a:gd name="connsiteX428" fmla="*/ 2207043 w 2300369"/>
              <a:gd name="connsiteY428" fmla="*/ 1445691 h 2393017"/>
              <a:gd name="connsiteX429" fmla="*/ 2201762 w 2300369"/>
              <a:gd name="connsiteY429" fmla="*/ 1479145 h 2393017"/>
              <a:gd name="connsiteX430" fmla="*/ 2201762 w 2300369"/>
              <a:gd name="connsiteY430" fmla="*/ 1480906 h 2393017"/>
              <a:gd name="connsiteX431" fmla="*/ 2196478 w 2300369"/>
              <a:gd name="connsiteY431" fmla="*/ 1500274 h 2393017"/>
              <a:gd name="connsiteX432" fmla="*/ 2200001 w 2300369"/>
              <a:gd name="connsiteY432" fmla="*/ 1500274 h 2393017"/>
              <a:gd name="connsiteX433" fmla="*/ 2201762 w 2300369"/>
              <a:gd name="connsiteY433" fmla="*/ 1509081 h 2393017"/>
              <a:gd name="connsiteX434" fmla="*/ 2198241 w 2300369"/>
              <a:gd name="connsiteY434" fmla="*/ 1507318 h 2393017"/>
              <a:gd name="connsiteX435" fmla="*/ 2184154 w 2300369"/>
              <a:gd name="connsiteY435" fmla="*/ 1572471 h 2393017"/>
              <a:gd name="connsiteX436" fmla="*/ 2178871 w 2300369"/>
              <a:gd name="connsiteY436" fmla="*/ 1574229 h 2393017"/>
              <a:gd name="connsiteX437" fmla="*/ 2184154 w 2300369"/>
              <a:gd name="connsiteY437" fmla="*/ 1584794 h 2393017"/>
              <a:gd name="connsiteX438" fmla="*/ 2180633 w 2300369"/>
              <a:gd name="connsiteY438" fmla="*/ 1600644 h 2393017"/>
              <a:gd name="connsiteX439" fmla="*/ 2187675 w 2300369"/>
              <a:gd name="connsiteY439" fmla="*/ 1605925 h 2393017"/>
              <a:gd name="connsiteX440" fmla="*/ 2189436 w 2300369"/>
              <a:gd name="connsiteY440" fmla="*/ 1574229 h 2393017"/>
              <a:gd name="connsiteX441" fmla="*/ 2196478 w 2300369"/>
              <a:gd name="connsiteY441" fmla="*/ 1567187 h 2393017"/>
              <a:gd name="connsiteX442" fmla="*/ 2200001 w 2300369"/>
              <a:gd name="connsiteY442" fmla="*/ 1516123 h 2393017"/>
              <a:gd name="connsiteX443" fmla="*/ 2200001 w 2300369"/>
              <a:gd name="connsiteY443" fmla="*/ 1531970 h 2393017"/>
              <a:gd name="connsiteX444" fmla="*/ 2203522 w 2300369"/>
              <a:gd name="connsiteY444" fmla="*/ 1494992 h 2393017"/>
              <a:gd name="connsiteX445" fmla="*/ 2210567 w 2300369"/>
              <a:gd name="connsiteY445" fmla="*/ 1487950 h 2393017"/>
              <a:gd name="connsiteX446" fmla="*/ 2214088 w 2300369"/>
              <a:gd name="connsiteY446" fmla="*/ 1465059 h 2393017"/>
              <a:gd name="connsiteX447" fmla="*/ 2212327 w 2300369"/>
              <a:gd name="connsiteY447" fmla="*/ 1443928 h 2393017"/>
              <a:gd name="connsiteX448" fmla="*/ 2228174 w 2300369"/>
              <a:gd name="connsiteY448" fmla="*/ 1389343 h 2393017"/>
              <a:gd name="connsiteX449" fmla="*/ 2224653 w 2300369"/>
              <a:gd name="connsiteY449" fmla="*/ 1391103 h 2393017"/>
              <a:gd name="connsiteX450" fmla="*/ 2224653 w 2300369"/>
              <a:gd name="connsiteY450" fmla="*/ 1398145 h 2393017"/>
              <a:gd name="connsiteX451" fmla="*/ 2228174 w 2300369"/>
              <a:gd name="connsiteY451" fmla="*/ 1389343 h 2393017"/>
              <a:gd name="connsiteX452" fmla="*/ 2231695 w 2300369"/>
              <a:gd name="connsiteY452" fmla="*/ 1355886 h 2393017"/>
              <a:gd name="connsiteX453" fmla="*/ 2228174 w 2300369"/>
              <a:gd name="connsiteY453" fmla="*/ 1368214 h 2393017"/>
              <a:gd name="connsiteX454" fmla="*/ 2229935 w 2300369"/>
              <a:gd name="connsiteY454" fmla="*/ 1380538 h 2393017"/>
              <a:gd name="connsiteX455" fmla="*/ 2231695 w 2300369"/>
              <a:gd name="connsiteY455" fmla="*/ 1355886 h 2393017"/>
              <a:gd name="connsiteX456" fmla="*/ 2235216 w 2300369"/>
              <a:gd name="connsiteY456" fmla="*/ 1311867 h 2393017"/>
              <a:gd name="connsiteX457" fmla="*/ 2233458 w 2300369"/>
              <a:gd name="connsiteY457" fmla="*/ 1315388 h 2393017"/>
              <a:gd name="connsiteX458" fmla="*/ 2233458 w 2300369"/>
              <a:gd name="connsiteY458" fmla="*/ 1317148 h 2393017"/>
              <a:gd name="connsiteX459" fmla="*/ 2233458 w 2300369"/>
              <a:gd name="connsiteY459" fmla="*/ 1318911 h 2393017"/>
              <a:gd name="connsiteX460" fmla="*/ 2235108 w 2300369"/>
              <a:gd name="connsiteY460" fmla="*/ 1328825 h 2393017"/>
              <a:gd name="connsiteX461" fmla="*/ 2234949 w 2300369"/>
              <a:gd name="connsiteY461" fmla="*/ 1329071 h 2393017"/>
              <a:gd name="connsiteX462" fmla="*/ 2231695 w 2300369"/>
              <a:gd name="connsiteY462" fmla="*/ 1324192 h 2393017"/>
              <a:gd name="connsiteX463" fmla="*/ 2228174 w 2300369"/>
              <a:gd name="connsiteY463" fmla="*/ 1341800 h 2393017"/>
              <a:gd name="connsiteX464" fmla="*/ 2229935 w 2300369"/>
              <a:gd name="connsiteY464" fmla="*/ 1348844 h 2393017"/>
              <a:gd name="connsiteX465" fmla="*/ 2230816 w 2300369"/>
              <a:gd name="connsiteY465" fmla="*/ 1335418 h 2393017"/>
              <a:gd name="connsiteX466" fmla="*/ 2234949 w 2300369"/>
              <a:gd name="connsiteY466" fmla="*/ 1329071 h 2393017"/>
              <a:gd name="connsiteX467" fmla="*/ 2235216 w 2300369"/>
              <a:gd name="connsiteY467" fmla="*/ 1329476 h 2393017"/>
              <a:gd name="connsiteX468" fmla="*/ 2235108 w 2300369"/>
              <a:gd name="connsiteY468" fmla="*/ 1328825 h 2393017"/>
              <a:gd name="connsiteX469" fmla="*/ 2236979 w 2300369"/>
              <a:gd name="connsiteY469" fmla="*/ 1325953 h 2393017"/>
              <a:gd name="connsiteX470" fmla="*/ 2235216 w 2300369"/>
              <a:gd name="connsiteY470" fmla="*/ 1311867 h 2393017"/>
              <a:gd name="connsiteX471" fmla="*/ 2231695 w 2300369"/>
              <a:gd name="connsiteY471" fmla="*/ 1237911 h 2393017"/>
              <a:gd name="connsiteX472" fmla="*/ 2224653 w 2300369"/>
              <a:gd name="connsiteY472" fmla="*/ 1246716 h 2393017"/>
              <a:gd name="connsiteX473" fmla="*/ 2224653 w 2300369"/>
              <a:gd name="connsiteY473" fmla="*/ 1248477 h 2393017"/>
              <a:gd name="connsiteX474" fmla="*/ 2226413 w 2300369"/>
              <a:gd name="connsiteY474" fmla="*/ 1262563 h 2393017"/>
              <a:gd name="connsiteX475" fmla="*/ 2228174 w 2300369"/>
              <a:gd name="connsiteY475" fmla="*/ 1311867 h 2393017"/>
              <a:gd name="connsiteX476" fmla="*/ 2233458 w 2300369"/>
              <a:gd name="connsiteY476" fmla="*/ 1290736 h 2393017"/>
              <a:gd name="connsiteX477" fmla="*/ 2228174 w 2300369"/>
              <a:gd name="connsiteY477" fmla="*/ 1287215 h 2393017"/>
              <a:gd name="connsiteX478" fmla="*/ 2233458 w 2300369"/>
              <a:gd name="connsiteY478" fmla="*/ 1281931 h 2393017"/>
              <a:gd name="connsiteX479" fmla="*/ 2231695 w 2300369"/>
              <a:gd name="connsiteY479" fmla="*/ 1251998 h 2393017"/>
              <a:gd name="connsiteX480" fmla="*/ 2231695 w 2300369"/>
              <a:gd name="connsiteY480" fmla="*/ 1237911 h 2393017"/>
              <a:gd name="connsiteX481" fmla="*/ 2273955 w 2300369"/>
              <a:gd name="connsiteY481" fmla="*/ 1139306 h 2393017"/>
              <a:gd name="connsiteX482" fmla="*/ 2277478 w 2300369"/>
              <a:gd name="connsiteY482" fmla="*/ 1162195 h 2393017"/>
              <a:gd name="connsiteX483" fmla="*/ 2273955 w 2300369"/>
              <a:gd name="connsiteY483" fmla="*/ 1139306 h 2393017"/>
              <a:gd name="connsiteX484" fmla="*/ 2265152 w 2300369"/>
              <a:gd name="connsiteY484" fmla="*/ 1112892 h 2393017"/>
              <a:gd name="connsiteX485" fmla="*/ 2265152 w 2300369"/>
              <a:gd name="connsiteY485" fmla="*/ 1135783 h 2393017"/>
              <a:gd name="connsiteX486" fmla="*/ 2265152 w 2300369"/>
              <a:gd name="connsiteY486" fmla="*/ 1142827 h 2393017"/>
              <a:gd name="connsiteX487" fmla="*/ 2265152 w 2300369"/>
              <a:gd name="connsiteY487" fmla="*/ 1112892 h 2393017"/>
              <a:gd name="connsiteX488" fmla="*/ 2263391 w 2300369"/>
              <a:gd name="connsiteY488" fmla="*/ 1093524 h 2393017"/>
              <a:gd name="connsiteX489" fmla="*/ 2268673 w 2300369"/>
              <a:gd name="connsiteY489" fmla="*/ 1109371 h 2393017"/>
              <a:gd name="connsiteX490" fmla="*/ 2263391 w 2300369"/>
              <a:gd name="connsiteY490" fmla="*/ 1093524 h 2393017"/>
              <a:gd name="connsiteX491" fmla="*/ 2265152 w 2300369"/>
              <a:gd name="connsiteY491" fmla="*/ 1077675 h 2393017"/>
              <a:gd name="connsiteX492" fmla="*/ 2261631 w 2300369"/>
              <a:gd name="connsiteY492" fmla="*/ 1084719 h 2393017"/>
              <a:gd name="connsiteX493" fmla="*/ 2263391 w 2300369"/>
              <a:gd name="connsiteY493" fmla="*/ 1088240 h 2393017"/>
              <a:gd name="connsiteX494" fmla="*/ 2265152 w 2300369"/>
              <a:gd name="connsiteY494" fmla="*/ 1077675 h 2393017"/>
              <a:gd name="connsiteX495" fmla="*/ 2258110 w 2300369"/>
              <a:gd name="connsiteY495" fmla="*/ 1053025 h 2393017"/>
              <a:gd name="connsiteX496" fmla="*/ 2258110 w 2300369"/>
              <a:gd name="connsiteY496" fmla="*/ 1056546 h 2393017"/>
              <a:gd name="connsiteX497" fmla="*/ 2261631 w 2300369"/>
              <a:gd name="connsiteY497" fmla="*/ 1058307 h 2393017"/>
              <a:gd name="connsiteX498" fmla="*/ 2258110 w 2300369"/>
              <a:gd name="connsiteY498" fmla="*/ 1053025 h 2393017"/>
              <a:gd name="connsiteX499" fmla="*/ 2245781 w 2300369"/>
              <a:gd name="connsiteY499" fmla="*/ 1023092 h 2393017"/>
              <a:gd name="connsiteX500" fmla="*/ 2240500 w 2300369"/>
              <a:gd name="connsiteY500" fmla="*/ 1030134 h 2393017"/>
              <a:gd name="connsiteX501" fmla="*/ 2242261 w 2300369"/>
              <a:gd name="connsiteY501" fmla="*/ 1033655 h 2393017"/>
              <a:gd name="connsiteX502" fmla="*/ 2247545 w 2300369"/>
              <a:gd name="connsiteY502" fmla="*/ 1038936 h 2393017"/>
              <a:gd name="connsiteX503" fmla="*/ 2247545 w 2300369"/>
              <a:gd name="connsiteY503" fmla="*/ 1042460 h 2393017"/>
              <a:gd name="connsiteX504" fmla="*/ 2251065 w 2300369"/>
              <a:gd name="connsiteY504" fmla="*/ 1047743 h 2393017"/>
              <a:gd name="connsiteX505" fmla="*/ 2252826 w 2300369"/>
              <a:gd name="connsiteY505" fmla="*/ 1042460 h 2393017"/>
              <a:gd name="connsiteX506" fmla="*/ 2249305 w 2300369"/>
              <a:gd name="connsiteY506" fmla="*/ 1026613 h 2393017"/>
              <a:gd name="connsiteX507" fmla="*/ 2245781 w 2300369"/>
              <a:gd name="connsiteY507" fmla="*/ 1023092 h 2393017"/>
              <a:gd name="connsiteX508" fmla="*/ 2238739 w 2300369"/>
              <a:gd name="connsiteY508" fmla="*/ 975546 h 2393017"/>
              <a:gd name="connsiteX509" fmla="*/ 2235216 w 2300369"/>
              <a:gd name="connsiteY509" fmla="*/ 984354 h 2393017"/>
              <a:gd name="connsiteX510" fmla="*/ 2238739 w 2300369"/>
              <a:gd name="connsiteY510" fmla="*/ 987875 h 2393017"/>
              <a:gd name="connsiteX511" fmla="*/ 2240500 w 2300369"/>
              <a:gd name="connsiteY511" fmla="*/ 987875 h 2393017"/>
              <a:gd name="connsiteX512" fmla="*/ 2238739 w 2300369"/>
              <a:gd name="connsiteY512" fmla="*/ 975546 h 2393017"/>
              <a:gd name="connsiteX513" fmla="*/ 2228174 w 2300369"/>
              <a:gd name="connsiteY513" fmla="*/ 945615 h 2393017"/>
              <a:gd name="connsiteX514" fmla="*/ 2228174 w 2300369"/>
              <a:gd name="connsiteY514" fmla="*/ 949136 h 2393017"/>
              <a:gd name="connsiteX515" fmla="*/ 2233458 w 2300369"/>
              <a:gd name="connsiteY515" fmla="*/ 973788 h 2393017"/>
              <a:gd name="connsiteX516" fmla="*/ 2235216 w 2300369"/>
              <a:gd name="connsiteY516" fmla="*/ 961460 h 2393017"/>
              <a:gd name="connsiteX517" fmla="*/ 2228174 w 2300369"/>
              <a:gd name="connsiteY517" fmla="*/ 945615 h 2393017"/>
              <a:gd name="connsiteX518" fmla="*/ 2238739 w 2300369"/>
              <a:gd name="connsiteY518" fmla="*/ 931527 h 2393017"/>
              <a:gd name="connsiteX519" fmla="*/ 2235216 w 2300369"/>
              <a:gd name="connsiteY519" fmla="*/ 935050 h 2393017"/>
              <a:gd name="connsiteX520" fmla="*/ 2238739 w 2300369"/>
              <a:gd name="connsiteY520" fmla="*/ 943853 h 2393017"/>
              <a:gd name="connsiteX521" fmla="*/ 2233458 w 2300369"/>
              <a:gd name="connsiteY521" fmla="*/ 942092 h 2393017"/>
              <a:gd name="connsiteX522" fmla="*/ 2236979 w 2300369"/>
              <a:gd name="connsiteY522" fmla="*/ 956178 h 2393017"/>
              <a:gd name="connsiteX523" fmla="*/ 2242261 w 2300369"/>
              <a:gd name="connsiteY523" fmla="*/ 954418 h 2393017"/>
              <a:gd name="connsiteX524" fmla="*/ 2238739 w 2300369"/>
              <a:gd name="connsiteY524" fmla="*/ 931527 h 2393017"/>
              <a:gd name="connsiteX525" fmla="*/ 2229935 w 2300369"/>
              <a:gd name="connsiteY525" fmla="*/ 896312 h 2393017"/>
              <a:gd name="connsiteX526" fmla="*/ 2226413 w 2300369"/>
              <a:gd name="connsiteY526" fmla="*/ 898070 h 2393017"/>
              <a:gd name="connsiteX527" fmla="*/ 2229935 w 2300369"/>
              <a:gd name="connsiteY527" fmla="*/ 906877 h 2393017"/>
              <a:gd name="connsiteX528" fmla="*/ 2229935 w 2300369"/>
              <a:gd name="connsiteY528" fmla="*/ 896312 h 2393017"/>
              <a:gd name="connsiteX529" fmla="*/ 2205285 w 2300369"/>
              <a:gd name="connsiteY529" fmla="*/ 878702 h 2393017"/>
              <a:gd name="connsiteX530" fmla="*/ 2203522 w 2300369"/>
              <a:gd name="connsiteY530" fmla="*/ 880463 h 2393017"/>
              <a:gd name="connsiteX531" fmla="*/ 2208806 w 2300369"/>
              <a:gd name="connsiteY531" fmla="*/ 892788 h 2393017"/>
              <a:gd name="connsiteX532" fmla="*/ 2205285 w 2300369"/>
              <a:gd name="connsiteY532" fmla="*/ 905114 h 2393017"/>
              <a:gd name="connsiteX533" fmla="*/ 2208806 w 2300369"/>
              <a:gd name="connsiteY533" fmla="*/ 910398 h 2393017"/>
              <a:gd name="connsiteX534" fmla="*/ 2222893 w 2300369"/>
              <a:gd name="connsiteY534" fmla="*/ 910398 h 2393017"/>
              <a:gd name="connsiteX535" fmla="*/ 2221130 w 2300369"/>
              <a:gd name="connsiteY535" fmla="*/ 905114 h 2393017"/>
              <a:gd name="connsiteX536" fmla="*/ 2222893 w 2300369"/>
              <a:gd name="connsiteY536" fmla="*/ 906877 h 2393017"/>
              <a:gd name="connsiteX537" fmla="*/ 2224653 w 2300369"/>
              <a:gd name="connsiteY537" fmla="*/ 903354 h 2393017"/>
              <a:gd name="connsiteX538" fmla="*/ 2222893 w 2300369"/>
              <a:gd name="connsiteY538" fmla="*/ 896312 h 2393017"/>
              <a:gd name="connsiteX539" fmla="*/ 2217609 w 2300369"/>
              <a:gd name="connsiteY539" fmla="*/ 892788 h 2393017"/>
              <a:gd name="connsiteX540" fmla="*/ 2207043 w 2300369"/>
              <a:gd name="connsiteY540" fmla="*/ 878702 h 2393017"/>
              <a:gd name="connsiteX541" fmla="*/ 2205285 w 2300369"/>
              <a:gd name="connsiteY541" fmla="*/ 878702 h 2393017"/>
              <a:gd name="connsiteX542" fmla="*/ 2147177 w 2300369"/>
              <a:gd name="connsiteY542" fmla="*/ 773053 h 2393017"/>
              <a:gd name="connsiteX543" fmla="*/ 2147177 w 2300369"/>
              <a:gd name="connsiteY543" fmla="*/ 778334 h 2393017"/>
              <a:gd name="connsiteX544" fmla="*/ 2150698 w 2300369"/>
              <a:gd name="connsiteY544" fmla="*/ 785379 h 2393017"/>
              <a:gd name="connsiteX545" fmla="*/ 2155981 w 2300369"/>
              <a:gd name="connsiteY545" fmla="*/ 785379 h 2393017"/>
              <a:gd name="connsiteX546" fmla="*/ 2147177 w 2300369"/>
              <a:gd name="connsiteY546" fmla="*/ 773053 h 2393017"/>
              <a:gd name="connsiteX547" fmla="*/ 196504 w 2300369"/>
              <a:gd name="connsiteY547" fmla="*/ 745221 h 2393017"/>
              <a:gd name="connsiteX548" fmla="*/ 201339 w 2300369"/>
              <a:gd name="connsiteY548" fmla="*/ 748442 h 2393017"/>
              <a:gd name="connsiteX549" fmla="*/ 196504 w 2300369"/>
              <a:gd name="connsiteY549" fmla="*/ 746832 h 2393017"/>
              <a:gd name="connsiteX550" fmla="*/ 196504 w 2300369"/>
              <a:gd name="connsiteY550" fmla="*/ 745221 h 2393017"/>
              <a:gd name="connsiteX551" fmla="*/ 2087308 w 2300369"/>
              <a:gd name="connsiteY551" fmla="*/ 729031 h 2393017"/>
              <a:gd name="connsiteX552" fmla="*/ 2085547 w 2300369"/>
              <a:gd name="connsiteY552" fmla="*/ 741359 h 2393017"/>
              <a:gd name="connsiteX553" fmla="*/ 2103157 w 2300369"/>
              <a:gd name="connsiteY553" fmla="*/ 750162 h 2393017"/>
              <a:gd name="connsiteX554" fmla="*/ 2089071 w 2300369"/>
              <a:gd name="connsiteY554" fmla="*/ 729031 h 2393017"/>
              <a:gd name="connsiteX555" fmla="*/ 2087308 w 2300369"/>
              <a:gd name="connsiteY555" fmla="*/ 729031 h 2393017"/>
              <a:gd name="connsiteX556" fmla="*/ 2103619 w 2300369"/>
              <a:gd name="connsiteY556" fmla="*/ 671063 h 2393017"/>
              <a:gd name="connsiteX557" fmla="*/ 2116516 w 2300369"/>
              <a:gd name="connsiteY557" fmla="*/ 679124 h 2393017"/>
              <a:gd name="connsiteX558" fmla="*/ 2106844 w 2300369"/>
              <a:gd name="connsiteY558" fmla="*/ 683959 h 2393017"/>
              <a:gd name="connsiteX559" fmla="*/ 2103619 w 2300369"/>
              <a:gd name="connsiteY559" fmla="*/ 671063 h 2393017"/>
              <a:gd name="connsiteX560" fmla="*/ 323537 w 2300369"/>
              <a:gd name="connsiteY560" fmla="*/ 563915 h 2393017"/>
              <a:gd name="connsiteX561" fmla="*/ 300071 w 2300369"/>
              <a:gd name="connsiteY561" fmla="*/ 595209 h 2393017"/>
              <a:gd name="connsiteX562" fmla="*/ 264854 w 2300369"/>
              <a:gd name="connsiteY562" fmla="*/ 632186 h 2393017"/>
              <a:gd name="connsiteX563" fmla="*/ 291266 w 2300369"/>
              <a:gd name="connsiteY563" fmla="*/ 600493 h 2393017"/>
              <a:gd name="connsiteX564" fmla="*/ 414138 w 2300369"/>
              <a:gd name="connsiteY564" fmla="*/ 561439 h 2393017"/>
              <a:gd name="connsiteX565" fmla="*/ 414138 w 2300369"/>
              <a:gd name="connsiteY565" fmla="*/ 567885 h 2393017"/>
              <a:gd name="connsiteX566" fmla="*/ 410914 w 2300369"/>
              <a:gd name="connsiteY566" fmla="*/ 566274 h 2393017"/>
              <a:gd name="connsiteX567" fmla="*/ 414138 w 2300369"/>
              <a:gd name="connsiteY567" fmla="*/ 561439 h 2393017"/>
              <a:gd name="connsiteX568" fmla="*/ 417362 w 2300369"/>
              <a:gd name="connsiteY568" fmla="*/ 558215 h 2393017"/>
              <a:gd name="connsiteX569" fmla="*/ 420584 w 2300369"/>
              <a:gd name="connsiteY569" fmla="*/ 561439 h 2393017"/>
              <a:gd name="connsiteX570" fmla="*/ 415749 w 2300369"/>
              <a:gd name="connsiteY570" fmla="*/ 563050 h 2393017"/>
              <a:gd name="connsiteX571" fmla="*/ 417362 w 2300369"/>
              <a:gd name="connsiteY571" fmla="*/ 558215 h 2393017"/>
              <a:gd name="connsiteX572" fmla="*/ 328614 w 2300369"/>
              <a:gd name="connsiteY572" fmla="*/ 558164 h 2393017"/>
              <a:gd name="connsiteX573" fmla="*/ 323537 w 2300369"/>
              <a:gd name="connsiteY573" fmla="*/ 563915 h 2393017"/>
              <a:gd name="connsiteX574" fmla="*/ 326481 w 2300369"/>
              <a:gd name="connsiteY574" fmla="*/ 559992 h 2393017"/>
              <a:gd name="connsiteX575" fmla="*/ 1955246 w 2300369"/>
              <a:gd name="connsiteY575" fmla="*/ 510688 h 2393017"/>
              <a:gd name="connsiteX576" fmla="*/ 1967572 w 2300369"/>
              <a:gd name="connsiteY576" fmla="*/ 528298 h 2393017"/>
              <a:gd name="connsiteX577" fmla="*/ 1967572 w 2300369"/>
              <a:gd name="connsiteY577" fmla="*/ 526537 h 2393017"/>
              <a:gd name="connsiteX578" fmla="*/ 1964049 w 2300369"/>
              <a:gd name="connsiteY578" fmla="*/ 523016 h 2393017"/>
              <a:gd name="connsiteX579" fmla="*/ 1955246 w 2300369"/>
              <a:gd name="connsiteY579" fmla="*/ 510688 h 2393017"/>
              <a:gd name="connsiteX580" fmla="*/ 1997220 w 2300369"/>
              <a:gd name="connsiteY580" fmla="*/ 471163 h 2393017"/>
              <a:gd name="connsiteX581" fmla="*/ 2002057 w 2300369"/>
              <a:gd name="connsiteY581" fmla="*/ 477611 h 2393017"/>
              <a:gd name="connsiteX582" fmla="*/ 1993996 w 2300369"/>
              <a:gd name="connsiteY582" fmla="*/ 477611 h 2393017"/>
              <a:gd name="connsiteX583" fmla="*/ 1997220 w 2300369"/>
              <a:gd name="connsiteY583" fmla="*/ 471163 h 2393017"/>
              <a:gd name="connsiteX584" fmla="*/ 1828273 w 2300369"/>
              <a:gd name="connsiteY584" fmla="*/ 418801 h 2393017"/>
              <a:gd name="connsiteX585" fmla="*/ 1829561 w 2300369"/>
              <a:gd name="connsiteY585" fmla="*/ 419576 h 2393017"/>
              <a:gd name="connsiteX586" fmla="*/ 1829561 w 2300369"/>
              <a:gd name="connsiteY586" fmla="*/ 426022 h 2393017"/>
              <a:gd name="connsiteX587" fmla="*/ 1819889 w 2300369"/>
              <a:gd name="connsiteY587" fmla="*/ 403455 h 2393017"/>
              <a:gd name="connsiteX588" fmla="*/ 1823113 w 2300369"/>
              <a:gd name="connsiteY588" fmla="*/ 403455 h 2393017"/>
              <a:gd name="connsiteX589" fmla="*/ 1827546 w 2300369"/>
              <a:gd name="connsiteY589" fmla="*/ 414739 h 2393017"/>
              <a:gd name="connsiteX590" fmla="*/ 1828273 w 2300369"/>
              <a:gd name="connsiteY590" fmla="*/ 418801 h 2393017"/>
              <a:gd name="connsiteX591" fmla="*/ 1821500 w 2300369"/>
              <a:gd name="connsiteY591" fmla="*/ 414739 h 2393017"/>
              <a:gd name="connsiteX592" fmla="*/ 1819889 w 2300369"/>
              <a:gd name="connsiteY592" fmla="*/ 403455 h 2393017"/>
              <a:gd name="connsiteX593" fmla="*/ 1805381 w 2300369"/>
              <a:gd name="connsiteY593" fmla="*/ 390557 h 2393017"/>
              <a:gd name="connsiteX594" fmla="*/ 1816667 w 2300369"/>
              <a:gd name="connsiteY594" fmla="*/ 400229 h 2393017"/>
              <a:gd name="connsiteX595" fmla="*/ 1809512 w 2300369"/>
              <a:gd name="connsiteY595" fmla="*/ 395274 h 2393017"/>
              <a:gd name="connsiteX596" fmla="*/ 1937572 w 2300369"/>
              <a:gd name="connsiteY596" fmla="*/ 388943 h 2393017"/>
              <a:gd name="connsiteX597" fmla="*/ 1935961 w 2300369"/>
              <a:gd name="connsiteY597" fmla="*/ 393781 h 2393017"/>
              <a:gd name="connsiteX598" fmla="*/ 1947244 w 2300369"/>
              <a:gd name="connsiteY598" fmla="*/ 398616 h 2393017"/>
              <a:gd name="connsiteX599" fmla="*/ 1937572 w 2300369"/>
              <a:gd name="connsiteY599" fmla="*/ 388943 h 2393017"/>
              <a:gd name="connsiteX600" fmla="*/ 921640 w 2300369"/>
              <a:gd name="connsiteY600" fmla="*/ 387431 h 2393017"/>
              <a:gd name="connsiteX601" fmla="*/ 898751 w 2300369"/>
              <a:gd name="connsiteY601" fmla="*/ 389192 h 2393017"/>
              <a:gd name="connsiteX602" fmla="*/ 865295 w 2300369"/>
              <a:gd name="connsiteY602" fmla="*/ 397994 h 2393017"/>
              <a:gd name="connsiteX603" fmla="*/ 877621 w 2300369"/>
              <a:gd name="connsiteY603" fmla="*/ 399757 h 2393017"/>
              <a:gd name="connsiteX604" fmla="*/ 907554 w 2300369"/>
              <a:gd name="connsiteY604" fmla="*/ 390952 h 2393017"/>
              <a:gd name="connsiteX605" fmla="*/ 914596 w 2300369"/>
              <a:gd name="connsiteY605" fmla="*/ 389192 h 2393017"/>
              <a:gd name="connsiteX606" fmla="*/ 921640 w 2300369"/>
              <a:gd name="connsiteY606" fmla="*/ 387431 h 2393017"/>
              <a:gd name="connsiteX607" fmla="*/ 967423 w 2300369"/>
              <a:gd name="connsiteY607" fmla="*/ 378626 h 2393017"/>
              <a:gd name="connsiteX608" fmla="*/ 942771 w 2300369"/>
              <a:gd name="connsiteY608" fmla="*/ 382150 h 2393017"/>
              <a:gd name="connsiteX609" fmla="*/ 960379 w 2300369"/>
              <a:gd name="connsiteY609" fmla="*/ 383908 h 2393017"/>
              <a:gd name="connsiteX610" fmla="*/ 965662 w 2300369"/>
              <a:gd name="connsiteY610" fmla="*/ 382150 h 2393017"/>
              <a:gd name="connsiteX611" fmla="*/ 977986 w 2300369"/>
              <a:gd name="connsiteY611" fmla="*/ 387431 h 2393017"/>
              <a:gd name="connsiteX612" fmla="*/ 986791 w 2300369"/>
              <a:gd name="connsiteY612" fmla="*/ 378626 h 2393017"/>
              <a:gd name="connsiteX613" fmla="*/ 972705 w 2300369"/>
              <a:gd name="connsiteY613" fmla="*/ 378626 h 2393017"/>
              <a:gd name="connsiteX614" fmla="*/ 967423 w 2300369"/>
              <a:gd name="connsiteY614" fmla="*/ 382150 h 2393017"/>
              <a:gd name="connsiteX615" fmla="*/ 967423 w 2300369"/>
              <a:gd name="connsiteY615" fmla="*/ 378626 h 2393017"/>
              <a:gd name="connsiteX616" fmla="*/ 1007922 w 2300369"/>
              <a:gd name="connsiteY616" fmla="*/ 371584 h 2393017"/>
              <a:gd name="connsiteX617" fmla="*/ 988551 w 2300369"/>
              <a:gd name="connsiteY617" fmla="*/ 375105 h 2393017"/>
              <a:gd name="connsiteX618" fmla="*/ 997356 w 2300369"/>
              <a:gd name="connsiteY618" fmla="*/ 375105 h 2393017"/>
              <a:gd name="connsiteX619" fmla="*/ 999117 w 2300369"/>
              <a:gd name="connsiteY619" fmla="*/ 375105 h 2393017"/>
              <a:gd name="connsiteX620" fmla="*/ 1007922 w 2300369"/>
              <a:gd name="connsiteY620" fmla="*/ 371584 h 2393017"/>
              <a:gd name="connsiteX621" fmla="*/ 1774751 w 2300369"/>
              <a:gd name="connsiteY621" fmla="*/ 371212 h 2393017"/>
              <a:gd name="connsiteX622" fmla="*/ 1809512 w 2300369"/>
              <a:gd name="connsiteY622" fmla="*/ 395274 h 2393017"/>
              <a:gd name="connsiteX623" fmla="*/ 1816667 w 2300369"/>
              <a:gd name="connsiteY623" fmla="*/ 403453 h 2393017"/>
              <a:gd name="connsiteX624" fmla="*/ 1774751 w 2300369"/>
              <a:gd name="connsiteY624" fmla="*/ 371212 h 2393017"/>
              <a:gd name="connsiteX625" fmla="*/ 654341 w 2300369"/>
              <a:gd name="connsiteY625" fmla="*/ 363150 h 2393017"/>
              <a:gd name="connsiteX626" fmla="*/ 639832 w 2300369"/>
              <a:gd name="connsiteY626" fmla="*/ 369601 h 2393017"/>
              <a:gd name="connsiteX627" fmla="*/ 654341 w 2300369"/>
              <a:gd name="connsiteY627" fmla="*/ 363150 h 2393017"/>
              <a:gd name="connsiteX628" fmla="*/ 1895658 w 2300369"/>
              <a:gd name="connsiteY628" fmla="*/ 361539 h 2393017"/>
              <a:gd name="connsiteX629" fmla="*/ 1902106 w 2300369"/>
              <a:gd name="connsiteY629" fmla="*/ 382495 h 2393017"/>
              <a:gd name="connsiteX630" fmla="*/ 1895658 w 2300369"/>
              <a:gd name="connsiteY630" fmla="*/ 361539 h 2393017"/>
              <a:gd name="connsiteX631" fmla="*/ 1736059 w 2300369"/>
              <a:gd name="connsiteY631" fmla="*/ 332522 h 2393017"/>
              <a:gd name="connsiteX632" fmla="*/ 1744120 w 2300369"/>
              <a:gd name="connsiteY632" fmla="*/ 332522 h 2393017"/>
              <a:gd name="connsiteX633" fmla="*/ 1782810 w 2300369"/>
              <a:gd name="connsiteY633" fmla="*/ 366377 h 2393017"/>
              <a:gd name="connsiteX634" fmla="*/ 1787645 w 2300369"/>
              <a:gd name="connsiteY634" fmla="*/ 376047 h 2393017"/>
              <a:gd name="connsiteX635" fmla="*/ 1771524 w 2300369"/>
              <a:gd name="connsiteY635" fmla="*/ 364763 h 2393017"/>
              <a:gd name="connsiteX636" fmla="*/ 1774749 w 2300369"/>
              <a:gd name="connsiteY636" fmla="*/ 369601 h 2393017"/>
              <a:gd name="connsiteX637" fmla="*/ 1736059 w 2300369"/>
              <a:gd name="connsiteY637" fmla="*/ 332522 h 2393017"/>
              <a:gd name="connsiteX638" fmla="*/ 1689310 w 2300369"/>
              <a:gd name="connsiteY638" fmla="*/ 324460 h 2393017"/>
              <a:gd name="connsiteX639" fmla="*/ 1707044 w 2300369"/>
              <a:gd name="connsiteY639" fmla="*/ 340581 h 2393017"/>
              <a:gd name="connsiteX640" fmla="*/ 1689310 w 2300369"/>
              <a:gd name="connsiteY640" fmla="*/ 324460 h 2393017"/>
              <a:gd name="connsiteX641" fmla="*/ 1718327 w 2300369"/>
              <a:gd name="connsiteY641" fmla="*/ 316401 h 2393017"/>
              <a:gd name="connsiteX642" fmla="*/ 1721551 w 2300369"/>
              <a:gd name="connsiteY642" fmla="*/ 319625 h 2393017"/>
              <a:gd name="connsiteX643" fmla="*/ 1727999 w 2300369"/>
              <a:gd name="connsiteY643" fmla="*/ 319625 h 2393017"/>
              <a:gd name="connsiteX644" fmla="*/ 1726389 w 2300369"/>
              <a:gd name="connsiteY644" fmla="*/ 321238 h 2393017"/>
              <a:gd name="connsiteX645" fmla="*/ 1732837 w 2300369"/>
              <a:gd name="connsiteY645" fmla="*/ 327687 h 2393017"/>
              <a:gd name="connsiteX646" fmla="*/ 1726389 w 2300369"/>
              <a:gd name="connsiteY646" fmla="*/ 327687 h 2393017"/>
              <a:gd name="connsiteX647" fmla="*/ 1718327 w 2300369"/>
              <a:gd name="connsiteY647" fmla="*/ 316401 h 2393017"/>
              <a:gd name="connsiteX648" fmla="*/ 1831173 w 2300369"/>
              <a:gd name="connsiteY648" fmla="*/ 287384 h 2393017"/>
              <a:gd name="connsiteX649" fmla="*/ 1847293 w 2300369"/>
              <a:gd name="connsiteY649" fmla="*/ 293832 h 2393017"/>
              <a:gd name="connsiteX650" fmla="*/ 1877924 w 2300369"/>
              <a:gd name="connsiteY650" fmla="*/ 321236 h 2393017"/>
              <a:gd name="connsiteX651" fmla="*/ 1876311 w 2300369"/>
              <a:gd name="connsiteY651" fmla="*/ 311566 h 2393017"/>
              <a:gd name="connsiteX652" fmla="*/ 1887596 w 2300369"/>
              <a:gd name="connsiteY652" fmla="*/ 319625 h 2393017"/>
              <a:gd name="connsiteX653" fmla="*/ 1890821 w 2300369"/>
              <a:gd name="connsiteY653" fmla="*/ 340581 h 2393017"/>
              <a:gd name="connsiteX654" fmla="*/ 1908555 w 2300369"/>
              <a:gd name="connsiteY654" fmla="*/ 356702 h 2393017"/>
              <a:gd name="connsiteX655" fmla="*/ 1918227 w 2300369"/>
              <a:gd name="connsiteY655" fmla="*/ 353478 h 2393017"/>
              <a:gd name="connsiteX656" fmla="*/ 1929510 w 2300369"/>
              <a:gd name="connsiteY656" fmla="*/ 364763 h 2393017"/>
              <a:gd name="connsiteX657" fmla="*/ 1926289 w 2300369"/>
              <a:gd name="connsiteY657" fmla="*/ 356702 h 2393017"/>
              <a:gd name="connsiteX658" fmla="*/ 1940796 w 2300369"/>
              <a:gd name="connsiteY658" fmla="*/ 367987 h 2393017"/>
              <a:gd name="connsiteX659" fmla="*/ 1932737 w 2300369"/>
              <a:gd name="connsiteY659" fmla="*/ 364763 h 2393017"/>
              <a:gd name="connsiteX660" fmla="*/ 1934348 w 2300369"/>
              <a:gd name="connsiteY660" fmla="*/ 374436 h 2393017"/>
              <a:gd name="connsiteX661" fmla="*/ 1940796 w 2300369"/>
              <a:gd name="connsiteY661" fmla="*/ 372823 h 2393017"/>
              <a:gd name="connsiteX662" fmla="*/ 1956917 w 2300369"/>
              <a:gd name="connsiteY662" fmla="*/ 387332 h 2393017"/>
              <a:gd name="connsiteX663" fmla="*/ 1981099 w 2300369"/>
              <a:gd name="connsiteY663" fmla="*/ 422798 h 2393017"/>
              <a:gd name="connsiteX664" fmla="*/ 1982710 w 2300369"/>
              <a:gd name="connsiteY664" fmla="*/ 417961 h 2393017"/>
              <a:gd name="connsiteX665" fmla="*/ 1995607 w 2300369"/>
              <a:gd name="connsiteY665" fmla="*/ 432471 h 2393017"/>
              <a:gd name="connsiteX666" fmla="*/ 1993993 w 2300369"/>
              <a:gd name="connsiteY666" fmla="*/ 437308 h 2393017"/>
              <a:gd name="connsiteX667" fmla="*/ 2003668 w 2300369"/>
              <a:gd name="connsiteY667" fmla="*/ 446980 h 2393017"/>
              <a:gd name="connsiteX668" fmla="*/ 2010117 w 2300369"/>
              <a:gd name="connsiteY668" fmla="*/ 472774 h 2393017"/>
              <a:gd name="connsiteX669" fmla="*/ 1997220 w 2300369"/>
              <a:gd name="connsiteY669" fmla="*/ 458266 h 2393017"/>
              <a:gd name="connsiteX670" fmla="*/ 1998831 w 2300369"/>
              <a:gd name="connsiteY670" fmla="*/ 453429 h 2393017"/>
              <a:gd name="connsiteX671" fmla="*/ 1987545 w 2300369"/>
              <a:gd name="connsiteY671" fmla="*/ 442143 h 2393017"/>
              <a:gd name="connsiteX672" fmla="*/ 1984323 w 2300369"/>
              <a:gd name="connsiteY672" fmla="*/ 427635 h 2393017"/>
              <a:gd name="connsiteX673" fmla="*/ 1979486 w 2300369"/>
              <a:gd name="connsiteY673" fmla="*/ 430860 h 2393017"/>
              <a:gd name="connsiteX674" fmla="*/ 1969813 w 2300369"/>
              <a:gd name="connsiteY674" fmla="*/ 422798 h 2393017"/>
              <a:gd name="connsiteX675" fmla="*/ 1993993 w 2300369"/>
              <a:gd name="connsiteY675" fmla="*/ 463101 h 2393017"/>
              <a:gd name="connsiteX676" fmla="*/ 1989159 w 2300369"/>
              <a:gd name="connsiteY676" fmla="*/ 467939 h 2393017"/>
              <a:gd name="connsiteX677" fmla="*/ 1966589 w 2300369"/>
              <a:gd name="connsiteY677" fmla="*/ 434084 h 2393017"/>
              <a:gd name="connsiteX678" fmla="*/ 1916616 w 2300369"/>
              <a:gd name="connsiteY678" fmla="*/ 382495 h 2393017"/>
              <a:gd name="connsiteX679" fmla="*/ 1892434 w 2300369"/>
              <a:gd name="connsiteY679" fmla="*/ 353478 h 2393017"/>
              <a:gd name="connsiteX680" fmla="*/ 1879535 w 2300369"/>
              <a:gd name="connsiteY680" fmla="*/ 340581 h 2393017"/>
              <a:gd name="connsiteX681" fmla="*/ 1866638 w 2300369"/>
              <a:gd name="connsiteY681" fmla="*/ 330909 h 2393017"/>
              <a:gd name="connsiteX682" fmla="*/ 1874700 w 2300369"/>
              <a:gd name="connsiteY682" fmla="*/ 330909 h 2393017"/>
              <a:gd name="connsiteX683" fmla="*/ 1861803 w 2300369"/>
              <a:gd name="connsiteY683" fmla="*/ 321236 h 2393017"/>
              <a:gd name="connsiteX684" fmla="*/ 1831173 w 2300369"/>
              <a:gd name="connsiteY684" fmla="*/ 287384 h 2393017"/>
              <a:gd name="connsiteX685" fmla="*/ 1611927 w 2300369"/>
              <a:gd name="connsiteY685" fmla="*/ 245467 h 2393017"/>
              <a:gd name="connsiteX686" fmla="*/ 1616763 w 2300369"/>
              <a:gd name="connsiteY686" fmla="*/ 245467 h 2393017"/>
              <a:gd name="connsiteX687" fmla="*/ 1624824 w 2300369"/>
              <a:gd name="connsiteY687" fmla="*/ 255142 h 2393017"/>
              <a:gd name="connsiteX688" fmla="*/ 1611927 w 2300369"/>
              <a:gd name="connsiteY688" fmla="*/ 245467 h 2393017"/>
              <a:gd name="connsiteX689" fmla="*/ 1773138 w 2300369"/>
              <a:gd name="connsiteY689" fmla="*/ 206777 h 2393017"/>
              <a:gd name="connsiteX690" fmla="*/ 1776362 w 2300369"/>
              <a:gd name="connsiteY690" fmla="*/ 216450 h 2393017"/>
              <a:gd name="connsiteX691" fmla="*/ 1800542 w 2300369"/>
              <a:gd name="connsiteY691" fmla="*/ 224509 h 2393017"/>
              <a:gd name="connsiteX692" fmla="*/ 1800542 w 2300369"/>
              <a:gd name="connsiteY692" fmla="*/ 232571 h 2393017"/>
              <a:gd name="connsiteX693" fmla="*/ 1803766 w 2300369"/>
              <a:gd name="connsiteY693" fmla="*/ 237406 h 2393017"/>
              <a:gd name="connsiteX694" fmla="*/ 1826335 w 2300369"/>
              <a:gd name="connsiteY694" fmla="*/ 248691 h 2393017"/>
              <a:gd name="connsiteX695" fmla="*/ 1839232 w 2300369"/>
              <a:gd name="connsiteY695" fmla="*/ 268036 h 2393017"/>
              <a:gd name="connsiteX696" fmla="*/ 1818273 w 2300369"/>
              <a:gd name="connsiteY696" fmla="*/ 250302 h 2393017"/>
              <a:gd name="connsiteX697" fmla="*/ 1800542 w 2300369"/>
              <a:gd name="connsiteY697" fmla="*/ 239019 h 2393017"/>
              <a:gd name="connsiteX698" fmla="*/ 1790869 w 2300369"/>
              <a:gd name="connsiteY698" fmla="*/ 224509 h 2393017"/>
              <a:gd name="connsiteX699" fmla="*/ 1769911 w 2300369"/>
              <a:gd name="connsiteY699" fmla="*/ 216450 h 2393017"/>
              <a:gd name="connsiteX700" fmla="*/ 1768300 w 2300369"/>
              <a:gd name="connsiteY700" fmla="*/ 208388 h 2393017"/>
              <a:gd name="connsiteX701" fmla="*/ 1773138 w 2300369"/>
              <a:gd name="connsiteY701" fmla="*/ 206777 h 2393017"/>
              <a:gd name="connsiteX702" fmla="*/ 1510365 w 2300369"/>
              <a:gd name="connsiteY702" fmla="*/ 201942 h 2393017"/>
              <a:gd name="connsiteX703" fmla="*/ 1528099 w 2300369"/>
              <a:gd name="connsiteY703" fmla="*/ 210002 h 2393017"/>
              <a:gd name="connsiteX704" fmla="*/ 1510365 w 2300369"/>
              <a:gd name="connsiteY704" fmla="*/ 201942 h 2393017"/>
              <a:gd name="connsiteX705" fmla="*/ 1460390 w 2300369"/>
              <a:gd name="connsiteY705" fmla="*/ 198718 h 2393017"/>
              <a:gd name="connsiteX706" fmla="*/ 1476511 w 2300369"/>
              <a:gd name="connsiteY706" fmla="*/ 201942 h 2393017"/>
              <a:gd name="connsiteX707" fmla="*/ 1460390 w 2300369"/>
              <a:gd name="connsiteY707" fmla="*/ 198718 h 2393017"/>
              <a:gd name="connsiteX708" fmla="*/ 691416 w 2300369"/>
              <a:gd name="connsiteY708" fmla="*/ 195492 h 2393017"/>
              <a:gd name="connsiteX709" fmla="*/ 660787 w 2300369"/>
              <a:gd name="connsiteY709" fmla="*/ 211612 h 2393017"/>
              <a:gd name="connsiteX710" fmla="*/ 691416 w 2300369"/>
              <a:gd name="connsiteY710" fmla="*/ 195492 h 2393017"/>
              <a:gd name="connsiteX711" fmla="*/ 1393541 w 2300369"/>
              <a:gd name="connsiteY711" fmla="*/ 172610 h 2393017"/>
              <a:gd name="connsiteX712" fmla="*/ 1404106 w 2300369"/>
              <a:gd name="connsiteY712" fmla="*/ 179652 h 2393017"/>
              <a:gd name="connsiteX713" fmla="*/ 1421716 w 2300369"/>
              <a:gd name="connsiteY713" fmla="*/ 176131 h 2393017"/>
              <a:gd name="connsiteX714" fmla="*/ 1468817 w 2300369"/>
              <a:gd name="connsiteY714" fmla="*/ 189117 h 2393017"/>
              <a:gd name="connsiteX715" fmla="*/ 1497499 w 2300369"/>
              <a:gd name="connsiteY715" fmla="*/ 192797 h 2393017"/>
              <a:gd name="connsiteX716" fmla="*/ 1499080 w 2300369"/>
              <a:gd name="connsiteY716" fmla="*/ 192270 h 2393017"/>
              <a:gd name="connsiteX717" fmla="*/ 1499917 w 2300369"/>
              <a:gd name="connsiteY717" fmla="*/ 193107 h 2393017"/>
              <a:gd name="connsiteX718" fmla="*/ 1518561 w 2300369"/>
              <a:gd name="connsiteY718" fmla="*/ 195501 h 2393017"/>
              <a:gd name="connsiteX719" fmla="*/ 1566103 w 2300369"/>
              <a:gd name="connsiteY719" fmla="*/ 190217 h 2393017"/>
              <a:gd name="connsiteX720" fmla="*/ 1620689 w 2300369"/>
              <a:gd name="connsiteY720" fmla="*/ 202543 h 2393017"/>
              <a:gd name="connsiteX721" fmla="*/ 1710491 w 2300369"/>
              <a:gd name="connsiteY721" fmla="*/ 257128 h 2393017"/>
              <a:gd name="connsiteX722" fmla="*/ 1777402 w 2300369"/>
              <a:gd name="connsiteY722" fmla="*/ 297629 h 2393017"/>
              <a:gd name="connsiteX723" fmla="*/ 1837271 w 2300369"/>
              <a:gd name="connsiteY723" fmla="*/ 341649 h 2393017"/>
              <a:gd name="connsiteX724" fmla="*/ 1847836 w 2300369"/>
              <a:gd name="connsiteY724" fmla="*/ 341649 h 2393017"/>
              <a:gd name="connsiteX725" fmla="*/ 1914747 w 2300369"/>
              <a:gd name="connsiteY725" fmla="*/ 401518 h 2393017"/>
              <a:gd name="connsiteX726" fmla="*/ 1964049 w 2300369"/>
              <a:gd name="connsiteY726" fmla="*/ 475471 h 2393017"/>
              <a:gd name="connsiteX727" fmla="*/ 1981659 w 2300369"/>
              <a:gd name="connsiteY727" fmla="*/ 498364 h 2393017"/>
              <a:gd name="connsiteX728" fmla="*/ 2001029 w 2300369"/>
              <a:gd name="connsiteY728" fmla="*/ 521253 h 2393017"/>
              <a:gd name="connsiteX729" fmla="*/ 2006310 w 2300369"/>
              <a:gd name="connsiteY729" fmla="*/ 526537 h 2393017"/>
              <a:gd name="connsiteX730" fmla="*/ 2011594 w 2300369"/>
              <a:gd name="connsiteY730" fmla="*/ 531819 h 2393017"/>
              <a:gd name="connsiteX731" fmla="*/ 2009831 w 2300369"/>
              <a:gd name="connsiteY731" fmla="*/ 533579 h 2393017"/>
              <a:gd name="connsiteX732" fmla="*/ 2020397 w 2300369"/>
              <a:gd name="connsiteY732" fmla="*/ 556471 h 2393017"/>
              <a:gd name="connsiteX733" fmla="*/ 2043288 w 2300369"/>
              <a:gd name="connsiteY733" fmla="*/ 589927 h 2393017"/>
              <a:gd name="connsiteX734" fmla="*/ 2050332 w 2300369"/>
              <a:gd name="connsiteY734" fmla="*/ 591685 h 2393017"/>
              <a:gd name="connsiteX735" fmla="*/ 2067940 w 2300369"/>
              <a:gd name="connsiteY735" fmla="*/ 623382 h 2393017"/>
              <a:gd name="connsiteX736" fmla="*/ 2111959 w 2300369"/>
              <a:gd name="connsiteY736" fmla="*/ 692055 h 2393017"/>
              <a:gd name="connsiteX737" fmla="*/ 2129567 w 2300369"/>
              <a:gd name="connsiteY737" fmla="*/ 725510 h 2393017"/>
              <a:gd name="connsiteX738" fmla="*/ 2127809 w 2300369"/>
              <a:gd name="connsiteY738" fmla="*/ 725510 h 2393017"/>
              <a:gd name="connsiteX739" fmla="*/ 2131330 w 2300369"/>
              <a:gd name="connsiteY739" fmla="*/ 736075 h 2393017"/>
              <a:gd name="connsiteX740" fmla="*/ 2143653 w 2300369"/>
              <a:gd name="connsiteY740" fmla="*/ 748401 h 2393017"/>
              <a:gd name="connsiteX741" fmla="*/ 2145416 w 2300369"/>
              <a:gd name="connsiteY741" fmla="*/ 758966 h 2393017"/>
              <a:gd name="connsiteX742" fmla="*/ 2150698 w 2300369"/>
              <a:gd name="connsiteY742" fmla="*/ 762487 h 2393017"/>
              <a:gd name="connsiteX743" fmla="*/ 2150698 w 2300369"/>
              <a:gd name="connsiteY743" fmla="*/ 769532 h 2393017"/>
              <a:gd name="connsiteX744" fmla="*/ 2161263 w 2300369"/>
              <a:gd name="connsiteY744" fmla="*/ 780097 h 2393017"/>
              <a:gd name="connsiteX745" fmla="*/ 2180633 w 2300369"/>
              <a:gd name="connsiteY745" fmla="*/ 831159 h 2393017"/>
              <a:gd name="connsiteX746" fmla="*/ 2182391 w 2300369"/>
              <a:gd name="connsiteY746" fmla="*/ 852290 h 2393017"/>
              <a:gd name="connsiteX747" fmla="*/ 2185915 w 2300369"/>
              <a:gd name="connsiteY747" fmla="*/ 861095 h 2393017"/>
              <a:gd name="connsiteX748" fmla="*/ 2187675 w 2300369"/>
              <a:gd name="connsiteY748" fmla="*/ 868137 h 2393017"/>
              <a:gd name="connsiteX749" fmla="*/ 2189436 w 2300369"/>
              <a:gd name="connsiteY749" fmla="*/ 869897 h 2393017"/>
              <a:gd name="connsiteX750" fmla="*/ 2201762 w 2300369"/>
              <a:gd name="connsiteY750" fmla="*/ 864616 h 2393017"/>
              <a:gd name="connsiteX751" fmla="*/ 2200001 w 2300369"/>
              <a:gd name="connsiteY751" fmla="*/ 845245 h 2393017"/>
              <a:gd name="connsiteX752" fmla="*/ 2205285 w 2300369"/>
              <a:gd name="connsiteY752" fmla="*/ 861095 h 2393017"/>
              <a:gd name="connsiteX753" fmla="*/ 2203522 w 2300369"/>
              <a:gd name="connsiteY753" fmla="*/ 862855 h 2393017"/>
              <a:gd name="connsiteX754" fmla="*/ 2208806 w 2300369"/>
              <a:gd name="connsiteY754" fmla="*/ 859332 h 2393017"/>
              <a:gd name="connsiteX755" fmla="*/ 2212327 w 2300369"/>
              <a:gd name="connsiteY755" fmla="*/ 859332 h 2393017"/>
              <a:gd name="connsiteX756" fmla="*/ 2208806 w 2300369"/>
              <a:gd name="connsiteY756" fmla="*/ 855811 h 2393017"/>
              <a:gd name="connsiteX757" fmla="*/ 2214088 w 2300369"/>
              <a:gd name="connsiteY757" fmla="*/ 854050 h 2393017"/>
              <a:gd name="connsiteX758" fmla="*/ 2201762 w 2300369"/>
              <a:gd name="connsiteY758" fmla="*/ 839964 h 2393017"/>
              <a:gd name="connsiteX759" fmla="*/ 2214088 w 2300369"/>
              <a:gd name="connsiteY759" fmla="*/ 847008 h 2393017"/>
              <a:gd name="connsiteX760" fmla="*/ 2203522 w 2300369"/>
              <a:gd name="connsiteY760" fmla="*/ 829398 h 2393017"/>
              <a:gd name="connsiteX761" fmla="*/ 2207043 w 2300369"/>
              <a:gd name="connsiteY761" fmla="*/ 822356 h 2393017"/>
              <a:gd name="connsiteX762" fmla="*/ 2215848 w 2300369"/>
              <a:gd name="connsiteY762" fmla="*/ 843487 h 2393017"/>
              <a:gd name="connsiteX763" fmla="*/ 2198241 w 2300369"/>
              <a:gd name="connsiteY763" fmla="*/ 802986 h 2393017"/>
              <a:gd name="connsiteX764" fmla="*/ 2196478 w 2300369"/>
              <a:gd name="connsiteY764" fmla="*/ 785379 h 2393017"/>
              <a:gd name="connsiteX765" fmla="*/ 2201762 w 2300369"/>
              <a:gd name="connsiteY765" fmla="*/ 802986 h 2393017"/>
              <a:gd name="connsiteX766" fmla="*/ 2201762 w 2300369"/>
              <a:gd name="connsiteY766" fmla="*/ 795942 h 2393017"/>
              <a:gd name="connsiteX767" fmla="*/ 2214088 w 2300369"/>
              <a:gd name="connsiteY767" fmla="*/ 829398 h 2393017"/>
              <a:gd name="connsiteX768" fmla="*/ 2217609 w 2300369"/>
              <a:gd name="connsiteY768" fmla="*/ 827638 h 2393017"/>
              <a:gd name="connsiteX769" fmla="*/ 2228174 w 2300369"/>
              <a:gd name="connsiteY769" fmla="*/ 848769 h 2393017"/>
              <a:gd name="connsiteX770" fmla="*/ 2245781 w 2300369"/>
              <a:gd name="connsiteY770" fmla="*/ 894549 h 2393017"/>
              <a:gd name="connsiteX771" fmla="*/ 2254587 w 2300369"/>
              <a:gd name="connsiteY771" fmla="*/ 940331 h 2393017"/>
              <a:gd name="connsiteX772" fmla="*/ 2249305 w 2300369"/>
              <a:gd name="connsiteY772" fmla="*/ 905114 h 2393017"/>
              <a:gd name="connsiteX773" fmla="*/ 2259868 w 2300369"/>
              <a:gd name="connsiteY773" fmla="*/ 938571 h 2393017"/>
              <a:gd name="connsiteX774" fmla="*/ 2256347 w 2300369"/>
              <a:gd name="connsiteY774" fmla="*/ 954418 h 2393017"/>
              <a:gd name="connsiteX775" fmla="*/ 2265152 w 2300369"/>
              <a:gd name="connsiteY775" fmla="*/ 991396 h 2393017"/>
              <a:gd name="connsiteX776" fmla="*/ 2284520 w 2300369"/>
              <a:gd name="connsiteY776" fmla="*/ 1053025 h 2393017"/>
              <a:gd name="connsiteX777" fmla="*/ 2289803 w 2300369"/>
              <a:gd name="connsiteY777" fmla="*/ 1095284 h 2393017"/>
              <a:gd name="connsiteX778" fmla="*/ 2293325 w 2300369"/>
              <a:gd name="connsiteY778" fmla="*/ 1116413 h 2393017"/>
              <a:gd name="connsiteX779" fmla="*/ 2295085 w 2300369"/>
              <a:gd name="connsiteY779" fmla="*/ 1139306 h 2393017"/>
              <a:gd name="connsiteX780" fmla="*/ 2300369 w 2300369"/>
              <a:gd name="connsiteY780" fmla="*/ 1232630 h 2393017"/>
              <a:gd name="connsiteX781" fmla="*/ 2277478 w 2300369"/>
              <a:gd name="connsiteY781" fmla="*/ 1403429 h 2393017"/>
              <a:gd name="connsiteX782" fmla="*/ 2272196 w 2300369"/>
              <a:gd name="connsiteY782" fmla="*/ 1403429 h 2393017"/>
              <a:gd name="connsiteX783" fmla="*/ 2272196 w 2300369"/>
              <a:gd name="connsiteY783" fmla="*/ 1417516 h 2393017"/>
              <a:gd name="connsiteX784" fmla="*/ 2265152 w 2300369"/>
              <a:gd name="connsiteY784" fmla="*/ 1470343 h 2393017"/>
              <a:gd name="connsiteX785" fmla="*/ 2265152 w 2300369"/>
              <a:gd name="connsiteY785" fmla="*/ 1456254 h 2393017"/>
              <a:gd name="connsiteX786" fmla="*/ 2265152 w 2300369"/>
              <a:gd name="connsiteY786" fmla="*/ 1438646 h 2393017"/>
              <a:gd name="connsiteX787" fmla="*/ 2266912 w 2300369"/>
              <a:gd name="connsiteY787" fmla="*/ 1401669 h 2393017"/>
              <a:gd name="connsiteX788" fmla="*/ 2277478 w 2300369"/>
              <a:gd name="connsiteY788" fmla="*/ 1332997 h 2393017"/>
              <a:gd name="connsiteX789" fmla="*/ 2277478 w 2300369"/>
              <a:gd name="connsiteY789" fmla="*/ 1311867 h 2393017"/>
              <a:gd name="connsiteX790" fmla="*/ 2272196 w 2300369"/>
              <a:gd name="connsiteY790" fmla="*/ 1222064 h 2393017"/>
              <a:gd name="connsiteX791" fmla="*/ 2277478 w 2300369"/>
              <a:gd name="connsiteY791" fmla="*/ 1218541 h 2393017"/>
              <a:gd name="connsiteX792" fmla="*/ 2273955 w 2300369"/>
              <a:gd name="connsiteY792" fmla="*/ 1181566 h 2393017"/>
              <a:gd name="connsiteX793" fmla="*/ 2270433 w 2300369"/>
              <a:gd name="connsiteY793" fmla="*/ 1171000 h 2393017"/>
              <a:gd name="connsiteX794" fmla="*/ 2265152 w 2300369"/>
              <a:gd name="connsiteY794" fmla="*/ 1199173 h 2393017"/>
              <a:gd name="connsiteX795" fmla="*/ 2266912 w 2300369"/>
              <a:gd name="connsiteY795" fmla="*/ 1216783 h 2393017"/>
              <a:gd name="connsiteX796" fmla="*/ 2270433 w 2300369"/>
              <a:gd name="connsiteY796" fmla="*/ 1236151 h 2393017"/>
              <a:gd name="connsiteX797" fmla="*/ 2268673 w 2300369"/>
              <a:gd name="connsiteY797" fmla="*/ 1236151 h 2393017"/>
              <a:gd name="connsiteX798" fmla="*/ 2272196 w 2300369"/>
              <a:gd name="connsiteY798" fmla="*/ 1288975 h 2393017"/>
              <a:gd name="connsiteX799" fmla="*/ 2266912 w 2300369"/>
              <a:gd name="connsiteY799" fmla="*/ 1288975 h 2393017"/>
              <a:gd name="connsiteX800" fmla="*/ 2266912 w 2300369"/>
              <a:gd name="connsiteY800" fmla="*/ 1336518 h 2393017"/>
              <a:gd name="connsiteX801" fmla="*/ 2259868 w 2300369"/>
              <a:gd name="connsiteY801" fmla="*/ 1398145 h 2393017"/>
              <a:gd name="connsiteX802" fmla="*/ 2256347 w 2300369"/>
              <a:gd name="connsiteY802" fmla="*/ 1408711 h 2393017"/>
              <a:gd name="connsiteX803" fmla="*/ 2240500 w 2300369"/>
              <a:gd name="connsiteY803" fmla="*/ 1461535 h 2393017"/>
              <a:gd name="connsiteX804" fmla="*/ 2235216 w 2300369"/>
              <a:gd name="connsiteY804" fmla="*/ 1496753 h 2393017"/>
              <a:gd name="connsiteX805" fmla="*/ 2222893 w 2300369"/>
              <a:gd name="connsiteY805" fmla="*/ 1535491 h 2393017"/>
              <a:gd name="connsiteX806" fmla="*/ 2235216 w 2300369"/>
              <a:gd name="connsiteY806" fmla="*/ 1500274 h 2393017"/>
              <a:gd name="connsiteX807" fmla="*/ 2228174 w 2300369"/>
              <a:gd name="connsiteY807" fmla="*/ 1570708 h 2393017"/>
              <a:gd name="connsiteX808" fmla="*/ 2201762 w 2300369"/>
              <a:gd name="connsiteY808" fmla="*/ 1639382 h 2393017"/>
              <a:gd name="connsiteX809" fmla="*/ 2192957 w 2300369"/>
              <a:gd name="connsiteY809" fmla="*/ 1639382 h 2393017"/>
              <a:gd name="connsiteX810" fmla="*/ 2198241 w 2300369"/>
              <a:gd name="connsiteY810" fmla="*/ 1649947 h 2393017"/>
              <a:gd name="connsiteX811" fmla="*/ 2159503 w 2300369"/>
              <a:gd name="connsiteY811" fmla="*/ 1745031 h 2393017"/>
              <a:gd name="connsiteX812" fmla="*/ 2163023 w 2300369"/>
              <a:gd name="connsiteY812" fmla="*/ 1752075 h 2393017"/>
              <a:gd name="connsiteX813" fmla="*/ 2147177 w 2300369"/>
              <a:gd name="connsiteY813" fmla="*/ 1783769 h 2393017"/>
              <a:gd name="connsiteX814" fmla="*/ 2136611 w 2300369"/>
              <a:gd name="connsiteY814" fmla="*/ 1804900 h 2393017"/>
              <a:gd name="connsiteX815" fmla="*/ 2122525 w 2300369"/>
              <a:gd name="connsiteY815" fmla="*/ 1820745 h 2393017"/>
              <a:gd name="connsiteX816" fmla="*/ 2126046 w 2300369"/>
              <a:gd name="connsiteY816" fmla="*/ 1811942 h 2393017"/>
              <a:gd name="connsiteX817" fmla="*/ 2117243 w 2300369"/>
              <a:gd name="connsiteY817" fmla="*/ 1817224 h 2393017"/>
              <a:gd name="connsiteX818" fmla="*/ 2113720 w 2300369"/>
              <a:gd name="connsiteY818" fmla="*/ 1829552 h 2393017"/>
              <a:gd name="connsiteX819" fmla="*/ 2111959 w 2300369"/>
              <a:gd name="connsiteY819" fmla="*/ 1822507 h 2393017"/>
              <a:gd name="connsiteX820" fmla="*/ 2119001 w 2300369"/>
              <a:gd name="connsiteY820" fmla="*/ 1799616 h 2393017"/>
              <a:gd name="connsiteX821" fmla="*/ 2131330 w 2300369"/>
              <a:gd name="connsiteY821" fmla="*/ 1780248 h 2393017"/>
              <a:gd name="connsiteX822" fmla="*/ 2133730 w 2300369"/>
              <a:gd name="connsiteY822" fmla="*/ 1773844 h 2393017"/>
              <a:gd name="connsiteX823" fmla="*/ 2138372 w 2300369"/>
              <a:gd name="connsiteY823" fmla="*/ 1778485 h 2393017"/>
              <a:gd name="connsiteX824" fmla="*/ 2154095 w 2300369"/>
              <a:gd name="connsiteY824" fmla="*/ 1737612 h 2393017"/>
              <a:gd name="connsiteX825" fmla="*/ 2154219 w 2300369"/>
              <a:gd name="connsiteY825" fmla="*/ 1737987 h 2393017"/>
              <a:gd name="connsiteX826" fmla="*/ 2163023 w 2300369"/>
              <a:gd name="connsiteY826" fmla="*/ 1716858 h 2393017"/>
              <a:gd name="connsiteX827" fmla="*/ 2150698 w 2300369"/>
              <a:gd name="connsiteY827" fmla="*/ 1727424 h 2393017"/>
              <a:gd name="connsiteX828" fmla="*/ 2153650 w 2300369"/>
              <a:gd name="connsiteY828" fmla="*/ 1736281 h 2393017"/>
              <a:gd name="connsiteX829" fmla="*/ 2146516 w 2300369"/>
              <a:gd name="connsiteY829" fmla="*/ 1747231 h 2393017"/>
              <a:gd name="connsiteX830" fmla="*/ 2143653 w 2300369"/>
              <a:gd name="connsiteY830" fmla="*/ 1759117 h 2393017"/>
              <a:gd name="connsiteX831" fmla="*/ 2138326 w 2300369"/>
              <a:gd name="connsiteY831" fmla="*/ 1761591 h 2393017"/>
              <a:gd name="connsiteX832" fmla="*/ 2141895 w 2300369"/>
              <a:gd name="connsiteY832" fmla="*/ 1752075 h 2393017"/>
              <a:gd name="connsiteX833" fmla="*/ 2124285 w 2300369"/>
              <a:gd name="connsiteY833" fmla="*/ 1778485 h 2393017"/>
              <a:gd name="connsiteX834" fmla="*/ 2115481 w 2300369"/>
              <a:gd name="connsiteY834" fmla="*/ 1799616 h 2393017"/>
              <a:gd name="connsiteX835" fmla="*/ 2119001 w 2300369"/>
              <a:gd name="connsiteY835" fmla="*/ 1789051 h 2393017"/>
              <a:gd name="connsiteX836" fmla="*/ 2106678 w 2300369"/>
              <a:gd name="connsiteY836" fmla="*/ 1811942 h 2393017"/>
              <a:gd name="connsiteX837" fmla="*/ 2110199 w 2300369"/>
              <a:gd name="connsiteY837" fmla="*/ 1808421 h 2393017"/>
              <a:gd name="connsiteX838" fmla="*/ 2099633 w 2300369"/>
              <a:gd name="connsiteY838" fmla="*/ 1822507 h 2393017"/>
              <a:gd name="connsiteX839" fmla="*/ 2096113 w 2300369"/>
              <a:gd name="connsiteY839" fmla="*/ 1836594 h 2393017"/>
              <a:gd name="connsiteX840" fmla="*/ 2091558 w 2300369"/>
              <a:gd name="connsiteY840" fmla="*/ 1842598 h 2393017"/>
              <a:gd name="connsiteX841" fmla="*/ 2091183 w 2300369"/>
              <a:gd name="connsiteY841" fmla="*/ 1842861 h 2393017"/>
              <a:gd name="connsiteX842" fmla="*/ 2089071 w 2300369"/>
              <a:gd name="connsiteY842" fmla="*/ 1840115 h 2393017"/>
              <a:gd name="connsiteX843" fmla="*/ 2088189 w 2300369"/>
              <a:gd name="connsiteY843" fmla="*/ 1844957 h 2393017"/>
              <a:gd name="connsiteX844" fmla="*/ 2091183 w 2300369"/>
              <a:gd name="connsiteY844" fmla="*/ 1842861 h 2393017"/>
              <a:gd name="connsiteX845" fmla="*/ 2091271 w 2300369"/>
              <a:gd name="connsiteY845" fmla="*/ 1842976 h 2393017"/>
              <a:gd name="connsiteX846" fmla="*/ 2091558 w 2300369"/>
              <a:gd name="connsiteY846" fmla="*/ 1842598 h 2393017"/>
              <a:gd name="connsiteX847" fmla="*/ 2092591 w 2300369"/>
              <a:gd name="connsiteY847" fmla="*/ 1841875 h 2393017"/>
              <a:gd name="connsiteX848" fmla="*/ 2076742 w 2300369"/>
              <a:gd name="connsiteY848" fmla="*/ 1863006 h 2393017"/>
              <a:gd name="connsiteX849" fmla="*/ 2064419 w 2300369"/>
              <a:gd name="connsiteY849" fmla="*/ 1882376 h 2393017"/>
              <a:gd name="connsiteX850" fmla="*/ 2069700 w 2300369"/>
              <a:gd name="connsiteY850" fmla="*/ 1882376 h 2393017"/>
              <a:gd name="connsiteX851" fmla="*/ 2059135 w 2300369"/>
              <a:gd name="connsiteY851" fmla="*/ 1889418 h 2393017"/>
              <a:gd name="connsiteX852" fmla="*/ 2044827 w 2300369"/>
              <a:gd name="connsiteY852" fmla="*/ 1914731 h 2393017"/>
              <a:gd name="connsiteX853" fmla="*/ 2042908 w 2300369"/>
              <a:gd name="connsiteY853" fmla="*/ 1917904 h 2393017"/>
              <a:gd name="connsiteX854" fmla="*/ 2040747 w 2300369"/>
              <a:gd name="connsiteY854" fmla="*/ 1923664 h 2393017"/>
              <a:gd name="connsiteX855" fmla="*/ 2041044 w 2300369"/>
              <a:gd name="connsiteY855" fmla="*/ 1920981 h 2393017"/>
              <a:gd name="connsiteX856" fmla="*/ 2028198 w 2300369"/>
              <a:gd name="connsiteY856" fmla="*/ 1942213 h 2393017"/>
              <a:gd name="connsiteX857" fmla="*/ 2023181 w 2300369"/>
              <a:gd name="connsiteY857" fmla="*/ 1948551 h 2393017"/>
              <a:gd name="connsiteX858" fmla="*/ 2020397 w 2300369"/>
              <a:gd name="connsiteY858" fmla="*/ 1945766 h 2393017"/>
              <a:gd name="connsiteX859" fmla="*/ 2011594 w 2300369"/>
              <a:gd name="connsiteY859" fmla="*/ 1959853 h 2393017"/>
              <a:gd name="connsiteX860" fmla="*/ 2015458 w 2300369"/>
              <a:gd name="connsiteY860" fmla="*/ 1958306 h 2393017"/>
              <a:gd name="connsiteX861" fmla="*/ 2010439 w 2300369"/>
              <a:gd name="connsiteY861" fmla="*/ 1964646 h 2393017"/>
              <a:gd name="connsiteX862" fmla="*/ 2009831 w 2300369"/>
              <a:gd name="connsiteY862" fmla="*/ 1961611 h 2393017"/>
              <a:gd name="connsiteX863" fmla="*/ 1992224 w 2300369"/>
              <a:gd name="connsiteY863" fmla="*/ 1980981 h 2393017"/>
              <a:gd name="connsiteX864" fmla="*/ 1997505 w 2300369"/>
              <a:gd name="connsiteY864" fmla="*/ 1984505 h 2393017"/>
              <a:gd name="connsiteX865" fmla="*/ 1982979 w 2300369"/>
              <a:gd name="connsiteY865" fmla="*/ 1993747 h 2393017"/>
              <a:gd name="connsiteX866" fmla="*/ 1981659 w 2300369"/>
              <a:gd name="connsiteY866" fmla="*/ 2005633 h 2393017"/>
              <a:gd name="connsiteX867" fmla="*/ 1960528 w 2300369"/>
              <a:gd name="connsiteY867" fmla="*/ 2026764 h 2393017"/>
              <a:gd name="connsiteX868" fmla="*/ 1956127 w 2300369"/>
              <a:gd name="connsiteY868" fmla="*/ 2042390 h 2393017"/>
              <a:gd name="connsiteX869" fmla="*/ 1949827 w 2300369"/>
              <a:gd name="connsiteY869" fmla="*/ 2051696 h 2393017"/>
              <a:gd name="connsiteX870" fmla="*/ 1944681 w 2300369"/>
              <a:gd name="connsiteY870" fmla="*/ 2054937 h 2393017"/>
              <a:gd name="connsiteX871" fmla="*/ 1941160 w 2300369"/>
              <a:gd name="connsiteY871" fmla="*/ 2067262 h 2393017"/>
              <a:gd name="connsiteX872" fmla="*/ 1925311 w 2300369"/>
              <a:gd name="connsiteY872" fmla="*/ 2079588 h 2393017"/>
              <a:gd name="connsiteX873" fmla="*/ 1921789 w 2300369"/>
              <a:gd name="connsiteY873" fmla="*/ 2076067 h 2393017"/>
              <a:gd name="connsiteX874" fmla="*/ 1909466 w 2300369"/>
              <a:gd name="connsiteY874" fmla="*/ 2097196 h 2393017"/>
              <a:gd name="connsiteX875" fmla="*/ 1897138 w 2300369"/>
              <a:gd name="connsiteY875" fmla="*/ 2104240 h 2393017"/>
              <a:gd name="connsiteX876" fmla="*/ 1879530 w 2300369"/>
              <a:gd name="connsiteY876" fmla="*/ 2111284 h 2393017"/>
              <a:gd name="connsiteX877" fmla="*/ 1874249 w 2300369"/>
              <a:gd name="connsiteY877" fmla="*/ 2121847 h 2393017"/>
              <a:gd name="connsiteX878" fmla="*/ 1870728 w 2300369"/>
              <a:gd name="connsiteY878" fmla="*/ 2113043 h 2393017"/>
              <a:gd name="connsiteX879" fmla="*/ 1856641 w 2300369"/>
              <a:gd name="connsiteY879" fmla="*/ 2123610 h 2393017"/>
              <a:gd name="connsiteX880" fmla="*/ 1867204 w 2300369"/>
              <a:gd name="connsiteY880" fmla="*/ 2127131 h 2393017"/>
              <a:gd name="connsiteX881" fmla="*/ 1819661 w 2300369"/>
              <a:gd name="connsiteY881" fmla="*/ 2153544 h 2393017"/>
              <a:gd name="connsiteX882" fmla="*/ 1821424 w 2300369"/>
              <a:gd name="connsiteY882" fmla="*/ 2160588 h 2393017"/>
              <a:gd name="connsiteX883" fmla="*/ 1807338 w 2300369"/>
              <a:gd name="connsiteY883" fmla="*/ 2160588 h 2393017"/>
              <a:gd name="connsiteX884" fmla="*/ 1821424 w 2300369"/>
              <a:gd name="connsiteY884" fmla="*/ 2146502 h 2393017"/>
              <a:gd name="connsiteX885" fmla="*/ 1782686 w 2300369"/>
              <a:gd name="connsiteY885" fmla="*/ 2172912 h 2393017"/>
              <a:gd name="connsiteX886" fmla="*/ 1803817 w 2300369"/>
              <a:gd name="connsiteY886" fmla="*/ 2165870 h 2393017"/>
              <a:gd name="connsiteX887" fmla="*/ 1789728 w 2300369"/>
              <a:gd name="connsiteY887" fmla="*/ 2179956 h 2393017"/>
              <a:gd name="connsiteX888" fmla="*/ 1784446 w 2300369"/>
              <a:gd name="connsiteY888" fmla="*/ 2176435 h 2393017"/>
              <a:gd name="connsiteX889" fmla="*/ 1770360 w 2300369"/>
              <a:gd name="connsiteY889" fmla="*/ 2190521 h 2393017"/>
              <a:gd name="connsiteX890" fmla="*/ 1768599 w 2300369"/>
              <a:gd name="connsiteY890" fmla="*/ 2183477 h 2393017"/>
              <a:gd name="connsiteX891" fmla="*/ 1731622 w 2300369"/>
              <a:gd name="connsiteY891" fmla="*/ 2216934 h 2393017"/>
              <a:gd name="connsiteX892" fmla="*/ 1689360 w 2300369"/>
              <a:gd name="connsiteY892" fmla="*/ 2246867 h 2393017"/>
              <a:gd name="connsiteX893" fmla="*/ 1698165 w 2300369"/>
              <a:gd name="connsiteY893" fmla="*/ 2229259 h 2393017"/>
              <a:gd name="connsiteX894" fmla="*/ 1692883 w 2300369"/>
              <a:gd name="connsiteY894" fmla="*/ 2232781 h 2393017"/>
              <a:gd name="connsiteX895" fmla="*/ 1648864 w 2300369"/>
              <a:gd name="connsiteY895" fmla="*/ 2253911 h 2393017"/>
              <a:gd name="connsiteX896" fmla="*/ 1668232 w 2300369"/>
              <a:gd name="connsiteY896" fmla="*/ 2234543 h 2393017"/>
              <a:gd name="connsiteX897" fmla="*/ 1655906 w 2300369"/>
              <a:gd name="connsiteY897" fmla="*/ 2238064 h 2393017"/>
              <a:gd name="connsiteX898" fmla="*/ 1652385 w 2300369"/>
              <a:gd name="connsiteY898" fmla="*/ 2246867 h 2393017"/>
              <a:gd name="connsiteX899" fmla="*/ 1631254 w 2300369"/>
              <a:gd name="connsiteY899" fmla="*/ 2257432 h 2393017"/>
              <a:gd name="connsiteX900" fmla="*/ 1641819 w 2300369"/>
              <a:gd name="connsiteY900" fmla="*/ 2246867 h 2393017"/>
              <a:gd name="connsiteX901" fmla="*/ 1604842 w 2300369"/>
              <a:gd name="connsiteY901" fmla="*/ 2262716 h 2393017"/>
              <a:gd name="connsiteX902" fmla="*/ 1594276 w 2300369"/>
              <a:gd name="connsiteY902" fmla="*/ 2267998 h 2393017"/>
              <a:gd name="connsiteX903" fmla="*/ 1564343 w 2300369"/>
              <a:gd name="connsiteY903" fmla="*/ 2276803 h 2393017"/>
              <a:gd name="connsiteX904" fmla="*/ 1553778 w 2300369"/>
              <a:gd name="connsiteY904" fmla="*/ 2287368 h 2393017"/>
              <a:gd name="connsiteX905" fmla="*/ 1467496 w 2300369"/>
              <a:gd name="connsiteY905" fmla="*/ 2324343 h 2393017"/>
              <a:gd name="connsiteX906" fmla="*/ 1460454 w 2300369"/>
              <a:gd name="connsiteY906" fmla="*/ 2322585 h 2393017"/>
              <a:gd name="connsiteX907" fmla="*/ 1474541 w 2300369"/>
              <a:gd name="connsiteY907" fmla="*/ 2319062 h 2393017"/>
              <a:gd name="connsiteX908" fmla="*/ 1439323 w 2300369"/>
              <a:gd name="connsiteY908" fmla="*/ 2324343 h 2393017"/>
              <a:gd name="connsiteX909" fmla="*/ 1446368 w 2300369"/>
              <a:gd name="connsiteY909" fmla="*/ 2327867 h 2393017"/>
              <a:gd name="connsiteX910" fmla="*/ 1402348 w 2300369"/>
              <a:gd name="connsiteY910" fmla="*/ 2338430 h 2393017"/>
              <a:gd name="connsiteX911" fmla="*/ 1395304 w 2300369"/>
              <a:gd name="connsiteY911" fmla="*/ 2334909 h 2393017"/>
              <a:gd name="connsiteX912" fmla="*/ 1375933 w 2300369"/>
              <a:gd name="connsiteY912" fmla="*/ 2341953 h 2393017"/>
              <a:gd name="connsiteX913" fmla="*/ 1382978 w 2300369"/>
              <a:gd name="connsiteY913" fmla="*/ 2343714 h 2393017"/>
              <a:gd name="connsiteX914" fmla="*/ 1347761 w 2300369"/>
              <a:gd name="connsiteY914" fmla="*/ 2356039 h 2393017"/>
              <a:gd name="connsiteX915" fmla="*/ 1331914 w 2300369"/>
              <a:gd name="connsiteY915" fmla="*/ 2352516 h 2393017"/>
              <a:gd name="connsiteX916" fmla="*/ 1263240 w 2300369"/>
              <a:gd name="connsiteY916" fmla="*/ 2370126 h 2393017"/>
              <a:gd name="connsiteX917" fmla="*/ 1222743 w 2300369"/>
              <a:gd name="connsiteY917" fmla="*/ 2375410 h 2393017"/>
              <a:gd name="connsiteX918" fmla="*/ 1185763 w 2300369"/>
              <a:gd name="connsiteY918" fmla="*/ 2375410 h 2393017"/>
              <a:gd name="connsiteX919" fmla="*/ 1120615 w 2300369"/>
              <a:gd name="connsiteY919" fmla="*/ 2384212 h 2393017"/>
              <a:gd name="connsiteX920" fmla="*/ 1106529 w 2300369"/>
              <a:gd name="connsiteY920" fmla="*/ 2377168 h 2393017"/>
              <a:gd name="connsiteX921" fmla="*/ 1088919 w 2300369"/>
              <a:gd name="connsiteY921" fmla="*/ 2378931 h 2393017"/>
              <a:gd name="connsiteX922" fmla="*/ 1088919 w 2300369"/>
              <a:gd name="connsiteY922" fmla="*/ 2384212 h 2393017"/>
              <a:gd name="connsiteX923" fmla="*/ 1037855 w 2300369"/>
              <a:gd name="connsiteY923" fmla="*/ 2393017 h 2393017"/>
              <a:gd name="connsiteX924" fmla="*/ 1064267 w 2300369"/>
              <a:gd name="connsiteY924" fmla="*/ 2384212 h 2393017"/>
              <a:gd name="connsiteX925" fmla="*/ 1027290 w 2300369"/>
              <a:gd name="connsiteY925" fmla="*/ 2378931 h 2393017"/>
              <a:gd name="connsiteX926" fmla="*/ 1030811 w 2300369"/>
              <a:gd name="connsiteY926" fmla="*/ 2375410 h 2393017"/>
              <a:gd name="connsiteX927" fmla="*/ 990314 w 2300369"/>
              <a:gd name="connsiteY927" fmla="*/ 2375410 h 2393017"/>
              <a:gd name="connsiteX928" fmla="*/ 990314 w 2300369"/>
              <a:gd name="connsiteY928" fmla="*/ 2380691 h 2393017"/>
              <a:gd name="connsiteX929" fmla="*/ 926924 w 2300369"/>
              <a:gd name="connsiteY929" fmla="*/ 2371886 h 2393017"/>
              <a:gd name="connsiteX930" fmla="*/ 860013 w 2300369"/>
              <a:gd name="connsiteY930" fmla="*/ 2359560 h 2393017"/>
              <a:gd name="connsiteX931" fmla="*/ 856490 w 2300369"/>
              <a:gd name="connsiteY931" fmla="*/ 2364844 h 2393017"/>
              <a:gd name="connsiteX932" fmla="*/ 826557 w 2300369"/>
              <a:gd name="connsiteY932" fmla="*/ 2356039 h 2393017"/>
              <a:gd name="connsiteX933" fmla="*/ 807189 w 2300369"/>
              <a:gd name="connsiteY933" fmla="*/ 2348995 h 2393017"/>
              <a:gd name="connsiteX934" fmla="*/ 800144 w 2300369"/>
              <a:gd name="connsiteY934" fmla="*/ 2354279 h 2393017"/>
              <a:gd name="connsiteX935" fmla="*/ 793102 w 2300369"/>
              <a:gd name="connsiteY935" fmla="*/ 2343714 h 2393017"/>
              <a:gd name="connsiteX936" fmla="*/ 757885 w 2300369"/>
              <a:gd name="connsiteY936" fmla="*/ 2340193 h 2393017"/>
              <a:gd name="connsiteX937" fmla="*/ 771971 w 2300369"/>
              <a:gd name="connsiteY937" fmla="*/ 2340193 h 2393017"/>
              <a:gd name="connsiteX938" fmla="*/ 749080 w 2300369"/>
              <a:gd name="connsiteY938" fmla="*/ 2329627 h 2393017"/>
              <a:gd name="connsiteX939" fmla="*/ 743799 w 2300369"/>
              <a:gd name="connsiteY939" fmla="*/ 2336671 h 2393017"/>
              <a:gd name="connsiteX940" fmla="*/ 720907 w 2300369"/>
              <a:gd name="connsiteY940" fmla="*/ 2322585 h 2393017"/>
              <a:gd name="connsiteX941" fmla="*/ 715626 w 2300369"/>
              <a:gd name="connsiteY941" fmla="*/ 2327867 h 2393017"/>
              <a:gd name="connsiteX942" fmla="*/ 669843 w 2300369"/>
              <a:gd name="connsiteY942" fmla="*/ 2303215 h 2393017"/>
              <a:gd name="connsiteX943" fmla="*/ 678648 w 2300369"/>
              <a:gd name="connsiteY943" fmla="*/ 2304975 h 2393017"/>
              <a:gd name="connsiteX944" fmla="*/ 664562 w 2300369"/>
              <a:gd name="connsiteY944" fmla="*/ 2299692 h 2393017"/>
              <a:gd name="connsiteX945" fmla="*/ 668083 w 2300369"/>
              <a:gd name="connsiteY945" fmla="*/ 2304975 h 2393017"/>
              <a:gd name="connsiteX946" fmla="*/ 639910 w 2300369"/>
              <a:gd name="connsiteY946" fmla="*/ 2290889 h 2393017"/>
              <a:gd name="connsiteX947" fmla="*/ 643431 w 2300369"/>
              <a:gd name="connsiteY947" fmla="*/ 2282084 h 2393017"/>
              <a:gd name="connsiteX948" fmla="*/ 629344 w 2300369"/>
              <a:gd name="connsiteY948" fmla="*/ 2280324 h 2393017"/>
              <a:gd name="connsiteX949" fmla="*/ 641670 w 2300369"/>
              <a:gd name="connsiteY949" fmla="*/ 2275040 h 2393017"/>
              <a:gd name="connsiteX950" fmla="*/ 636387 w 2300369"/>
              <a:gd name="connsiteY950" fmla="*/ 2271519 h 2393017"/>
              <a:gd name="connsiteX951" fmla="*/ 625823 w 2300369"/>
              <a:gd name="connsiteY951" fmla="*/ 2273282 h 2393017"/>
              <a:gd name="connsiteX952" fmla="*/ 608214 w 2300369"/>
              <a:gd name="connsiteY952" fmla="*/ 2255672 h 2393017"/>
              <a:gd name="connsiteX953" fmla="*/ 624063 w 2300369"/>
              <a:gd name="connsiteY953" fmla="*/ 2260953 h 2393017"/>
              <a:gd name="connsiteX954" fmla="*/ 609977 w 2300369"/>
              <a:gd name="connsiteY954" fmla="*/ 2250388 h 2393017"/>
              <a:gd name="connsiteX955" fmla="*/ 625823 w 2300369"/>
              <a:gd name="connsiteY955" fmla="*/ 2253911 h 2393017"/>
              <a:gd name="connsiteX956" fmla="*/ 615681 w 2300369"/>
              <a:gd name="connsiteY956" fmla="*/ 2248558 h 2393017"/>
              <a:gd name="connsiteX957" fmla="*/ 673367 w 2300369"/>
              <a:gd name="connsiteY957" fmla="*/ 2273282 h 2393017"/>
              <a:gd name="connsiteX958" fmla="*/ 719147 w 2300369"/>
              <a:gd name="connsiteY958" fmla="*/ 2294410 h 2393017"/>
              <a:gd name="connsiteX959" fmla="*/ 706821 w 2300369"/>
              <a:gd name="connsiteY959" fmla="*/ 2285605 h 2393017"/>
              <a:gd name="connsiteX960" fmla="*/ 727949 w 2300369"/>
              <a:gd name="connsiteY960" fmla="*/ 2290889 h 2393017"/>
              <a:gd name="connsiteX961" fmla="*/ 763167 w 2300369"/>
              <a:gd name="connsiteY961" fmla="*/ 2308496 h 2393017"/>
              <a:gd name="connsiteX962" fmla="*/ 745559 w 2300369"/>
              <a:gd name="connsiteY962" fmla="*/ 2299692 h 2393017"/>
              <a:gd name="connsiteX963" fmla="*/ 842403 w 2300369"/>
              <a:gd name="connsiteY963" fmla="*/ 2324343 h 2393017"/>
              <a:gd name="connsiteX964" fmla="*/ 849448 w 2300369"/>
              <a:gd name="connsiteY964" fmla="*/ 2331388 h 2393017"/>
              <a:gd name="connsiteX965" fmla="*/ 888186 w 2300369"/>
              <a:gd name="connsiteY965" fmla="*/ 2334909 h 2393017"/>
              <a:gd name="connsiteX966" fmla="*/ 926924 w 2300369"/>
              <a:gd name="connsiteY966" fmla="*/ 2340193 h 2393017"/>
              <a:gd name="connsiteX967" fmla="*/ 976228 w 2300369"/>
              <a:gd name="connsiteY967" fmla="*/ 2350758 h 2393017"/>
              <a:gd name="connsiteX968" fmla="*/ 1007929 w 2300369"/>
              <a:gd name="connsiteY968" fmla="*/ 2350758 h 2393017"/>
              <a:gd name="connsiteX969" fmla="*/ 1018487 w 2300369"/>
              <a:gd name="connsiteY969" fmla="*/ 2352516 h 2393017"/>
              <a:gd name="connsiteX970" fmla="*/ 1015318 w 2300369"/>
              <a:gd name="connsiteY970" fmla="*/ 2350758 h 2393017"/>
              <a:gd name="connsiteX971" fmla="*/ 1020248 w 2300369"/>
              <a:gd name="connsiteY971" fmla="*/ 2350758 h 2393017"/>
              <a:gd name="connsiteX972" fmla="*/ 1029052 w 2300369"/>
              <a:gd name="connsiteY972" fmla="*/ 2350758 h 2393017"/>
              <a:gd name="connsiteX973" fmla="*/ 1027950 w 2300369"/>
              <a:gd name="connsiteY973" fmla="*/ 2347456 h 2393017"/>
              <a:gd name="connsiteX974" fmla="*/ 1032573 w 2300369"/>
              <a:gd name="connsiteY974" fmla="*/ 2345474 h 2393017"/>
              <a:gd name="connsiteX975" fmla="*/ 1011443 w 2300369"/>
              <a:gd name="connsiteY975" fmla="*/ 2334909 h 2393017"/>
              <a:gd name="connsiteX976" fmla="*/ 1025529 w 2300369"/>
              <a:gd name="connsiteY976" fmla="*/ 2334909 h 2393017"/>
              <a:gd name="connsiteX977" fmla="*/ 1014966 w 2300369"/>
              <a:gd name="connsiteY977" fmla="*/ 2329627 h 2393017"/>
              <a:gd name="connsiteX978" fmla="*/ 997787 w 2300369"/>
              <a:gd name="connsiteY978" fmla="*/ 2333560 h 2393017"/>
              <a:gd name="connsiteX979" fmla="*/ 994054 w 2300369"/>
              <a:gd name="connsiteY979" fmla="*/ 2331167 h 2393017"/>
              <a:gd name="connsiteX980" fmla="*/ 976228 w 2300369"/>
              <a:gd name="connsiteY980" fmla="*/ 2329627 h 2393017"/>
              <a:gd name="connsiteX981" fmla="*/ 970944 w 2300369"/>
              <a:gd name="connsiteY981" fmla="*/ 2331388 h 2393017"/>
              <a:gd name="connsiteX982" fmla="*/ 942771 w 2300369"/>
              <a:gd name="connsiteY982" fmla="*/ 2331388 h 2393017"/>
              <a:gd name="connsiteX983" fmla="*/ 905793 w 2300369"/>
              <a:gd name="connsiteY983" fmla="*/ 2320822 h 2393017"/>
              <a:gd name="connsiteX984" fmla="*/ 877621 w 2300369"/>
              <a:gd name="connsiteY984" fmla="*/ 2326106 h 2393017"/>
              <a:gd name="connsiteX985" fmla="*/ 877621 w 2300369"/>
              <a:gd name="connsiteY985" fmla="*/ 2322585 h 2393017"/>
              <a:gd name="connsiteX986" fmla="*/ 852969 w 2300369"/>
              <a:gd name="connsiteY986" fmla="*/ 2315541 h 2393017"/>
              <a:gd name="connsiteX987" fmla="*/ 872337 w 2300369"/>
              <a:gd name="connsiteY987" fmla="*/ 2315541 h 2393017"/>
              <a:gd name="connsiteX988" fmla="*/ 789581 w 2300369"/>
              <a:gd name="connsiteY988" fmla="*/ 2297933 h 2393017"/>
              <a:gd name="connsiteX989" fmla="*/ 787818 w 2300369"/>
              <a:gd name="connsiteY989" fmla="*/ 2292649 h 2393017"/>
              <a:gd name="connsiteX990" fmla="*/ 763167 w 2300369"/>
              <a:gd name="connsiteY990" fmla="*/ 2287368 h 2393017"/>
              <a:gd name="connsiteX991" fmla="*/ 738515 w 2300369"/>
              <a:gd name="connsiteY991" fmla="*/ 2276803 h 2393017"/>
              <a:gd name="connsiteX992" fmla="*/ 694495 w 2300369"/>
              <a:gd name="connsiteY992" fmla="*/ 2260953 h 2393017"/>
              <a:gd name="connsiteX993" fmla="*/ 696255 w 2300369"/>
              <a:gd name="connsiteY993" fmla="*/ 2257432 h 2393017"/>
              <a:gd name="connsiteX994" fmla="*/ 669843 w 2300369"/>
              <a:gd name="connsiteY994" fmla="*/ 2248630 h 2393017"/>
              <a:gd name="connsiteX995" fmla="*/ 692734 w 2300369"/>
              <a:gd name="connsiteY995" fmla="*/ 2252151 h 2393017"/>
              <a:gd name="connsiteX996" fmla="*/ 657414 w 2300369"/>
              <a:gd name="connsiteY996" fmla="*/ 2232884 h 2393017"/>
              <a:gd name="connsiteX997" fmla="*/ 657517 w 2300369"/>
              <a:gd name="connsiteY997" fmla="*/ 2232781 h 2393017"/>
              <a:gd name="connsiteX998" fmla="*/ 656597 w 2300369"/>
              <a:gd name="connsiteY998" fmla="*/ 2232440 h 2393017"/>
              <a:gd name="connsiteX999" fmla="*/ 653996 w 2300369"/>
              <a:gd name="connsiteY999" fmla="*/ 2231020 h 2393017"/>
              <a:gd name="connsiteX1000" fmla="*/ 653996 w 2300369"/>
              <a:gd name="connsiteY1000" fmla="*/ 2231473 h 2393017"/>
              <a:gd name="connsiteX1001" fmla="*/ 649815 w 2300369"/>
              <a:gd name="connsiteY1001" fmla="*/ 2229920 h 2393017"/>
              <a:gd name="connsiteX1002" fmla="*/ 645530 w 2300369"/>
              <a:gd name="connsiteY1002" fmla="*/ 2230659 h 2393017"/>
              <a:gd name="connsiteX1003" fmla="*/ 632865 w 2300369"/>
              <a:gd name="connsiteY1003" fmla="*/ 2222215 h 2393017"/>
              <a:gd name="connsiteX1004" fmla="*/ 620542 w 2300369"/>
              <a:gd name="connsiteY1004" fmla="*/ 2223978 h 2393017"/>
              <a:gd name="connsiteX1005" fmla="*/ 564194 w 2300369"/>
              <a:gd name="connsiteY1005" fmla="*/ 2197563 h 2393017"/>
              <a:gd name="connsiteX1006" fmla="*/ 572999 w 2300369"/>
              <a:gd name="connsiteY1006" fmla="*/ 2190521 h 2393017"/>
              <a:gd name="connsiteX1007" fmla="*/ 597648 w 2300369"/>
              <a:gd name="connsiteY1007" fmla="*/ 2205708 h 2393017"/>
              <a:gd name="connsiteX1008" fmla="*/ 619605 w 2300369"/>
              <a:gd name="connsiteY1008" fmla="*/ 2211001 h 2393017"/>
              <a:gd name="connsiteX1009" fmla="*/ 622300 w 2300369"/>
              <a:gd name="connsiteY1009" fmla="*/ 2213005 h 2393017"/>
              <a:gd name="connsiteX1010" fmla="*/ 622300 w 2300369"/>
              <a:gd name="connsiteY1010" fmla="*/ 2216934 h 2393017"/>
              <a:gd name="connsiteX1011" fmla="*/ 627584 w 2300369"/>
              <a:gd name="connsiteY1011" fmla="*/ 2216934 h 2393017"/>
              <a:gd name="connsiteX1012" fmla="*/ 622300 w 2300369"/>
              <a:gd name="connsiteY1012" fmla="*/ 2213005 h 2393017"/>
              <a:gd name="connsiteX1013" fmla="*/ 622300 w 2300369"/>
              <a:gd name="connsiteY1013" fmla="*/ 2211650 h 2393017"/>
              <a:gd name="connsiteX1014" fmla="*/ 619605 w 2300369"/>
              <a:gd name="connsiteY1014" fmla="*/ 2211001 h 2393017"/>
              <a:gd name="connsiteX1015" fmla="*/ 610416 w 2300369"/>
              <a:gd name="connsiteY1015" fmla="*/ 2204168 h 2393017"/>
              <a:gd name="connsiteX1016" fmla="*/ 590606 w 2300369"/>
              <a:gd name="connsiteY1016" fmla="*/ 2199326 h 2393017"/>
              <a:gd name="connsiteX1017" fmla="*/ 571238 w 2300369"/>
              <a:gd name="connsiteY1017" fmla="*/ 2185240 h 2393017"/>
              <a:gd name="connsiteX1018" fmla="*/ 594127 w 2300369"/>
              <a:gd name="connsiteY1018" fmla="*/ 2183477 h 2393017"/>
              <a:gd name="connsiteX1019" fmla="*/ 585325 w 2300369"/>
              <a:gd name="connsiteY1019" fmla="*/ 2183477 h 2393017"/>
              <a:gd name="connsiteX1020" fmla="*/ 587085 w 2300369"/>
              <a:gd name="connsiteY1020" fmla="*/ 2190521 h 2393017"/>
              <a:gd name="connsiteX1021" fmla="*/ 604693 w 2300369"/>
              <a:gd name="connsiteY1021" fmla="*/ 2192282 h 2393017"/>
              <a:gd name="connsiteX1022" fmla="*/ 611737 w 2300369"/>
              <a:gd name="connsiteY1022" fmla="*/ 2202847 h 2393017"/>
              <a:gd name="connsiteX1023" fmla="*/ 624063 w 2300369"/>
              <a:gd name="connsiteY1023" fmla="*/ 2206368 h 2393017"/>
              <a:gd name="connsiteX1024" fmla="*/ 632865 w 2300369"/>
              <a:gd name="connsiteY1024" fmla="*/ 2204608 h 2393017"/>
              <a:gd name="connsiteX1025" fmla="*/ 662801 w 2300369"/>
              <a:gd name="connsiteY1025" fmla="*/ 2218694 h 2393017"/>
              <a:gd name="connsiteX1026" fmla="*/ 701539 w 2300369"/>
              <a:gd name="connsiteY1026" fmla="*/ 2232781 h 2393017"/>
              <a:gd name="connsiteX1027" fmla="*/ 698018 w 2300369"/>
              <a:gd name="connsiteY1027" fmla="*/ 2234543 h 2393017"/>
              <a:gd name="connsiteX1028" fmla="*/ 733233 w 2300369"/>
              <a:gd name="connsiteY1028" fmla="*/ 2245106 h 2393017"/>
              <a:gd name="connsiteX1029" fmla="*/ 731473 w 2300369"/>
              <a:gd name="connsiteY1029" fmla="*/ 2239825 h 2393017"/>
              <a:gd name="connsiteX1030" fmla="*/ 763167 w 2300369"/>
              <a:gd name="connsiteY1030" fmla="*/ 2248630 h 2393017"/>
              <a:gd name="connsiteX1031" fmla="*/ 796623 w 2300369"/>
              <a:gd name="connsiteY1031" fmla="*/ 2253911 h 2393017"/>
              <a:gd name="connsiteX1032" fmla="*/ 821275 w 2300369"/>
              <a:gd name="connsiteY1032" fmla="*/ 2267998 h 2393017"/>
              <a:gd name="connsiteX1033" fmla="*/ 838882 w 2300369"/>
              <a:gd name="connsiteY1033" fmla="*/ 2264477 h 2393017"/>
              <a:gd name="connsiteX1034" fmla="*/ 840643 w 2300369"/>
              <a:gd name="connsiteY1034" fmla="*/ 2271519 h 2393017"/>
              <a:gd name="connsiteX1035" fmla="*/ 872337 w 2300369"/>
              <a:gd name="connsiteY1035" fmla="*/ 2273282 h 2393017"/>
              <a:gd name="connsiteX1036" fmla="*/ 874100 w 2300369"/>
              <a:gd name="connsiteY1036" fmla="*/ 2278563 h 2393017"/>
              <a:gd name="connsiteX1037" fmla="*/ 893468 w 2300369"/>
              <a:gd name="connsiteY1037" fmla="*/ 2276803 h 2393017"/>
              <a:gd name="connsiteX1038" fmla="*/ 889947 w 2300369"/>
              <a:gd name="connsiteY1038" fmla="*/ 2278563 h 2393017"/>
              <a:gd name="connsiteX1039" fmla="*/ 905793 w 2300369"/>
              <a:gd name="connsiteY1039" fmla="*/ 2278563 h 2393017"/>
              <a:gd name="connsiteX1040" fmla="*/ 928685 w 2300369"/>
              <a:gd name="connsiteY1040" fmla="*/ 2287368 h 2393017"/>
              <a:gd name="connsiteX1041" fmla="*/ 949813 w 2300369"/>
              <a:gd name="connsiteY1041" fmla="*/ 2282084 h 2393017"/>
              <a:gd name="connsiteX1042" fmla="*/ 986791 w 2300369"/>
              <a:gd name="connsiteY1042" fmla="*/ 2287368 h 2393017"/>
              <a:gd name="connsiteX1043" fmla="*/ 1002638 w 2300369"/>
              <a:gd name="connsiteY1043" fmla="*/ 2292649 h 2393017"/>
              <a:gd name="connsiteX1044" fmla="*/ 1081877 w 2300369"/>
              <a:gd name="connsiteY1044" fmla="*/ 2289128 h 2393017"/>
              <a:gd name="connsiteX1045" fmla="*/ 1083638 w 2300369"/>
              <a:gd name="connsiteY1045" fmla="*/ 2275040 h 2393017"/>
              <a:gd name="connsiteX1046" fmla="*/ 1111810 w 2300369"/>
              <a:gd name="connsiteY1046" fmla="*/ 2264477 h 2393017"/>
              <a:gd name="connsiteX1047" fmla="*/ 1101245 w 2300369"/>
              <a:gd name="connsiteY1047" fmla="*/ 2266237 h 2393017"/>
              <a:gd name="connsiteX1048" fmla="*/ 1039618 w 2300369"/>
              <a:gd name="connsiteY1048" fmla="*/ 2267998 h 2393017"/>
              <a:gd name="connsiteX1049" fmla="*/ 874100 w 2300369"/>
              <a:gd name="connsiteY1049" fmla="*/ 2243346 h 2393017"/>
              <a:gd name="connsiteX1050" fmla="*/ 870302 w 2300369"/>
              <a:gd name="connsiteY1050" fmla="*/ 2234129 h 2393017"/>
              <a:gd name="connsiteX1051" fmla="*/ 867055 w 2300369"/>
              <a:gd name="connsiteY1051" fmla="*/ 2232711 h 2393017"/>
              <a:gd name="connsiteX1052" fmla="*/ 867055 w 2300369"/>
              <a:gd name="connsiteY1052" fmla="*/ 2218694 h 2393017"/>
              <a:gd name="connsiteX1053" fmla="*/ 828317 w 2300369"/>
              <a:gd name="connsiteY1053" fmla="*/ 2218694 h 2393017"/>
              <a:gd name="connsiteX1054" fmla="*/ 768450 w 2300369"/>
              <a:gd name="connsiteY1054" fmla="*/ 2197563 h 2393017"/>
              <a:gd name="connsiteX1055" fmla="*/ 767380 w 2300369"/>
              <a:gd name="connsiteY1055" fmla="*/ 2197186 h 2393017"/>
              <a:gd name="connsiteX1056" fmla="*/ 762354 w 2300369"/>
              <a:gd name="connsiteY1056" fmla="*/ 2197724 h 2393017"/>
              <a:gd name="connsiteX1057" fmla="*/ 745640 w 2300369"/>
              <a:gd name="connsiteY1057" fmla="*/ 2189513 h 2393017"/>
              <a:gd name="connsiteX1058" fmla="*/ 738515 w 2300369"/>
              <a:gd name="connsiteY1058" fmla="*/ 2187000 h 2393017"/>
              <a:gd name="connsiteX1059" fmla="*/ 710342 w 2300369"/>
              <a:gd name="connsiteY1059" fmla="*/ 2179956 h 2393017"/>
              <a:gd name="connsiteX1060" fmla="*/ 698018 w 2300369"/>
              <a:gd name="connsiteY1060" fmla="*/ 2178195 h 2393017"/>
              <a:gd name="connsiteX1061" fmla="*/ 701539 w 2300369"/>
              <a:gd name="connsiteY1061" fmla="*/ 2179956 h 2393017"/>
              <a:gd name="connsiteX1062" fmla="*/ 726426 w 2300369"/>
              <a:gd name="connsiteY1062" fmla="*/ 2194889 h 2393017"/>
              <a:gd name="connsiteX1063" fmla="*/ 689211 w 2300369"/>
              <a:gd name="connsiteY1063" fmla="*/ 2183477 h 2393017"/>
              <a:gd name="connsiteX1064" fmla="*/ 690974 w 2300369"/>
              <a:gd name="connsiteY1064" fmla="*/ 2179956 h 2393017"/>
              <a:gd name="connsiteX1065" fmla="*/ 682169 w 2300369"/>
              <a:gd name="connsiteY1065" fmla="*/ 2181719 h 2393017"/>
              <a:gd name="connsiteX1066" fmla="*/ 650475 w 2300369"/>
              <a:gd name="connsiteY1066" fmla="*/ 2157067 h 2393017"/>
              <a:gd name="connsiteX1067" fmla="*/ 632865 w 2300369"/>
              <a:gd name="connsiteY1067" fmla="*/ 2153544 h 2393017"/>
              <a:gd name="connsiteX1068" fmla="*/ 636387 w 2300369"/>
              <a:gd name="connsiteY1068" fmla="*/ 2148262 h 2393017"/>
              <a:gd name="connsiteX1069" fmla="*/ 631105 w 2300369"/>
              <a:gd name="connsiteY1069" fmla="*/ 2146502 h 2393017"/>
              <a:gd name="connsiteX1070" fmla="*/ 643431 w 2300369"/>
              <a:gd name="connsiteY1070" fmla="*/ 2142978 h 2393017"/>
              <a:gd name="connsiteX1071" fmla="*/ 618779 w 2300369"/>
              <a:gd name="connsiteY1071" fmla="*/ 2127131 h 2393017"/>
              <a:gd name="connsiteX1072" fmla="*/ 613497 w 2300369"/>
              <a:gd name="connsiteY1072" fmla="*/ 2132415 h 2393017"/>
              <a:gd name="connsiteX1073" fmla="*/ 604693 w 2300369"/>
              <a:gd name="connsiteY1073" fmla="*/ 2120087 h 2393017"/>
              <a:gd name="connsiteX1074" fmla="*/ 564194 w 2300369"/>
              <a:gd name="connsiteY1074" fmla="*/ 2095435 h 2393017"/>
              <a:gd name="connsiteX1075" fmla="*/ 553629 w 2300369"/>
              <a:gd name="connsiteY1075" fmla="*/ 2080909 h 2393017"/>
              <a:gd name="connsiteX1076" fmla="*/ 548407 w 2300369"/>
              <a:gd name="connsiteY1076" fmla="*/ 2069161 h 2393017"/>
              <a:gd name="connsiteX1077" fmla="*/ 561552 w 2300369"/>
              <a:gd name="connsiteY1077" fmla="*/ 2079809 h 2393017"/>
              <a:gd name="connsiteX1078" fmla="*/ 583562 w 2300369"/>
              <a:gd name="connsiteY1078" fmla="*/ 2093675 h 2393017"/>
              <a:gd name="connsiteX1079" fmla="*/ 581804 w 2300369"/>
              <a:gd name="connsiteY1079" fmla="*/ 2097196 h 2393017"/>
              <a:gd name="connsiteX1080" fmla="*/ 608214 w 2300369"/>
              <a:gd name="connsiteY1080" fmla="*/ 2111284 h 2393017"/>
              <a:gd name="connsiteX1081" fmla="*/ 633017 w 2300369"/>
              <a:gd name="connsiteY1081" fmla="*/ 2126901 h 2393017"/>
              <a:gd name="connsiteX1082" fmla="*/ 634997 w 2300369"/>
              <a:gd name="connsiteY1082" fmla="*/ 2121953 h 2393017"/>
              <a:gd name="connsiteX1083" fmla="*/ 662403 w 2300369"/>
              <a:gd name="connsiteY1083" fmla="*/ 2128402 h 2393017"/>
              <a:gd name="connsiteX1084" fmla="*/ 668851 w 2300369"/>
              <a:gd name="connsiteY1084" fmla="*/ 2134850 h 2393017"/>
              <a:gd name="connsiteX1085" fmla="*/ 678524 w 2300369"/>
              <a:gd name="connsiteY1085" fmla="*/ 2131626 h 2393017"/>
              <a:gd name="connsiteX1086" fmla="*/ 693031 w 2300369"/>
              <a:gd name="connsiteY1086" fmla="*/ 2147749 h 2393017"/>
              <a:gd name="connsiteX1087" fmla="*/ 701307 w 2300369"/>
              <a:gd name="connsiteY1087" fmla="*/ 2144826 h 2393017"/>
              <a:gd name="connsiteX1088" fmla="*/ 683930 w 2300369"/>
              <a:gd name="connsiteY1088" fmla="*/ 2132415 h 2393017"/>
              <a:gd name="connsiteX1089" fmla="*/ 692734 w 2300369"/>
              <a:gd name="connsiteY1089" fmla="*/ 2135936 h 2393017"/>
              <a:gd name="connsiteX1090" fmla="*/ 694495 w 2300369"/>
              <a:gd name="connsiteY1090" fmla="*/ 2132415 h 2393017"/>
              <a:gd name="connsiteX1091" fmla="*/ 685690 w 2300369"/>
              <a:gd name="connsiteY1091" fmla="*/ 2127131 h 2393017"/>
              <a:gd name="connsiteX1092" fmla="*/ 683930 w 2300369"/>
              <a:gd name="connsiteY1092" fmla="*/ 2130652 h 2393017"/>
              <a:gd name="connsiteX1093" fmla="*/ 682169 w 2300369"/>
              <a:gd name="connsiteY1093" fmla="*/ 2114805 h 2393017"/>
              <a:gd name="connsiteX1094" fmla="*/ 720907 w 2300369"/>
              <a:gd name="connsiteY1094" fmla="*/ 2121847 h 2393017"/>
              <a:gd name="connsiteX1095" fmla="*/ 676887 w 2300369"/>
              <a:gd name="connsiteY1095" fmla="*/ 2106001 h 2393017"/>
              <a:gd name="connsiteX1096" fmla="*/ 685690 w 2300369"/>
              <a:gd name="connsiteY1096" fmla="*/ 2102477 h 2393017"/>
              <a:gd name="connsiteX1097" fmla="*/ 701539 w 2300369"/>
              <a:gd name="connsiteY1097" fmla="*/ 2106001 h 2393017"/>
              <a:gd name="connsiteX1098" fmla="*/ 682169 w 2300369"/>
              <a:gd name="connsiteY1098" fmla="*/ 2102477 h 2393017"/>
              <a:gd name="connsiteX1099" fmla="*/ 655757 w 2300369"/>
              <a:gd name="connsiteY1099" fmla="*/ 2086633 h 2393017"/>
              <a:gd name="connsiteX1100" fmla="*/ 668083 w 2300369"/>
              <a:gd name="connsiteY1100" fmla="*/ 2083109 h 2393017"/>
              <a:gd name="connsiteX1101" fmla="*/ 661038 w 2300369"/>
              <a:gd name="connsiteY1101" fmla="*/ 2076067 h 2393017"/>
              <a:gd name="connsiteX1102" fmla="*/ 671643 w 2300369"/>
              <a:gd name="connsiteY1102" fmla="*/ 2074139 h 2393017"/>
              <a:gd name="connsiteX1103" fmla="*/ 660988 w 2300369"/>
              <a:gd name="connsiteY1103" fmla="*/ 2066335 h 2393017"/>
              <a:gd name="connsiteX1104" fmla="*/ 652726 w 2300369"/>
              <a:gd name="connsiteY1104" fmla="*/ 2055857 h 2393017"/>
              <a:gd name="connsiteX1105" fmla="*/ 657563 w 2300369"/>
              <a:gd name="connsiteY1105" fmla="*/ 2060694 h 2393017"/>
              <a:gd name="connsiteX1106" fmla="*/ 678811 w 2300369"/>
              <a:gd name="connsiteY1106" fmla="*/ 2072836 h 2393017"/>
              <a:gd name="connsiteX1107" fmla="*/ 680409 w 2300369"/>
              <a:gd name="connsiteY1107" fmla="*/ 2072546 h 2393017"/>
              <a:gd name="connsiteX1108" fmla="*/ 675125 w 2300369"/>
              <a:gd name="connsiteY1108" fmla="*/ 2063739 h 2393017"/>
              <a:gd name="connsiteX1109" fmla="*/ 666322 w 2300369"/>
              <a:gd name="connsiteY1109" fmla="*/ 2053176 h 2393017"/>
              <a:gd name="connsiteX1110" fmla="*/ 650475 w 2300369"/>
              <a:gd name="connsiteY1110" fmla="*/ 2042611 h 2393017"/>
              <a:gd name="connsiteX1111" fmla="*/ 629344 w 2300369"/>
              <a:gd name="connsiteY1111" fmla="*/ 2039090 h 2393017"/>
              <a:gd name="connsiteX1112" fmla="*/ 629344 w 2300369"/>
              <a:gd name="connsiteY1112" fmla="*/ 2042611 h 2393017"/>
              <a:gd name="connsiteX1113" fmla="*/ 620542 w 2300369"/>
              <a:gd name="connsiteY1113" fmla="*/ 2044371 h 2393017"/>
              <a:gd name="connsiteX1114" fmla="*/ 608214 w 2300369"/>
              <a:gd name="connsiteY1114" fmla="*/ 2035566 h 2393017"/>
              <a:gd name="connsiteX1115" fmla="*/ 595890 w 2300369"/>
              <a:gd name="connsiteY1115" fmla="*/ 2035566 h 2393017"/>
              <a:gd name="connsiteX1116" fmla="*/ 585325 w 2300369"/>
              <a:gd name="connsiteY1116" fmla="*/ 2039090 h 2393017"/>
              <a:gd name="connsiteX1117" fmla="*/ 595890 w 2300369"/>
              <a:gd name="connsiteY1117" fmla="*/ 2046132 h 2393017"/>
              <a:gd name="connsiteX1118" fmla="*/ 597648 w 2300369"/>
              <a:gd name="connsiteY1118" fmla="*/ 2044371 h 2393017"/>
              <a:gd name="connsiteX1119" fmla="*/ 611737 w 2300369"/>
              <a:gd name="connsiteY1119" fmla="*/ 2044371 h 2393017"/>
              <a:gd name="connsiteX1120" fmla="*/ 613497 w 2300369"/>
              <a:gd name="connsiteY1120" fmla="*/ 2046132 h 2393017"/>
              <a:gd name="connsiteX1121" fmla="*/ 611737 w 2300369"/>
              <a:gd name="connsiteY1121" fmla="*/ 2047894 h 2393017"/>
              <a:gd name="connsiteX1122" fmla="*/ 601172 w 2300369"/>
              <a:gd name="connsiteY1122" fmla="*/ 2047894 h 2393017"/>
              <a:gd name="connsiteX1123" fmla="*/ 618779 w 2300369"/>
              <a:gd name="connsiteY1123" fmla="*/ 2060218 h 2393017"/>
              <a:gd name="connsiteX1124" fmla="*/ 580041 w 2300369"/>
              <a:gd name="connsiteY1124" fmla="*/ 2042611 h 2393017"/>
              <a:gd name="connsiteX1125" fmla="*/ 578280 w 2300369"/>
              <a:gd name="connsiteY1125" fmla="*/ 2042611 h 2393017"/>
              <a:gd name="connsiteX1126" fmla="*/ 571238 w 2300369"/>
              <a:gd name="connsiteY1126" fmla="*/ 2040850 h 2393017"/>
              <a:gd name="connsiteX1127" fmla="*/ 569475 w 2300369"/>
              <a:gd name="connsiteY1127" fmla="*/ 2037329 h 2393017"/>
              <a:gd name="connsiteX1128" fmla="*/ 555389 w 2300369"/>
              <a:gd name="connsiteY1128" fmla="*/ 2035566 h 2393017"/>
              <a:gd name="connsiteX1129" fmla="*/ 546587 w 2300369"/>
              <a:gd name="connsiteY1129" fmla="*/ 2032045 h 2393017"/>
              <a:gd name="connsiteX1130" fmla="*/ 544824 w 2300369"/>
              <a:gd name="connsiteY1130" fmla="*/ 2021480 h 2393017"/>
              <a:gd name="connsiteX1131" fmla="*/ 536021 w 2300369"/>
              <a:gd name="connsiteY1131" fmla="*/ 2016198 h 2393017"/>
              <a:gd name="connsiteX1132" fmla="*/ 527216 w 2300369"/>
              <a:gd name="connsiteY1132" fmla="*/ 2016198 h 2393017"/>
              <a:gd name="connsiteX1133" fmla="*/ 525456 w 2300369"/>
              <a:gd name="connsiteY1133" fmla="*/ 2025001 h 2393017"/>
              <a:gd name="connsiteX1134" fmla="*/ 528977 w 2300369"/>
              <a:gd name="connsiteY1134" fmla="*/ 2030285 h 2393017"/>
              <a:gd name="connsiteX1135" fmla="*/ 528977 w 2300369"/>
              <a:gd name="connsiteY1135" fmla="*/ 2032045 h 2393017"/>
              <a:gd name="connsiteX1136" fmla="*/ 523695 w 2300369"/>
              <a:gd name="connsiteY1136" fmla="*/ 2033808 h 2393017"/>
              <a:gd name="connsiteX1137" fmla="*/ 532500 w 2300369"/>
              <a:gd name="connsiteY1137" fmla="*/ 2040850 h 2393017"/>
              <a:gd name="connsiteX1138" fmla="*/ 555389 w 2300369"/>
              <a:gd name="connsiteY1138" fmla="*/ 2060218 h 2393017"/>
              <a:gd name="connsiteX1139" fmla="*/ 602932 w 2300369"/>
              <a:gd name="connsiteY1139" fmla="*/ 2081349 h 2393017"/>
              <a:gd name="connsiteX1140" fmla="*/ 587085 w 2300369"/>
              <a:gd name="connsiteY1140" fmla="*/ 2079588 h 2393017"/>
              <a:gd name="connsiteX1141" fmla="*/ 569475 w 2300369"/>
              <a:gd name="connsiteY1141" fmla="*/ 2067262 h 2393017"/>
              <a:gd name="connsiteX1142" fmla="*/ 564194 w 2300369"/>
              <a:gd name="connsiteY1142" fmla="*/ 2070783 h 2393017"/>
              <a:gd name="connsiteX1143" fmla="*/ 541303 w 2300369"/>
              <a:gd name="connsiteY1143" fmla="*/ 2053176 h 2393017"/>
              <a:gd name="connsiteX1144" fmla="*/ 518414 w 2300369"/>
              <a:gd name="connsiteY1144" fmla="*/ 2032045 h 2393017"/>
              <a:gd name="connsiteX1145" fmla="*/ 516651 w 2300369"/>
              <a:gd name="connsiteY1145" fmla="*/ 2030285 h 2393017"/>
              <a:gd name="connsiteX1146" fmla="*/ 497283 w 2300369"/>
              <a:gd name="connsiteY1146" fmla="*/ 2021480 h 2393017"/>
              <a:gd name="connsiteX1147" fmla="*/ 502564 w 2300369"/>
              <a:gd name="connsiteY1147" fmla="*/ 2035566 h 2393017"/>
              <a:gd name="connsiteX1148" fmla="*/ 523695 w 2300369"/>
              <a:gd name="connsiteY1148" fmla="*/ 2044371 h 2393017"/>
              <a:gd name="connsiteX1149" fmla="*/ 525456 w 2300369"/>
              <a:gd name="connsiteY1149" fmla="*/ 2046132 h 2393017"/>
              <a:gd name="connsiteX1150" fmla="*/ 523695 w 2300369"/>
              <a:gd name="connsiteY1150" fmla="*/ 2054937 h 2393017"/>
              <a:gd name="connsiteX1151" fmla="*/ 513130 w 2300369"/>
              <a:gd name="connsiteY1151" fmla="*/ 2083109 h 2393017"/>
              <a:gd name="connsiteX1152" fmla="*/ 523695 w 2300369"/>
              <a:gd name="connsiteY1152" fmla="*/ 2100719 h 2393017"/>
              <a:gd name="connsiteX1153" fmla="*/ 528977 w 2300369"/>
              <a:gd name="connsiteY1153" fmla="*/ 2104240 h 2393017"/>
              <a:gd name="connsiteX1154" fmla="*/ 527216 w 2300369"/>
              <a:gd name="connsiteY1154" fmla="*/ 2104240 h 2393017"/>
              <a:gd name="connsiteX1155" fmla="*/ 534258 w 2300369"/>
              <a:gd name="connsiteY1155" fmla="*/ 2114805 h 2393017"/>
              <a:gd name="connsiteX1156" fmla="*/ 543065 w 2300369"/>
              <a:gd name="connsiteY1156" fmla="*/ 2118326 h 2393017"/>
              <a:gd name="connsiteX1157" fmla="*/ 567717 w 2300369"/>
              <a:gd name="connsiteY1157" fmla="*/ 2135936 h 2393017"/>
              <a:gd name="connsiteX1158" fmla="*/ 569475 w 2300369"/>
              <a:gd name="connsiteY1158" fmla="*/ 2157067 h 2393017"/>
              <a:gd name="connsiteX1159" fmla="*/ 564194 w 2300369"/>
              <a:gd name="connsiteY1159" fmla="*/ 2160588 h 2393017"/>
              <a:gd name="connsiteX1160" fmla="*/ 541303 w 2300369"/>
              <a:gd name="connsiteY1160" fmla="*/ 2144739 h 2393017"/>
              <a:gd name="connsiteX1161" fmla="*/ 539542 w 2300369"/>
              <a:gd name="connsiteY1161" fmla="*/ 2142978 h 2393017"/>
              <a:gd name="connsiteX1162" fmla="*/ 502564 w 2300369"/>
              <a:gd name="connsiteY1162" fmla="*/ 2135936 h 2393017"/>
              <a:gd name="connsiteX1163" fmla="*/ 476152 w 2300369"/>
              <a:gd name="connsiteY1163" fmla="*/ 2127131 h 2393017"/>
              <a:gd name="connsiteX1164" fmla="*/ 467347 w 2300369"/>
              <a:gd name="connsiteY1164" fmla="*/ 2114805 h 2393017"/>
              <a:gd name="connsiteX1165" fmla="*/ 449740 w 2300369"/>
              <a:gd name="connsiteY1165" fmla="*/ 2109522 h 2393017"/>
              <a:gd name="connsiteX1166" fmla="*/ 442695 w 2300369"/>
              <a:gd name="connsiteY1166" fmla="*/ 2111284 h 2393017"/>
              <a:gd name="connsiteX1167" fmla="*/ 463826 w 2300369"/>
              <a:gd name="connsiteY1167" fmla="*/ 2134173 h 2393017"/>
              <a:gd name="connsiteX1168" fmla="*/ 472631 w 2300369"/>
              <a:gd name="connsiteY1168" fmla="*/ 2135936 h 2393017"/>
              <a:gd name="connsiteX1169" fmla="*/ 469110 w 2300369"/>
              <a:gd name="connsiteY1169" fmla="*/ 2127131 h 2393017"/>
              <a:gd name="connsiteX1170" fmla="*/ 476152 w 2300369"/>
              <a:gd name="connsiteY1170" fmla="*/ 2137697 h 2393017"/>
              <a:gd name="connsiteX1171" fmla="*/ 507848 w 2300369"/>
              <a:gd name="connsiteY1171" fmla="*/ 2148262 h 2393017"/>
              <a:gd name="connsiteX1172" fmla="*/ 491999 w 2300369"/>
              <a:gd name="connsiteY1172" fmla="*/ 2142978 h 2393017"/>
              <a:gd name="connsiteX1173" fmla="*/ 490239 w 2300369"/>
              <a:gd name="connsiteY1173" fmla="*/ 2150023 h 2393017"/>
              <a:gd name="connsiteX1174" fmla="*/ 460305 w 2300369"/>
              <a:gd name="connsiteY1174" fmla="*/ 2137697 h 2393017"/>
              <a:gd name="connsiteX1175" fmla="*/ 423327 w 2300369"/>
              <a:gd name="connsiteY1175" fmla="*/ 2088391 h 2393017"/>
              <a:gd name="connsiteX1176" fmla="*/ 414523 w 2300369"/>
              <a:gd name="connsiteY1176" fmla="*/ 2083109 h 2393017"/>
              <a:gd name="connsiteX1177" fmla="*/ 400436 w 2300369"/>
              <a:gd name="connsiteY1177" fmla="*/ 2061981 h 2393017"/>
              <a:gd name="connsiteX1178" fmla="*/ 377547 w 2300369"/>
              <a:gd name="connsiteY1178" fmla="*/ 2010915 h 2393017"/>
              <a:gd name="connsiteX1179" fmla="*/ 391634 w 2300369"/>
              <a:gd name="connsiteY1179" fmla="*/ 2021480 h 2393017"/>
              <a:gd name="connsiteX1180" fmla="*/ 421567 w 2300369"/>
              <a:gd name="connsiteY1180" fmla="*/ 2047894 h 2393017"/>
              <a:gd name="connsiteX1181" fmla="*/ 455024 w 2300369"/>
              <a:gd name="connsiteY1181" fmla="*/ 2077828 h 2393017"/>
              <a:gd name="connsiteX1182" fmla="*/ 497283 w 2300369"/>
              <a:gd name="connsiteY1182" fmla="*/ 2107761 h 2393017"/>
              <a:gd name="connsiteX1183" fmla="*/ 497283 w 2300369"/>
              <a:gd name="connsiteY1183" fmla="*/ 2104240 h 2393017"/>
              <a:gd name="connsiteX1184" fmla="*/ 490239 w 2300369"/>
              <a:gd name="connsiteY1184" fmla="*/ 2098956 h 2393017"/>
              <a:gd name="connsiteX1185" fmla="*/ 495522 w 2300369"/>
              <a:gd name="connsiteY1185" fmla="*/ 2100719 h 2393017"/>
              <a:gd name="connsiteX1186" fmla="*/ 495522 w 2300369"/>
              <a:gd name="connsiteY1186" fmla="*/ 2095435 h 2393017"/>
              <a:gd name="connsiteX1187" fmla="*/ 495522 w 2300369"/>
              <a:gd name="connsiteY1187" fmla="*/ 2084870 h 2393017"/>
              <a:gd name="connsiteX1188" fmla="*/ 483196 w 2300369"/>
              <a:gd name="connsiteY1188" fmla="*/ 2054937 h 2393017"/>
              <a:gd name="connsiteX1189" fmla="*/ 476152 w 2300369"/>
              <a:gd name="connsiteY1189" fmla="*/ 2023243 h 2393017"/>
              <a:gd name="connsiteX1190" fmla="*/ 484957 w 2300369"/>
              <a:gd name="connsiteY1190" fmla="*/ 2002112 h 2393017"/>
              <a:gd name="connsiteX1191" fmla="*/ 474392 w 2300369"/>
              <a:gd name="connsiteY1191" fmla="*/ 1991547 h 2393017"/>
              <a:gd name="connsiteX1192" fmla="*/ 472631 w 2300369"/>
              <a:gd name="connsiteY1192" fmla="*/ 1982742 h 2393017"/>
              <a:gd name="connsiteX1193" fmla="*/ 483196 w 2300369"/>
              <a:gd name="connsiteY1193" fmla="*/ 1993307 h 2393017"/>
              <a:gd name="connsiteX1194" fmla="*/ 488478 w 2300369"/>
              <a:gd name="connsiteY1194" fmla="*/ 1996828 h 2393017"/>
              <a:gd name="connsiteX1195" fmla="*/ 488478 w 2300369"/>
              <a:gd name="connsiteY1195" fmla="*/ 1988026 h 2393017"/>
              <a:gd name="connsiteX1196" fmla="*/ 484957 w 2300369"/>
              <a:gd name="connsiteY1196" fmla="*/ 1982742 h 2393017"/>
              <a:gd name="connsiteX1197" fmla="*/ 486717 w 2300369"/>
              <a:gd name="connsiteY1197" fmla="*/ 1973939 h 2393017"/>
              <a:gd name="connsiteX1198" fmla="*/ 472631 w 2300369"/>
              <a:gd name="connsiteY1198" fmla="*/ 1970418 h 2393017"/>
              <a:gd name="connsiteX1199" fmla="*/ 447979 w 2300369"/>
              <a:gd name="connsiteY1199" fmla="*/ 1989786 h 2393017"/>
              <a:gd name="connsiteX1200" fmla="*/ 440937 w 2300369"/>
              <a:gd name="connsiteY1200" fmla="*/ 1996828 h 2393017"/>
              <a:gd name="connsiteX1201" fmla="*/ 437414 w 2300369"/>
              <a:gd name="connsiteY1201" fmla="*/ 1998591 h 2393017"/>
              <a:gd name="connsiteX1202" fmla="*/ 435653 w 2300369"/>
              <a:gd name="connsiteY1202" fmla="*/ 1995070 h 2393017"/>
              <a:gd name="connsiteX1203" fmla="*/ 439174 w 2300369"/>
              <a:gd name="connsiteY1203" fmla="*/ 1975700 h 2393017"/>
              <a:gd name="connsiteX1204" fmla="*/ 444458 w 2300369"/>
              <a:gd name="connsiteY1204" fmla="*/ 1963374 h 2393017"/>
              <a:gd name="connsiteX1205" fmla="*/ 444458 w 2300369"/>
              <a:gd name="connsiteY1205" fmla="*/ 1958090 h 2393017"/>
              <a:gd name="connsiteX1206" fmla="*/ 435653 w 2300369"/>
              <a:gd name="connsiteY1206" fmla="*/ 1951048 h 2393017"/>
              <a:gd name="connsiteX1207" fmla="*/ 432132 w 2300369"/>
              <a:gd name="connsiteY1207" fmla="*/ 1942243 h 2393017"/>
              <a:gd name="connsiteX1208" fmla="*/ 418046 w 2300369"/>
              <a:gd name="connsiteY1208" fmla="*/ 1931680 h 2393017"/>
              <a:gd name="connsiteX1209" fmla="*/ 416285 w 2300369"/>
              <a:gd name="connsiteY1209" fmla="*/ 1928157 h 2393017"/>
              <a:gd name="connsiteX1210" fmla="*/ 414523 w 2300369"/>
              <a:gd name="connsiteY1210" fmla="*/ 1929917 h 2393017"/>
              <a:gd name="connsiteX1211" fmla="*/ 411002 w 2300369"/>
              <a:gd name="connsiteY1211" fmla="*/ 1938722 h 2393017"/>
              <a:gd name="connsiteX1212" fmla="*/ 402199 w 2300369"/>
              <a:gd name="connsiteY1212" fmla="*/ 1963374 h 2393017"/>
              <a:gd name="connsiteX1213" fmla="*/ 414523 w 2300369"/>
              <a:gd name="connsiteY1213" fmla="*/ 1984505 h 2393017"/>
              <a:gd name="connsiteX1214" fmla="*/ 435653 w 2300369"/>
              <a:gd name="connsiteY1214" fmla="*/ 2009156 h 2393017"/>
              <a:gd name="connsiteX1215" fmla="*/ 439174 w 2300369"/>
              <a:gd name="connsiteY1215" fmla="*/ 2012677 h 2393017"/>
              <a:gd name="connsiteX1216" fmla="*/ 437414 w 2300369"/>
              <a:gd name="connsiteY1216" fmla="*/ 2012677 h 2393017"/>
              <a:gd name="connsiteX1217" fmla="*/ 440937 w 2300369"/>
              <a:gd name="connsiteY1217" fmla="*/ 2017959 h 2393017"/>
              <a:gd name="connsiteX1218" fmla="*/ 447979 w 2300369"/>
              <a:gd name="connsiteY1218" fmla="*/ 2025001 h 2393017"/>
              <a:gd name="connsiteX1219" fmla="*/ 456782 w 2300369"/>
              <a:gd name="connsiteY1219" fmla="*/ 2033808 h 2393017"/>
              <a:gd name="connsiteX1220" fmla="*/ 456782 w 2300369"/>
              <a:gd name="connsiteY1220" fmla="*/ 2035566 h 2393017"/>
              <a:gd name="connsiteX1221" fmla="*/ 470871 w 2300369"/>
              <a:gd name="connsiteY1221" fmla="*/ 2053176 h 2393017"/>
              <a:gd name="connsiteX1222" fmla="*/ 453261 w 2300369"/>
              <a:gd name="connsiteY1222" fmla="*/ 2040850 h 2393017"/>
              <a:gd name="connsiteX1223" fmla="*/ 451500 w 2300369"/>
              <a:gd name="connsiteY1223" fmla="*/ 2042611 h 2393017"/>
              <a:gd name="connsiteX1224" fmla="*/ 449740 w 2300369"/>
              <a:gd name="connsiteY1224" fmla="*/ 2049653 h 2393017"/>
              <a:gd name="connsiteX1225" fmla="*/ 444458 w 2300369"/>
              <a:gd name="connsiteY1225" fmla="*/ 2051416 h 2393017"/>
              <a:gd name="connsiteX1226" fmla="*/ 418046 w 2300369"/>
              <a:gd name="connsiteY1226" fmla="*/ 2026764 h 2393017"/>
              <a:gd name="connsiteX1227" fmla="*/ 396915 w 2300369"/>
              <a:gd name="connsiteY1227" fmla="*/ 2000351 h 2393017"/>
              <a:gd name="connsiteX1228" fmla="*/ 372263 w 2300369"/>
              <a:gd name="connsiteY1228" fmla="*/ 1980981 h 2393017"/>
              <a:gd name="connsiteX1229" fmla="*/ 351133 w 2300369"/>
              <a:gd name="connsiteY1229" fmla="*/ 1947525 h 2393017"/>
              <a:gd name="connsiteX1230" fmla="*/ 347612 w 2300369"/>
              <a:gd name="connsiteY1230" fmla="*/ 1942243 h 2393017"/>
              <a:gd name="connsiteX1231" fmla="*/ 338809 w 2300369"/>
              <a:gd name="connsiteY1231" fmla="*/ 1914070 h 2393017"/>
              <a:gd name="connsiteX1232" fmla="*/ 322960 w 2300369"/>
              <a:gd name="connsiteY1232" fmla="*/ 1894700 h 2393017"/>
              <a:gd name="connsiteX1233" fmla="*/ 296547 w 2300369"/>
              <a:gd name="connsiteY1233" fmla="*/ 1870048 h 2393017"/>
              <a:gd name="connsiteX1234" fmla="*/ 293026 w 2300369"/>
              <a:gd name="connsiteY1234" fmla="*/ 1840115 h 2393017"/>
              <a:gd name="connsiteX1235" fmla="*/ 296547 w 2300369"/>
              <a:gd name="connsiteY1235" fmla="*/ 1799616 h 2393017"/>
              <a:gd name="connsiteX1236" fmla="*/ 294787 w 2300369"/>
              <a:gd name="connsiteY1236" fmla="*/ 1796095 h 2393017"/>
              <a:gd name="connsiteX1237" fmla="*/ 291266 w 2300369"/>
              <a:gd name="connsiteY1237" fmla="*/ 1801377 h 2393017"/>
              <a:gd name="connsiteX1238" fmla="*/ 285984 w 2300369"/>
              <a:gd name="connsiteY1238" fmla="*/ 1804900 h 2393017"/>
              <a:gd name="connsiteX1239" fmla="*/ 266614 w 2300369"/>
              <a:gd name="connsiteY1239" fmla="*/ 1773204 h 2393017"/>
              <a:gd name="connsiteX1240" fmla="*/ 263091 w 2300369"/>
              <a:gd name="connsiteY1240" fmla="*/ 1757357 h 2393017"/>
              <a:gd name="connsiteX1241" fmla="*/ 254288 w 2300369"/>
              <a:gd name="connsiteY1241" fmla="*/ 1732705 h 2393017"/>
              <a:gd name="connsiteX1242" fmla="*/ 241962 w 2300369"/>
              <a:gd name="connsiteY1242" fmla="*/ 1706293 h 2393017"/>
              <a:gd name="connsiteX1243" fmla="*/ 238441 w 2300369"/>
              <a:gd name="connsiteY1243" fmla="*/ 1697488 h 2393017"/>
              <a:gd name="connsiteX1244" fmla="*/ 220832 w 2300369"/>
              <a:gd name="connsiteY1244" fmla="*/ 1664034 h 2393017"/>
              <a:gd name="connsiteX1245" fmla="*/ 208508 w 2300369"/>
              <a:gd name="connsiteY1245" fmla="*/ 1632337 h 2393017"/>
              <a:gd name="connsiteX1246" fmla="*/ 190898 w 2300369"/>
              <a:gd name="connsiteY1246" fmla="*/ 1612967 h 2393017"/>
              <a:gd name="connsiteX1247" fmla="*/ 190898 w 2300369"/>
              <a:gd name="connsiteY1247" fmla="*/ 1602402 h 2393017"/>
              <a:gd name="connsiteX1248" fmla="*/ 176812 w 2300369"/>
              <a:gd name="connsiteY1248" fmla="*/ 1583034 h 2393017"/>
              <a:gd name="connsiteX1249" fmla="*/ 175051 w 2300369"/>
              <a:gd name="connsiteY1249" fmla="*/ 1581273 h 2393017"/>
              <a:gd name="connsiteX1250" fmla="*/ 173291 w 2300369"/>
              <a:gd name="connsiteY1250" fmla="*/ 1583034 h 2393017"/>
              <a:gd name="connsiteX1251" fmla="*/ 173291 w 2300369"/>
              <a:gd name="connsiteY1251" fmla="*/ 1618251 h 2393017"/>
              <a:gd name="connsiteX1252" fmla="*/ 173291 w 2300369"/>
              <a:gd name="connsiteY1252" fmla="*/ 1632337 h 2393017"/>
              <a:gd name="connsiteX1253" fmla="*/ 155683 w 2300369"/>
              <a:gd name="connsiteY1253" fmla="*/ 1648184 h 2393017"/>
              <a:gd name="connsiteX1254" fmla="*/ 146878 w 2300369"/>
              <a:gd name="connsiteY1254" fmla="*/ 1646424 h 2393017"/>
              <a:gd name="connsiteX1255" fmla="*/ 143355 w 2300369"/>
              <a:gd name="connsiteY1255" fmla="*/ 1625295 h 2393017"/>
              <a:gd name="connsiteX1256" fmla="*/ 148639 w 2300369"/>
              <a:gd name="connsiteY1256" fmla="*/ 1609446 h 2393017"/>
              <a:gd name="connsiteX1257" fmla="*/ 143355 w 2300369"/>
              <a:gd name="connsiteY1257" fmla="*/ 1600644 h 2393017"/>
              <a:gd name="connsiteX1258" fmla="*/ 138074 w 2300369"/>
              <a:gd name="connsiteY1258" fmla="*/ 1591839 h 2393017"/>
              <a:gd name="connsiteX1259" fmla="*/ 127511 w 2300369"/>
              <a:gd name="connsiteY1259" fmla="*/ 1560143 h 2393017"/>
              <a:gd name="connsiteX1260" fmla="*/ 131032 w 2300369"/>
              <a:gd name="connsiteY1260" fmla="*/ 1540775 h 2393017"/>
              <a:gd name="connsiteX1261" fmla="*/ 127511 w 2300369"/>
              <a:gd name="connsiteY1261" fmla="*/ 1528449 h 2393017"/>
              <a:gd name="connsiteX1262" fmla="*/ 125748 w 2300369"/>
              <a:gd name="connsiteY1262" fmla="*/ 1524925 h 2393017"/>
              <a:gd name="connsiteX1263" fmla="*/ 120466 w 2300369"/>
              <a:gd name="connsiteY1263" fmla="*/ 1512602 h 2393017"/>
              <a:gd name="connsiteX1264" fmla="*/ 95814 w 2300369"/>
              <a:gd name="connsiteY1264" fmla="*/ 1500274 h 2393017"/>
              <a:gd name="connsiteX1265" fmla="*/ 71163 w 2300369"/>
              <a:gd name="connsiteY1265" fmla="*/ 1486187 h 2393017"/>
              <a:gd name="connsiteX1266" fmla="*/ 67642 w 2300369"/>
              <a:gd name="connsiteY1266" fmla="*/ 1480906 h 2393017"/>
              <a:gd name="connsiteX1267" fmla="*/ 53555 w 2300369"/>
              <a:gd name="connsiteY1267" fmla="*/ 1431604 h 2393017"/>
              <a:gd name="connsiteX1268" fmla="*/ 46511 w 2300369"/>
              <a:gd name="connsiteY1268" fmla="*/ 1401669 h 2393017"/>
              <a:gd name="connsiteX1269" fmla="*/ 39469 w 2300369"/>
              <a:gd name="connsiteY1269" fmla="*/ 1391103 h 2393017"/>
              <a:gd name="connsiteX1270" fmla="*/ 21859 w 2300369"/>
              <a:gd name="connsiteY1270" fmla="*/ 1364691 h 2393017"/>
              <a:gd name="connsiteX1271" fmla="*/ 20098 w 2300369"/>
              <a:gd name="connsiteY1271" fmla="*/ 1336518 h 2393017"/>
              <a:gd name="connsiteX1272" fmla="*/ 16577 w 2300369"/>
              <a:gd name="connsiteY1272" fmla="*/ 1317148 h 2393017"/>
              <a:gd name="connsiteX1273" fmla="*/ 18338 w 2300369"/>
              <a:gd name="connsiteY1273" fmla="*/ 1308345 h 2393017"/>
              <a:gd name="connsiteX1274" fmla="*/ 20098 w 2300369"/>
              <a:gd name="connsiteY1274" fmla="*/ 1297780 h 2393017"/>
              <a:gd name="connsiteX1275" fmla="*/ 13054 w 2300369"/>
              <a:gd name="connsiteY1275" fmla="*/ 1239672 h 2393017"/>
              <a:gd name="connsiteX1276" fmla="*/ 13054 w 2300369"/>
              <a:gd name="connsiteY1276" fmla="*/ 1225585 h 2393017"/>
              <a:gd name="connsiteX1277" fmla="*/ 4252 w 2300369"/>
              <a:gd name="connsiteY1277" fmla="*/ 1216783 h 2393017"/>
              <a:gd name="connsiteX1278" fmla="*/ 731 w 2300369"/>
              <a:gd name="connsiteY1278" fmla="*/ 1207978 h 2393017"/>
              <a:gd name="connsiteX1279" fmla="*/ 7773 w 2300369"/>
              <a:gd name="connsiteY1279" fmla="*/ 1171000 h 2393017"/>
              <a:gd name="connsiteX1280" fmla="*/ 731 w 2300369"/>
              <a:gd name="connsiteY1280" fmla="*/ 1134022 h 2393017"/>
              <a:gd name="connsiteX1281" fmla="*/ 731 w 2300369"/>
              <a:gd name="connsiteY1281" fmla="*/ 1112892 h 2393017"/>
              <a:gd name="connsiteX1282" fmla="*/ 2489 w 2300369"/>
              <a:gd name="connsiteY1282" fmla="*/ 1107610 h 2393017"/>
              <a:gd name="connsiteX1283" fmla="*/ 13054 w 2300369"/>
              <a:gd name="connsiteY1283" fmla="*/ 1091763 h 2393017"/>
              <a:gd name="connsiteX1284" fmla="*/ 18338 w 2300369"/>
              <a:gd name="connsiteY1284" fmla="*/ 1061830 h 2393017"/>
              <a:gd name="connsiteX1285" fmla="*/ 18338 w 2300369"/>
              <a:gd name="connsiteY1285" fmla="*/ 1033655 h 2393017"/>
              <a:gd name="connsiteX1286" fmla="*/ 30664 w 2300369"/>
              <a:gd name="connsiteY1286" fmla="*/ 987875 h 2393017"/>
              <a:gd name="connsiteX1287" fmla="*/ 28903 w 2300369"/>
              <a:gd name="connsiteY1287" fmla="*/ 973788 h 2393017"/>
              <a:gd name="connsiteX1288" fmla="*/ 35945 w 2300369"/>
              <a:gd name="connsiteY1288" fmla="*/ 968504 h 2393017"/>
              <a:gd name="connsiteX1289" fmla="*/ 37706 w 2300369"/>
              <a:gd name="connsiteY1289" fmla="*/ 963223 h 2393017"/>
              <a:gd name="connsiteX1290" fmla="*/ 37706 w 2300369"/>
              <a:gd name="connsiteY1290" fmla="*/ 964983 h 2393017"/>
              <a:gd name="connsiteX1291" fmla="*/ 41227 w 2300369"/>
              <a:gd name="connsiteY1291" fmla="*/ 959702 h 2393017"/>
              <a:gd name="connsiteX1292" fmla="*/ 53555 w 2300369"/>
              <a:gd name="connsiteY1292" fmla="*/ 947374 h 2393017"/>
              <a:gd name="connsiteX1293" fmla="*/ 53555 w 2300369"/>
              <a:gd name="connsiteY1293" fmla="*/ 929766 h 2393017"/>
              <a:gd name="connsiteX1294" fmla="*/ 60597 w 2300369"/>
              <a:gd name="connsiteY1294" fmla="*/ 922722 h 2393017"/>
              <a:gd name="connsiteX1295" fmla="*/ 65879 w 2300369"/>
              <a:gd name="connsiteY1295" fmla="*/ 920964 h 2393017"/>
              <a:gd name="connsiteX1296" fmla="*/ 88772 w 2300369"/>
              <a:gd name="connsiteY1296" fmla="*/ 883984 h 2393017"/>
              <a:gd name="connsiteX1297" fmla="*/ 99335 w 2300369"/>
              <a:gd name="connsiteY1297" fmla="*/ 868137 h 2393017"/>
              <a:gd name="connsiteX1298" fmla="*/ 108140 w 2300369"/>
              <a:gd name="connsiteY1298" fmla="*/ 862855 h 2393017"/>
              <a:gd name="connsiteX1299" fmla="*/ 113422 w 2300369"/>
              <a:gd name="connsiteY1299" fmla="*/ 847008 h 2393017"/>
              <a:gd name="connsiteX1300" fmla="*/ 115182 w 2300369"/>
              <a:gd name="connsiteY1300" fmla="*/ 843487 h 2393017"/>
              <a:gd name="connsiteX1301" fmla="*/ 111661 w 2300369"/>
              <a:gd name="connsiteY1301" fmla="*/ 838203 h 2393017"/>
              <a:gd name="connsiteX1302" fmla="*/ 116945 w 2300369"/>
              <a:gd name="connsiteY1302" fmla="*/ 838203 h 2393017"/>
              <a:gd name="connsiteX1303" fmla="*/ 199703 w 2300369"/>
              <a:gd name="connsiteY1303" fmla="*/ 690293 h 2393017"/>
              <a:gd name="connsiteX1304" fmla="*/ 227876 w 2300369"/>
              <a:gd name="connsiteY1304" fmla="*/ 633947 h 2393017"/>
              <a:gd name="connsiteX1305" fmla="*/ 236681 w 2300369"/>
              <a:gd name="connsiteY1305" fmla="*/ 630426 h 2393017"/>
              <a:gd name="connsiteX1306" fmla="*/ 247246 w 2300369"/>
              <a:gd name="connsiteY1306" fmla="*/ 642752 h 2393017"/>
              <a:gd name="connsiteX1307" fmla="*/ 224355 w 2300369"/>
              <a:gd name="connsiteY1307" fmla="*/ 669164 h 2393017"/>
              <a:gd name="connsiteX1308" fmla="*/ 160965 w 2300369"/>
              <a:gd name="connsiteY1308" fmla="*/ 790660 h 2393017"/>
              <a:gd name="connsiteX1309" fmla="*/ 155683 w 2300369"/>
              <a:gd name="connsiteY1309" fmla="*/ 810031 h 2393017"/>
              <a:gd name="connsiteX1310" fmla="*/ 169770 w 2300369"/>
              <a:gd name="connsiteY1310" fmla="*/ 797705 h 2393017"/>
              <a:gd name="connsiteX1311" fmla="*/ 172513 w 2300369"/>
              <a:gd name="connsiteY1311" fmla="*/ 793394 h 2393017"/>
              <a:gd name="connsiteX1312" fmla="*/ 172324 w 2300369"/>
              <a:gd name="connsiteY1312" fmla="*/ 793583 h 2393017"/>
              <a:gd name="connsiteX1313" fmla="*/ 169100 w 2300369"/>
              <a:gd name="connsiteY1313" fmla="*/ 791972 h 2393017"/>
              <a:gd name="connsiteX1314" fmla="*/ 173417 w 2300369"/>
              <a:gd name="connsiteY1314" fmla="*/ 791972 h 2393017"/>
              <a:gd name="connsiteX1315" fmla="*/ 182093 w 2300369"/>
              <a:gd name="connsiteY1315" fmla="*/ 778334 h 2393017"/>
              <a:gd name="connsiteX1316" fmla="*/ 185617 w 2300369"/>
              <a:gd name="connsiteY1316" fmla="*/ 767769 h 2393017"/>
              <a:gd name="connsiteX1317" fmla="*/ 206745 w 2300369"/>
              <a:gd name="connsiteY1317" fmla="*/ 755445 h 2393017"/>
              <a:gd name="connsiteX1318" fmla="*/ 208508 w 2300369"/>
              <a:gd name="connsiteY1318" fmla="*/ 744880 h 2393017"/>
              <a:gd name="connsiteX1319" fmla="*/ 220832 w 2300369"/>
              <a:gd name="connsiteY1319" fmla="*/ 721989 h 2393017"/>
              <a:gd name="connsiteX1320" fmla="*/ 224355 w 2300369"/>
              <a:gd name="connsiteY1320" fmla="*/ 720228 h 2393017"/>
              <a:gd name="connsiteX1321" fmla="*/ 226115 w 2300369"/>
              <a:gd name="connsiteY1321" fmla="*/ 727270 h 2393017"/>
              <a:gd name="connsiteX1322" fmla="*/ 224355 w 2300369"/>
              <a:gd name="connsiteY1322" fmla="*/ 734315 h 2393017"/>
              <a:gd name="connsiteX1323" fmla="*/ 227876 w 2300369"/>
              <a:gd name="connsiteY1323" fmla="*/ 744880 h 2393017"/>
              <a:gd name="connsiteX1324" fmla="*/ 236681 w 2300369"/>
              <a:gd name="connsiteY1324" fmla="*/ 743117 h 2393017"/>
              <a:gd name="connsiteX1325" fmla="*/ 249004 w 2300369"/>
              <a:gd name="connsiteY1325" fmla="*/ 730794 h 2393017"/>
              <a:gd name="connsiteX1326" fmla="*/ 256049 w 2300369"/>
              <a:gd name="connsiteY1326" fmla="*/ 721989 h 2393017"/>
              <a:gd name="connsiteX1327" fmla="*/ 280701 w 2300369"/>
              <a:gd name="connsiteY1327" fmla="*/ 693814 h 2393017"/>
              <a:gd name="connsiteX1328" fmla="*/ 301829 w 2300369"/>
              <a:gd name="connsiteY1328" fmla="*/ 676206 h 2393017"/>
              <a:gd name="connsiteX1329" fmla="*/ 344091 w 2300369"/>
              <a:gd name="connsiteY1329" fmla="*/ 648033 h 2393017"/>
              <a:gd name="connsiteX1330" fmla="*/ 347612 w 2300369"/>
              <a:gd name="connsiteY1330" fmla="*/ 642752 h 2393017"/>
              <a:gd name="connsiteX1331" fmla="*/ 361698 w 2300369"/>
              <a:gd name="connsiteY1331" fmla="*/ 635707 h 2393017"/>
              <a:gd name="connsiteX1332" fmla="*/ 384589 w 2300369"/>
              <a:gd name="connsiteY1332" fmla="*/ 609295 h 2393017"/>
              <a:gd name="connsiteX1333" fmla="*/ 391634 w 2300369"/>
              <a:gd name="connsiteY1333" fmla="*/ 607535 h 2393017"/>
              <a:gd name="connsiteX1334" fmla="*/ 412764 w 2300369"/>
              <a:gd name="connsiteY1334" fmla="*/ 591685 h 2393017"/>
              <a:gd name="connsiteX1335" fmla="*/ 425088 w 2300369"/>
              <a:gd name="connsiteY1335" fmla="*/ 581122 h 2393017"/>
              <a:gd name="connsiteX1336" fmla="*/ 439174 w 2300369"/>
              <a:gd name="connsiteY1336" fmla="*/ 577599 h 2393017"/>
              <a:gd name="connsiteX1337" fmla="*/ 442695 w 2300369"/>
              <a:gd name="connsiteY1337" fmla="*/ 572317 h 2393017"/>
              <a:gd name="connsiteX1338" fmla="*/ 449740 w 2300369"/>
              <a:gd name="connsiteY1338" fmla="*/ 567036 h 2393017"/>
              <a:gd name="connsiteX1339" fmla="*/ 481434 w 2300369"/>
              <a:gd name="connsiteY1339" fmla="*/ 559992 h 2393017"/>
              <a:gd name="connsiteX1340" fmla="*/ 484957 w 2300369"/>
              <a:gd name="connsiteY1340" fmla="*/ 556471 h 2393017"/>
              <a:gd name="connsiteX1341" fmla="*/ 486717 w 2300369"/>
              <a:gd name="connsiteY1341" fmla="*/ 552947 h 2393017"/>
              <a:gd name="connsiteX1342" fmla="*/ 488478 w 2300369"/>
              <a:gd name="connsiteY1342" fmla="*/ 552947 h 2393017"/>
              <a:gd name="connsiteX1343" fmla="*/ 511369 w 2300369"/>
              <a:gd name="connsiteY1343" fmla="*/ 533579 h 2393017"/>
              <a:gd name="connsiteX1344" fmla="*/ 514890 w 2300369"/>
              <a:gd name="connsiteY1344" fmla="*/ 528298 h 2393017"/>
              <a:gd name="connsiteX1345" fmla="*/ 543065 w 2300369"/>
              <a:gd name="connsiteY1345" fmla="*/ 510688 h 2393017"/>
              <a:gd name="connsiteX1346" fmla="*/ 544824 w 2300369"/>
              <a:gd name="connsiteY1346" fmla="*/ 510688 h 2393017"/>
              <a:gd name="connsiteX1347" fmla="*/ 551868 w 2300369"/>
              <a:gd name="connsiteY1347" fmla="*/ 501885 h 2393017"/>
              <a:gd name="connsiteX1348" fmla="*/ 576520 w 2300369"/>
              <a:gd name="connsiteY1348" fmla="*/ 475471 h 2393017"/>
              <a:gd name="connsiteX1349" fmla="*/ 544824 w 2300369"/>
              <a:gd name="connsiteY1349" fmla="*/ 468429 h 2393017"/>
              <a:gd name="connsiteX1350" fmla="*/ 576520 w 2300369"/>
              <a:gd name="connsiteY1350" fmla="*/ 470189 h 2393017"/>
              <a:gd name="connsiteX1351" fmla="*/ 655757 w 2300369"/>
              <a:gd name="connsiteY1351" fmla="*/ 413844 h 2393017"/>
              <a:gd name="connsiteX1352" fmla="*/ 694495 w 2300369"/>
              <a:gd name="connsiteY1352" fmla="*/ 383908 h 2393017"/>
              <a:gd name="connsiteX1353" fmla="*/ 738515 w 2300369"/>
              <a:gd name="connsiteY1353" fmla="*/ 357498 h 2393017"/>
              <a:gd name="connsiteX1354" fmla="*/ 706821 w 2300369"/>
              <a:gd name="connsiteY1354" fmla="*/ 346933 h 2393017"/>
              <a:gd name="connsiteX1355" fmla="*/ 729712 w 2300369"/>
              <a:gd name="connsiteY1355" fmla="*/ 338128 h 2393017"/>
              <a:gd name="connsiteX1356" fmla="*/ 703298 w 2300369"/>
              <a:gd name="connsiteY1356" fmla="*/ 331083 h 2393017"/>
              <a:gd name="connsiteX1357" fmla="*/ 705060 w 2300369"/>
              <a:gd name="connsiteY1357" fmla="*/ 343409 h 2393017"/>
              <a:gd name="connsiteX1358" fmla="*/ 669843 w 2300369"/>
              <a:gd name="connsiteY1358" fmla="*/ 338128 h 2393017"/>
              <a:gd name="connsiteX1359" fmla="*/ 634628 w 2300369"/>
              <a:gd name="connsiteY1359" fmla="*/ 343409 h 2393017"/>
              <a:gd name="connsiteX1360" fmla="*/ 525456 w 2300369"/>
              <a:gd name="connsiteY1360" fmla="*/ 408560 h 2393017"/>
              <a:gd name="connsiteX1361" fmla="*/ 479675 w 2300369"/>
              <a:gd name="connsiteY1361" fmla="*/ 440256 h 2393017"/>
              <a:gd name="connsiteX1362" fmla="*/ 455024 w 2300369"/>
              <a:gd name="connsiteY1362" fmla="*/ 456103 h 2393017"/>
              <a:gd name="connsiteX1363" fmla="*/ 428609 w 2300369"/>
              <a:gd name="connsiteY1363" fmla="*/ 471950 h 2393017"/>
              <a:gd name="connsiteX1364" fmla="*/ 375784 w 2300369"/>
              <a:gd name="connsiteY1364" fmla="*/ 517732 h 2393017"/>
              <a:gd name="connsiteX1365" fmla="*/ 328614 w 2300369"/>
              <a:gd name="connsiteY1365" fmla="*/ 558164 h 2393017"/>
              <a:gd name="connsiteX1366" fmla="*/ 353995 w 2300369"/>
              <a:gd name="connsiteY1366" fmla="*/ 529398 h 2393017"/>
              <a:gd name="connsiteX1367" fmla="*/ 423327 w 2300369"/>
              <a:gd name="connsiteY1367" fmla="*/ 464908 h 2393017"/>
              <a:gd name="connsiteX1368" fmla="*/ 506085 w 2300369"/>
              <a:gd name="connsiteY1368" fmla="*/ 405039 h 2393017"/>
              <a:gd name="connsiteX1369" fmla="*/ 518414 w 2300369"/>
              <a:gd name="connsiteY1369" fmla="*/ 390952 h 2393017"/>
              <a:gd name="connsiteX1370" fmla="*/ 671604 w 2300369"/>
              <a:gd name="connsiteY1370" fmla="*/ 301150 h 2393017"/>
              <a:gd name="connsiteX1371" fmla="*/ 632865 w 2300369"/>
              <a:gd name="connsiteY1371" fmla="*/ 290585 h 2393017"/>
              <a:gd name="connsiteX1372" fmla="*/ 499043 w 2300369"/>
              <a:gd name="connsiteY1372" fmla="*/ 376866 h 2393017"/>
              <a:gd name="connsiteX1373" fmla="*/ 548347 w 2300369"/>
              <a:gd name="connsiteY1373" fmla="*/ 309953 h 2393017"/>
              <a:gd name="connsiteX1374" fmla="*/ 583562 w 2300369"/>
              <a:gd name="connsiteY1374" fmla="*/ 299390 h 2393017"/>
              <a:gd name="connsiteX1375" fmla="*/ 761406 w 2300369"/>
              <a:gd name="connsiteY1375" fmla="*/ 211348 h 2393017"/>
              <a:gd name="connsiteX1376" fmla="*/ 958618 w 2300369"/>
              <a:gd name="connsiteY1376" fmla="*/ 179652 h 2393017"/>
              <a:gd name="connsiteX1377" fmla="*/ 962141 w 2300369"/>
              <a:gd name="connsiteY1377" fmla="*/ 181414 h 2393017"/>
              <a:gd name="connsiteX1378" fmla="*/ 918119 w 2300369"/>
              <a:gd name="connsiteY1378" fmla="*/ 195501 h 2393017"/>
              <a:gd name="connsiteX1379" fmla="*/ 932206 w 2300369"/>
              <a:gd name="connsiteY1379" fmla="*/ 188457 h 2393017"/>
              <a:gd name="connsiteX1380" fmla="*/ 895228 w 2300369"/>
              <a:gd name="connsiteY1380" fmla="*/ 186696 h 2393017"/>
              <a:gd name="connsiteX1381" fmla="*/ 893468 w 2300369"/>
              <a:gd name="connsiteY1381" fmla="*/ 195501 h 2393017"/>
              <a:gd name="connsiteX1382" fmla="*/ 858250 w 2300369"/>
              <a:gd name="connsiteY1382" fmla="*/ 197261 h 2393017"/>
              <a:gd name="connsiteX1383" fmla="*/ 845927 w 2300369"/>
              <a:gd name="connsiteY1383" fmla="*/ 211348 h 2393017"/>
              <a:gd name="connsiteX1384" fmla="*/ 875858 w 2300369"/>
              <a:gd name="connsiteY1384" fmla="*/ 202543 h 2393017"/>
              <a:gd name="connsiteX1385" fmla="*/ 898751 w 2300369"/>
              <a:gd name="connsiteY1385" fmla="*/ 213108 h 2393017"/>
              <a:gd name="connsiteX1386" fmla="*/ 909315 w 2300369"/>
              <a:gd name="connsiteY1386" fmla="*/ 206066 h 2393017"/>
              <a:gd name="connsiteX1387" fmla="*/ 911075 w 2300369"/>
              <a:gd name="connsiteY1387" fmla="*/ 213108 h 2393017"/>
              <a:gd name="connsiteX1388" fmla="*/ 944532 w 2300369"/>
              <a:gd name="connsiteY1388" fmla="*/ 213108 h 2393017"/>
              <a:gd name="connsiteX1389" fmla="*/ 967423 w 2300369"/>
              <a:gd name="connsiteY1389" fmla="*/ 199022 h 2393017"/>
              <a:gd name="connsiteX1390" fmla="*/ 1069549 w 2300369"/>
              <a:gd name="connsiteY1390" fmla="*/ 188457 h 2393017"/>
              <a:gd name="connsiteX1391" fmla="*/ 1111810 w 2300369"/>
              <a:gd name="connsiteY1391" fmla="*/ 191980 h 2393017"/>
              <a:gd name="connsiteX1392" fmla="*/ 1138223 w 2300369"/>
              <a:gd name="connsiteY1392" fmla="*/ 190217 h 2393017"/>
              <a:gd name="connsiteX1393" fmla="*/ 1166395 w 2300369"/>
              <a:gd name="connsiteY1393" fmla="*/ 188457 h 2393017"/>
              <a:gd name="connsiteX1394" fmla="*/ 1265003 w 2300369"/>
              <a:gd name="connsiteY1394" fmla="*/ 207827 h 2393017"/>
              <a:gd name="connsiteX1395" fmla="*/ 1316065 w 2300369"/>
              <a:gd name="connsiteY1395" fmla="*/ 213108 h 2393017"/>
              <a:gd name="connsiteX1396" fmla="*/ 1360087 w 2300369"/>
              <a:gd name="connsiteY1396" fmla="*/ 228955 h 2393017"/>
              <a:gd name="connsiteX1397" fmla="*/ 1576669 w 2300369"/>
              <a:gd name="connsiteY1397" fmla="*/ 290585 h 2393017"/>
              <a:gd name="connsiteX1398" fmla="*/ 1750990 w 2300369"/>
              <a:gd name="connsiteY1398" fmla="*/ 405039 h 2393017"/>
              <a:gd name="connsiteX1399" fmla="*/ 1759795 w 2300369"/>
              <a:gd name="connsiteY1399" fmla="*/ 410323 h 2393017"/>
              <a:gd name="connsiteX1400" fmla="*/ 1766837 w 2300369"/>
              <a:gd name="connsiteY1400" fmla="*/ 419125 h 2393017"/>
              <a:gd name="connsiteX1401" fmla="*/ 1791488 w 2300369"/>
              <a:gd name="connsiteY1401" fmla="*/ 431451 h 2393017"/>
              <a:gd name="connsiteX1402" fmla="*/ 1793251 w 2300369"/>
              <a:gd name="connsiteY1402" fmla="*/ 429691 h 2393017"/>
              <a:gd name="connsiteX1403" fmla="*/ 1795009 w 2300369"/>
              <a:gd name="connsiteY1403" fmla="*/ 433212 h 2393017"/>
              <a:gd name="connsiteX1404" fmla="*/ 1793251 w 2300369"/>
              <a:gd name="connsiteY1404" fmla="*/ 434974 h 2393017"/>
              <a:gd name="connsiteX1405" fmla="*/ 1800293 w 2300369"/>
              <a:gd name="connsiteY1405" fmla="*/ 440256 h 2393017"/>
              <a:gd name="connsiteX1406" fmla="*/ 1835511 w 2300369"/>
              <a:gd name="connsiteY1406" fmla="*/ 470189 h 2393017"/>
              <a:gd name="connsiteX1407" fmla="*/ 1830227 w 2300369"/>
              <a:gd name="connsiteY1407" fmla="*/ 461384 h 2393017"/>
              <a:gd name="connsiteX1408" fmla="*/ 1830227 w 2300369"/>
              <a:gd name="connsiteY1408" fmla="*/ 459626 h 2393017"/>
              <a:gd name="connsiteX1409" fmla="*/ 1816140 w 2300369"/>
              <a:gd name="connsiteY1409" fmla="*/ 449061 h 2393017"/>
              <a:gd name="connsiteX1410" fmla="*/ 1817903 w 2300369"/>
              <a:gd name="connsiteY1410" fmla="*/ 442016 h 2393017"/>
              <a:gd name="connsiteX1411" fmla="*/ 1831989 w 2300369"/>
              <a:gd name="connsiteY1411" fmla="*/ 456103 h 2393017"/>
              <a:gd name="connsiteX1412" fmla="*/ 1831989 w 2300369"/>
              <a:gd name="connsiteY1412" fmla="*/ 454342 h 2393017"/>
              <a:gd name="connsiteX1413" fmla="*/ 1833748 w 2300369"/>
              <a:gd name="connsiteY1413" fmla="*/ 452582 h 2393017"/>
              <a:gd name="connsiteX1414" fmla="*/ 1839031 w 2300369"/>
              <a:gd name="connsiteY1414" fmla="*/ 454342 h 2393017"/>
              <a:gd name="connsiteX1415" fmla="*/ 1842553 w 2300369"/>
              <a:gd name="connsiteY1415" fmla="*/ 477234 h 2393017"/>
              <a:gd name="connsiteX1416" fmla="*/ 1854879 w 2300369"/>
              <a:gd name="connsiteY1416" fmla="*/ 484276 h 2393017"/>
              <a:gd name="connsiteX1417" fmla="*/ 1858399 w 2300369"/>
              <a:gd name="connsiteY1417" fmla="*/ 477234 h 2393017"/>
              <a:gd name="connsiteX1418" fmla="*/ 1879530 w 2300369"/>
              <a:gd name="connsiteY1418" fmla="*/ 477234 h 2393017"/>
              <a:gd name="connsiteX1419" fmla="*/ 1888335 w 2300369"/>
              <a:gd name="connsiteY1419" fmla="*/ 491320 h 2393017"/>
              <a:gd name="connsiteX1420" fmla="*/ 1900661 w 2300369"/>
              <a:gd name="connsiteY1420" fmla="*/ 498364 h 2393017"/>
              <a:gd name="connsiteX1421" fmla="*/ 1898901 w 2300369"/>
              <a:gd name="connsiteY1421" fmla="*/ 493081 h 2393017"/>
              <a:gd name="connsiteX1422" fmla="*/ 1902421 w 2300369"/>
              <a:gd name="connsiteY1422" fmla="*/ 496602 h 2393017"/>
              <a:gd name="connsiteX1423" fmla="*/ 1904182 w 2300369"/>
              <a:gd name="connsiteY1423" fmla="*/ 500123 h 2393017"/>
              <a:gd name="connsiteX1424" fmla="*/ 1909466 w 2300369"/>
              <a:gd name="connsiteY1424" fmla="*/ 501885 h 2393017"/>
              <a:gd name="connsiteX1425" fmla="*/ 1905943 w 2300369"/>
              <a:gd name="connsiteY1425" fmla="*/ 498364 h 2393017"/>
              <a:gd name="connsiteX1426" fmla="*/ 1909466 w 2300369"/>
              <a:gd name="connsiteY1426" fmla="*/ 494841 h 2393017"/>
              <a:gd name="connsiteX1427" fmla="*/ 1912987 w 2300369"/>
              <a:gd name="connsiteY1427" fmla="*/ 503646 h 2393017"/>
              <a:gd name="connsiteX1428" fmla="*/ 1953486 w 2300369"/>
              <a:gd name="connsiteY1428" fmla="*/ 517732 h 2393017"/>
              <a:gd name="connsiteX1429" fmla="*/ 1953486 w 2300369"/>
              <a:gd name="connsiteY1429" fmla="*/ 512451 h 2393017"/>
              <a:gd name="connsiteX1430" fmla="*/ 1948204 w 2300369"/>
              <a:gd name="connsiteY1430" fmla="*/ 507167 h 2393017"/>
              <a:gd name="connsiteX1431" fmla="*/ 1951725 w 2300369"/>
              <a:gd name="connsiteY1431" fmla="*/ 508927 h 2393017"/>
              <a:gd name="connsiteX1432" fmla="*/ 1946441 w 2300369"/>
              <a:gd name="connsiteY1432" fmla="*/ 498364 h 2393017"/>
              <a:gd name="connsiteX1433" fmla="*/ 1951725 w 2300369"/>
              <a:gd name="connsiteY1433" fmla="*/ 500123 h 2393017"/>
              <a:gd name="connsiteX1434" fmla="*/ 1946441 w 2300369"/>
              <a:gd name="connsiteY1434" fmla="*/ 491320 h 2393017"/>
              <a:gd name="connsiteX1435" fmla="*/ 1921789 w 2300369"/>
              <a:gd name="connsiteY1435" fmla="*/ 468429 h 2393017"/>
              <a:gd name="connsiteX1436" fmla="*/ 1927073 w 2300369"/>
              <a:gd name="connsiteY1436" fmla="*/ 466668 h 2393017"/>
              <a:gd name="connsiteX1437" fmla="*/ 1897138 w 2300369"/>
              <a:gd name="connsiteY1437" fmla="*/ 440256 h 2393017"/>
              <a:gd name="connsiteX1438" fmla="*/ 1872486 w 2300369"/>
              <a:gd name="connsiteY1438" fmla="*/ 413844 h 2393017"/>
              <a:gd name="connsiteX1439" fmla="*/ 1879091 w 2300369"/>
              <a:gd name="connsiteY1439" fmla="*/ 419786 h 2393017"/>
              <a:gd name="connsiteX1440" fmla="*/ 1880936 w 2300369"/>
              <a:gd name="connsiteY1440" fmla="*/ 421765 h 2393017"/>
              <a:gd name="connsiteX1441" fmla="*/ 1888335 w 2300369"/>
              <a:gd name="connsiteY1441" fmla="*/ 429691 h 2393017"/>
              <a:gd name="connsiteX1442" fmla="*/ 1887033 w 2300369"/>
              <a:gd name="connsiteY1442" fmla="*/ 426844 h 2393017"/>
              <a:gd name="connsiteX1443" fmla="*/ 1879972 w 2300369"/>
              <a:gd name="connsiteY1443" fmla="*/ 411423 h 2393017"/>
              <a:gd name="connsiteX1444" fmla="*/ 1863683 w 2300369"/>
              <a:gd name="connsiteY1444" fmla="*/ 394473 h 2393017"/>
              <a:gd name="connsiteX1445" fmla="*/ 1883051 w 2300369"/>
              <a:gd name="connsiteY1445" fmla="*/ 397994 h 2393017"/>
              <a:gd name="connsiteX1446" fmla="*/ 1900661 w 2300369"/>
              <a:gd name="connsiteY1446" fmla="*/ 420888 h 2393017"/>
              <a:gd name="connsiteX1447" fmla="*/ 1925311 w 2300369"/>
              <a:gd name="connsiteY1447" fmla="*/ 442016 h 2393017"/>
              <a:gd name="connsiteX1448" fmla="*/ 1916508 w 2300369"/>
              <a:gd name="connsiteY1448" fmla="*/ 438495 h 2393017"/>
              <a:gd name="connsiteX1449" fmla="*/ 1942920 w 2300369"/>
              <a:gd name="connsiteY1449" fmla="*/ 461384 h 2393017"/>
              <a:gd name="connsiteX1450" fmla="*/ 1942920 w 2300369"/>
              <a:gd name="connsiteY1450" fmla="*/ 457863 h 2393017"/>
              <a:gd name="connsiteX1451" fmla="*/ 1904182 w 2300369"/>
              <a:gd name="connsiteY1451" fmla="*/ 410323 h 2393017"/>
              <a:gd name="connsiteX1452" fmla="*/ 1865444 w 2300369"/>
              <a:gd name="connsiteY1452" fmla="*/ 369822 h 2393017"/>
              <a:gd name="connsiteX1453" fmla="*/ 1814380 w 2300369"/>
              <a:gd name="connsiteY1453" fmla="*/ 345170 h 2393017"/>
              <a:gd name="connsiteX1454" fmla="*/ 1761555 w 2300369"/>
              <a:gd name="connsiteY1454" fmla="*/ 306432 h 2393017"/>
              <a:gd name="connsiteX1455" fmla="*/ 1758034 w 2300369"/>
              <a:gd name="connsiteY1455" fmla="*/ 290585 h 2393017"/>
              <a:gd name="connsiteX1456" fmla="*/ 1615407 w 2300369"/>
              <a:gd name="connsiteY1456" fmla="*/ 220153 h 2393017"/>
              <a:gd name="connsiteX1457" fmla="*/ 1456931 w 2300369"/>
              <a:gd name="connsiteY1457" fmla="*/ 195501 h 2393017"/>
              <a:gd name="connsiteX1458" fmla="*/ 1442845 w 2300369"/>
              <a:gd name="connsiteY1458" fmla="*/ 188457 h 2393017"/>
              <a:gd name="connsiteX1459" fmla="*/ 1427428 w 2300369"/>
              <a:gd name="connsiteY1459" fmla="*/ 188194 h 2393017"/>
              <a:gd name="connsiteX1460" fmla="*/ 1428148 w 2300369"/>
              <a:gd name="connsiteY1460" fmla="*/ 189043 h 2393017"/>
              <a:gd name="connsiteX1461" fmla="*/ 1425028 w 2300369"/>
              <a:gd name="connsiteY1461" fmla="*/ 188153 h 2393017"/>
              <a:gd name="connsiteX1462" fmla="*/ 1417093 w 2300369"/>
              <a:gd name="connsiteY1462" fmla="*/ 188017 h 2393017"/>
              <a:gd name="connsiteX1463" fmla="*/ 1390020 w 2300369"/>
              <a:gd name="connsiteY1463" fmla="*/ 184935 h 2393017"/>
              <a:gd name="connsiteX1464" fmla="*/ 1393541 w 2300369"/>
              <a:gd name="connsiteY1464" fmla="*/ 172610 h 2393017"/>
              <a:gd name="connsiteX1465" fmla="*/ 1695758 w 2300369"/>
              <a:gd name="connsiteY1465" fmla="*/ 164863 h 2393017"/>
              <a:gd name="connsiteX1466" fmla="*/ 1734448 w 2300369"/>
              <a:gd name="connsiteY1466" fmla="*/ 179371 h 2393017"/>
              <a:gd name="connsiteX1467" fmla="*/ 1721551 w 2300369"/>
              <a:gd name="connsiteY1467" fmla="*/ 176147 h 2393017"/>
              <a:gd name="connsiteX1468" fmla="*/ 1721551 w 2300369"/>
              <a:gd name="connsiteY1468" fmla="*/ 182595 h 2393017"/>
              <a:gd name="connsiteX1469" fmla="*/ 1713490 w 2300369"/>
              <a:gd name="connsiteY1469" fmla="*/ 180984 h 2393017"/>
              <a:gd name="connsiteX1470" fmla="*/ 1695758 w 2300369"/>
              <a:gd name="connsiteY1470" fmla="*/ 164863 h 2393017"/>
              <a:gd name="connsiteX1471" fmla="*/ 1674800 w 2300369"/>
              <a:gd name="connsiteY1471" fmla="*/ 153580 h 2393017"/>
              <a:gd name="connsiteX1472" fmla="*/ 1692531 w 2300369"/>
              <a:gd name="connsiteY1472" fmla="*/ 161637 h 2393017"/>
              <a:gd name="connsiteX1473" fmla="*/ 1674800 w 2300369"/>
              <a:gd name="connsiteY1473" fmla="*/ 153580 h 2393017"/>
              <a:gd name="connsiteX1474" fmla="*/ 1278716 w 2300369"/>
              <a:gd name="connsiteY1474" fmla="*/ 127395 h 2393017"/>
              <a:gd name="connsiteX1475" fmla="*/ 1280576 w 2300369"/>
              <a:gd name="connsiteY1475" fmla="*/ 127662 h 2393017"/>
              <a:gd name="connsiteX1476" fmla="*/ 1279835 w 2300369"/>
              <a:gd name="connsiteY1476" fmla="*/ 127784 h 2393017"/>
              <a:gd name="connsiteX1477" fmla="*/ 1299182 w 2300369"/>
              <a:gd name="connsiteY1477" fmla="*/ 124560 h 2393017"/>
              <a:gd name="connsiteX1478" fmla="*/ 1333035 w 2300369"/>
              <a:gd name="connsiteY1478" fmla="*/ 131009 h 2393017"/>
              <a:gd name="connsiteX1479" fmla="*/ 1362054 w 2300369"/>
              <a:gd name="connsiteY1479" fmla="*/ 142294 h 2393017"/>
              <a:gd name="connsiteX1480" fmla="*/ 1326586 w 2300369"/>
              <a:gd name="connsiteY1480" fmla="*/ 135846 h 2393017"/>
              <a:gd name="connsiteX1481" fmla="*/ 1292731 w 2300369"/>
              <a:gd name="connsiteY1481" fmla="*/ 129398 h 2393017"/>
              <a:gd name="connsiteX1482" fmla="*/ 1280576 w 2300369"/>
              <a:gd name="connsiteY1482" fmla="*/ 127662 h 2393017"/>
              <a:gd name="connsiteX1483" fmla="*/ 1237670 w 2300369"/>
              <a:gd name="connsiteY1483" fmla="*/ 117584 h 2393017"/>
              <a:gd name="connsiteX1484" fmla="*/ 1256057 w 2300369"/>
              <a:gd name="connsiteY1484" fmla="*/ 119523 h 2393017"/>
              <a:gd name="connsiteX1485" fmla="*/ 1278716 w 2300369"/>
              <a:gd name="connsiteY1485" fmla="*/ 127395 h 2393017"/>
              <a:gd name="connsiteX1486" fmla="*/ 1225024 w 2300369"/>
              <a:gd name="connsiteY1486" fmla="*/ 119725 h 2393017"/>
              <a:gd name="connsiteX1487" fmla="*/ 1237670 w 2300369"/>
              <a:gd name="connsiteY1487" fmla="*/ 117584 h 2393017"/>
              <a:gd name="connsiteX1488" fmla="*/ 1168600 w 2300369"/>
              <a:gd name="connsiteY1488" fmla="*/ 108442 h 2393017"/>
              <a:gd name="connsiteX1489" fmla="*/ 1168600 w 2300369"/>
              <a:gd name="connsiteY1489" fmla="*/ 114890 h 2393017"/>
              <a:gd name="connsiteX1490" fmla="*/ 1150866 w 2300369"/>
              <a:gd name="connsiteY1490" fmla="*/ 110055 h 2393017"/>
              <a:gd name="connsiteX1491" fmla="*/ 1168600 w 2300369"/>
              <a:gd name="connsiteY1491" fmla="*/ 108442 h 2393017"/>
              <a:gd name="connsiteX1492" fmla="*/ 1216963 w 2300369"/>
              <a:gd name="connsiteY1492" fmla="*/ 106826 h 2393017"/>
              <a:gd name="connsiteX1493" fmla="*/ 1191169 w 2300369"/>
              <a:gd name="connsiteY1493" fmla="*/ 118110 h 2393017"/>
              <a:gd name="connsiteX1494" fmla="*/ 1191169 w 2300369"/>
              <a:gd name="connsiteY1494" fmla="*/ 110050 h 2393017"/>
              <a:gd name="connsiteX1495" fmla="*/ 1216963 w 2300369"/>
              <a:gd name="connsiteY1495" fmla="*/ 106826 h 2393017"/>
              <a:gd name="connsiteX1496" fmla="*/ 1344318 w 2300369"/>
              <a:gd name="connsiteY1496" fmla="*/ 24609 h 2393017"/>
              <a:gd name="connsiteX1497" fmla="*/ 1355601 w 2300369"/>
              <a:gd name="connsiteY1497" fmla="*/ 24609 h 2393017"/>
              <a:gd name="connsiteX1498" fmla="*/ 1357215 w 2300369"/>
              <a:gd name="connsiteY1498" fmla="*/ 31057 h 2393017"/>
              <a:gd name="connsiteX1499" fmla="*/ 1349153 w 2300369"/>
              <a:gd name="connsiteY1499" fmla="*/ 29447 h 2393017"/>
              <a:gd name="connsiteX1500" fmla="*/ 1344318 w 2300369"/>
              <a:gd name="connsiteY1500" fmla="*/ 24609 h 2393017"/>
              <a:gd name="connsiteX1501" fmla="*/ 1266938 w 2300369"/>
              <a:gd name="connsiteY1501" fmla="*/ 10102 h 2393017"/>
              <a:gd name="connsiteX1502" fmla="*/ 1267196 w 2300369"/>
              <a:gd name="connsiteY1502" fmla="*/ 10306 h 2393017"/>
              <a:gd name="connsiteX1503" fmla="*/ 1266821 w 2300369"/>
              <a:gd name="connsiteY1503" fmla="*/ 10221 h 2393017"/>
              <a:gd name="connsiteX1504" fmla="*/ 1279634 w 2300369"/>
              <a:gd name="connsiteY1504" fmla="*/ 8289 h 2393017"/>
              <a:gd name="connsiteX1505" fmla="*/ 1289509 w 2300369"/>
              <a:gd name="connsiteY1505" fmla="*/ 13326 h 2393017"/>
              <a:gd name="connsiteX1506" fmla="*/ 1292734 w 2300369"/>
              <a:gd name="connsiteY1506" fmla="*/ 8491 h 2393017"/>
              <a:gd name="connsiteX1507" fmla="*/ 1318527 w 2300369"/>
              <a:gd name="connsiteY1507" fmla="*/ 16550 h 2393017"/>
              <a:gd name="connsiteX1508" fmla="*/ 1323364 w 2300369"/>
              <a:gd name="connsiteY1508" fmla="*/ 18163 h 2393017"/>
              <a:gd name="connsiteX1509" fmla="*/ 1333037 w 2300369"/>
              <a:gd name="connsiteY1509" fmla="*/ 13326 h 2393017"/>
              <a:gd name="connsiteX1510" fmla="*/ 1342707 w 2300369"/>
              <a:gd name="connsiteY1510" fmla="*/ 21387 h 2393017"/>
              <a:gd name="connsiteX1511" fmla="*/ 1275000 w 2300369"/>
              <a:gd name="connsiteY1511" fmla="*/ 16550 h 2393017"/>
              <a:gd name="connsiteX1512" fmla="*/ 1267196 w 2300369"/>
              <a:gd name="connsiteY1512" fmla="*/ 10306 h 2393017"/>
              <a:gd name="connsiteX1513" fmla="*/ 1273387 w 2300369"/>
              <a:gd name="connsiteY1513" fmla="*/ 11715 h 2393017"/>
              <a:gd name="connsiteX1514" fmla="*/ 1279634 w 2300369"/>
              <a:gd name="connsiteY1514" fmla="*/ 8289 h 2393017"/>
              <a:gd name="connsiteX1515" fmla="*/ 1212127 w 2300369"/>
              <a:gd name="connsiteY1515" fmla="*/ 429 h 2393017"/>
              <a:gd name="connsiteX1516" fmla="*/ 1260490 w 2300369"/>
              <a:gd name="connsiteY1516" fmla="*/ 5266 h 2393017"/>
              <a:gd name="connsiteX1517" fmla="*/ 1264522 w 2300369"/>
              <a:gd name="connsiteY1517" fmla="*/ 9699 h 2393017"/>
              <a:gd name="connsiteX1518" fmla="*/ 1266821 w 2300369"/>
              <a:gd name="connsiteY1518" fmla="*/ 10221 h 2393017"/>
              <a:gd name="connsiteX1519" fmla="*/ 1263714 w 2300369"/>
              <a:gd name="connsiteY1519" fmla="*/ 13326 h 2393017"/>
              <a:gd name="connsiteX1520" fmla="*/ 1218576 w 2300369"/>
              <a:gd name="connsiteY1520" fmla="*/ 3653 h 2393017"/>
              <a:gd name="connsiteX1521" fmla="*/ 1234697 w 2300369"/>
              <a:gd name="connsiteY1521" fmla="*/ 8491 h 2393017"/>
              <a:gd name="connsiteX1522" fmla="*/ 1213738 w 2300369"/>
              <a:gd name="connsiteY1522" fmla="*/ 8491 h 2393017"/>
              <a:gd name="connsiteX1523" fmla="*/ 1212127 w 2300369"/>
              <a:gd name="connsiteY1523" fmla="*/ 429 h 239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Lst>
            <a:rect l="l" t="t" r="r" b="b"/>
            <a:pathLst>
              <a:path w="2300369" h="2393017">
                <a:moveTo>
                  <a:pt x="1043579" y="2356920"/>
                </a:moveTo>
                <a:cubicBezTo>
                  <a:pt x="1040938" y="2356480"/>
                  <a:pt x="1038737" y="2356920"/>
                  <a:pt x="1037855" y="2359560"/>
                </a:cubicBezTo>
                <a:cubicBezTo>
                  <a:pt x="1037855" y="2359560"/>
                  <a:pt x="1050181" y="2363081"/>
                  <a:pt x="1051941" y="2359560"/>
                </a:cubicBezTo>
                <a:cubicBezTo>
                  <a:pt x="1049301" y="2358680"/>
                  <a:pt x="1046220" y="2357360"/>
                  <a:pt x="1043579" y="2356920"/>
                </a:cubicBezTo>
                <a:close/>
                <a:moveTo>
                  <a:pt x="1027290" y="2345474"/>
                </a:moveTo>
                <a:lnTo>
                  <a:pt x="1027950" y="2347456"/>
                </a:lnTo>
                <a:lnTo>
                  <a:pt x="1020248" y="2350758"/>
                </a:lnTo>
                <a:lnTo>
                  <a:pt x="1025055" y="2345948"/>
                </a:lnTo>
                <a:close/>
                <a:moveTo>
                  <a:pt x="1091561" y="2345035"/>
                </a:moveTo>
                <a:cubicBezTo>
                  <a:pt x="1080556" y="2344593"/>
                  <a:pt x="1072191" y="2345474"/>
                  <a:pt x="1080114" y="2348995"/>
                </a:cubicBezTo>
                <a:cubicBezTo>
                  <a:pt x="1064267" y="2347235"/>
                  <a:pt x="1060746" y="2347235"/>
                  <a:pt x="1044899" y="2345474"/>
                </a:cubicBezTo>
                <a:cubicBezTo>
                  <a:pt x="1044899" y="2348995"/>
                  <a:pt x="1037855" y="2348995"/>
                  <a:pt x="1039618" y="2352516"/>
                </a:cubicBezTo>
                <a:cubicBezTo>
                  <a:pt x="1048420" y="2348995"/>
                  <a:pt x="1062507" y="2350758"/>
                  <a:pt x="1076593" y="2350758"/>
                </a:cubicBezTo>
                <a:cubicBezTo>
                  <a:pt x="1090680" y="2352516"/>
                  <a:pt x="1106529" y="2352516"/>
                  <a:pt x="1118853" y="2348995"/>
                </a:cubicBezTo>
                <a:cubicBezTo>
                  <a:pt x="1116213" y="2347235"/>
                  <a:pt x="1102566" y="2345474"/>
                  <a:pt x="1091561" y="2345035"/>
                </a:cubicBezTo>
                <a:close/>
                <a:moveTo>
                  <a:pt x="1014821" y="2343944"/>
                </a:moveTo>
                <a:lnTo>
                  <a:pt x="1025529" y="2345474"/>
                </a:lnTo>
                <a:lnTo>
                  <a:pt x="1025055" y="2345948"/>
                </a:lnTo>
                <a:lnTo>
                  <a:pt x="1020027" y="2347016"/>
                </a:lnTo>
                <a:close/>
                <a:moveTo>
                  <a:pt x="1011443" y="2341953"/>
                </a:moveTo>
                <a:lnTo>
                  <a:pt x="1014821" y="2343944"/>
                </a:lnTo>
                <a:lnTo>
                  <a:pt x="1007043" y="2342832"/>
                </a:lnTo>
                <a:close/>
                <a:moveTo>
                  <a:pt x="1262582" y="2341293"/>
                </a:moveTo>
                <a:cubicBezTo>
                  <a:pt x="1255758" y="2341953"/>
                  <a:pt x="1249153" y="2343714"/>
                  <a:pt x="1245633" y="2347235"/>
                </a:cubicBezTo>
                <a:cubicBezTo>
                  <a:pt x="1250916" y="2345474"/>
                  <a:pt x="1261482" y="2341953"/>
                  <a:pt x="1259719" y="2347235"/>
                </a:cubicBezTo>
                <a:cubicBezTo>
                  <a:pt x="1250916" y="2348995"/>
                  <a:pt x="1242111" y="2352516"/>
                  <a:pt x="1228025" y="2356039"/>
                </a:cubicBezTo>
                <a:cubicBezTo>
                  <a:pt x="1228025" y="2352516"/>
                  <a:pt x="1233307" y="2350758"/>
                  <a:pt x="1224502" y="2350758"/>
                </a:cubicBezTo>
                <a:cubicBezTo>
                  <a:pt x="1222743" y="2356039"/>
                  <a:pt x="1215699" y="2348995"/>
                  <a:pt x="1208657" y="2350758"/>
                </a:cubicBezTo>
                <a:cubicBezTo>
                  <a:pt x="1208657" y="2352516"/>
                  <a:pt x="1217460" y="2356039"/>
                  <a:pt x="1210415" y="2357800"/>
                </a:cubicBezTo>
                <a:cubicBezTo>
                  <a:pt x="1205134" y="2354279"/>
                  <a:pt x="1196329" y="2354279"/>
                  <a:pt x="1187526" y="2352516"/>
                </a:cubicBezTo>
                <a:cubicBezTo>
                  <a:pt x="1148788" y="2363081"/>
                  <a:pt x="1099485" y="2363081"/>
                  <a:pt x="1073072" y="2363081"/>
                </a:cubicBezTo>
                <a:cubicBezTo>
                  <a:pt x="1076593" y="2364844"/>
                  <a:pt x="1076593" y="2366605"/>
                  <a:pt x="1076593" y="2368365"/>
                </a:cubicBezTo>
                <a:cubicBezTo>
                  <a:pt x="1067791" y="2368365"/>
                  <a:pt x="1053704" y="2364844"/>
                  <a:pt x="1053704" y="2370126"/>
                </a:cubicBezTo>
                <a:cubicBezTo>
                  <a:pt x="1057225" y="2371886"/>
                  <a:pt x="1062507" y="2373647"/>
                  <a:pt x="1069549" y="2373647"/>
                </a:cubicBezTo>
                <a:cubicBezTo>
                  <a:pt x="1073072" y="2373647"/>
                  <a:pt x="1071312" y="2370126"/>
                  <a:pt x="1074833" y="2370126"/>
                </a:cubicBezTo>
                <a:cubicBezTo>
                  <a:pt x="1103005" y="2375410"/>
                  <a:pt x="1131181" y="2373647"/>
                  <a:pt x="1159353" y="2371886"/>
                </a:cubicBezTo>
                <a:cubicBezTo>
                  <a:pt x="1173440" y="2371886"/>
                  <a:pt x="1187526" y="2370126"/>
                  <a:pt x="1199852" y="2368365"/>
                </a:cubicBezTo>
                <a:cubicBezTo>
                  <a:pt x="1206894" y="2366605"/>
                  <a:pt x="1213939" y="2366605"/>
                  <a:pt x="1219220" y="2364844"/>
                </a:cubicBezTo>
                <a:cubicBezTo>
                  <a:pt x="1220981" y="2363081"/>
                  <a:pt x="1220981" y="2363081"/>
                  <a:pt x="1222743" y="2363081"/>
                </a:cubicBezTo>
                <a:lnTo>
                  <a:pt x="1222743" y="2368365"/>
                </a:lnTo>
                <a:cubicBezTo>
                  <a:pt x="1254437" y="2361323"/>
                  <a:pt x="1280850" y="2364844"/>
                  <a:pt x="1307262" y="2357800"/>
                </a:cubicBezTo>
                <a:cubicBezTo>
                  <a:pt x="1294936" y="2350758"/>
                  <a:pt x="1257958" y="2361323"/>
                  <a:pt x="1236830" y="2361323"/>
                </a:cubicBezTo>
                <a:cubicBezTo>
                  <a:pt x="1242111" y="2354279"/>
                  <a:pt x="1275568" y="2359560"/>
                  <a:pt x="1286133" y="2352516"/>
                </a:cubicBezTo>
                <a:cubicBezTo>
                  <a:pt x="1270284" y="2354279"/>
                  <a:pt x="1284371" y="2347235"/>
                  <a:pt x="1280850" y="2341953"/>
                </a:cubicBezTo>
                <a:cubicBezTo>
                  <a:pt x="1276447" y="2341072"/>
                  <a:pt x="1269405" y="2340632"/>
                  <a:pt x="1262582" y="2341293"/>
                </a:cubicBezTo>
                <a:close/>
                <a:moveTo>
                  <a:pt x="990945" y="2339270"/>
                </a:moveTo>
                <a:lnTo>
                  <a:pt x="994714" y="2341072"/>
                </a:lnTo>
                <a:lnTo>
                  <a:pt x="1007043" y="2342832"/>
                </a:lnTo>
                <a:lnTo>
                  <a:pt x="1002638" y="2343714"/>
                </a:lnTo>
                <a:lnTo>
                  <a:pt x="1015318" y="2350758"/>
                </a:lnTo>
                <a:lnTo>
                  <a:pt x="1007929" y="2350758"/>
                </a:lnTo>
                <a:lnTo>
                  <a:pt x="997356" y="2348995"/>
                </a:lnTo>
                <a:cubicBezTo>
                  <a:pt x="993835" y="2341953"/>
                  <a:pt x="1002638" y="2340193"/>
                  <a:pt x="986791" y="2340193"/>
                </a:cubicBezTo>
                <a:close/>
                <a:moveTo>
                  <a:pt x="1131181" y="2336671"/>
                </a:moveTo>
                <a:cubicBezTo>
                  <a:pt x="1103005" y="2341953"/>
                  <a:pt x="1073072" y="2331388"/>
                  <a:pt x="1053704" y="2341953"/>
                </a:cubicBezTo>
                <a:cubicBezTo>
                  <a:pt x="1069549" y="2340193"/>
                  <a:pt x="1087159" y="2341953"/>
                  <a:pt x="1103005" y="2341953"/>
                </a:cubicBezTo>
                <a:lnTo>
                  <a:pt x="1133496" y="2339180"/>
                </a:lnTo>
                <a:lnTo>
                  <a:pt x="1133821" y="2339531"/>
                </a:lnTo>
                <a:cubicBezTo>
                  <a:pt x="1136022" y="2339311"/>
                  <a:pt x="1139103" y="2338430"/>
                  <a:pt x="1141744" y="2338430"/>
                </a:cubicBezTo>
                <a:lnTo>
                  <a:pt x="1133496" y="2339180"/>
                </a:lnTo>
                <a:close/>
                <a:moveTo>
                  <a:pt x="933966" y="2334909"/>
                </a:moveTo>
                <a:cubicBezTo>
                  <a:pt x="935727" y="2334909"/>
                  <a:pt x="941011" y="2334909"/>
                  <a:pt x="944532" y="2334909"/>
                </a:cubicBezTo>
                <a:cubicBezTo>
                  <a:pt x="944532" y="2336671"/>
                  <a:pt x="942771" y="2338430"/>
                  <a:pt x="946292" y="2340193"/>
                </a:cubicBezTo>
                <a:cubicBezTo>
                  <a:pt x="944532" y="2341953"/>
                  <a:pt x="930445" y="2338430"/>
                  <a:pt x="933966" y="2334909"/>
                </a:cubicBezTo>
                <a:close/>
                <a:moveTo>
                  <a:pt x="1150549" y="2333148"/>
                </a:moveTo>
                <a:cubicBezTo>
                  <a:pt x="1139983" y="2340193"/>
                  <a:pt x="1185763" y="2340193"/>
                  <a:pt x="1205134" y="2334909"/>
                </a:cubicBezTo>
                <a:cubicBezTo>
                  <a:pt x="1182243" y="2329627"/>
                  <a:pt x="1164635" y="2338430"/>
                  <a:pt x="1150549" y="2333148"/>
                </a:cubicBezTo>
                <a:close/>
                <a:moveTo>
                  <a:pt x="1250916" y="2331388"/>
                </a:moveTo>
                <a:cubicBezTo>
                  <a:pt x="1236830" y="2331388"/>
                  <a:pt x="1228025" y="2341953"/>
                  <a:pt x="1217460" y="2338430"/>
                </a:cubicBezTo>
                <a:cubicBezTo>
                  <a:pt x="1219220" y="2343714"/>
                  <a:pt x="1238588" y="2336671"/>
                  <a:pt x="1242111" y="2340193"/>
                </a:cubicBezTo>
                <a:cubicBezTo>
                  <a:pt x="1242111" y="2336671"/>
                  <a:pt x="1249153" y="2334909"/>
                  <a:pt x="1250916" y="2331388"/>
                </a:cubicBezTo>
                <a:close/>
                <a:moveTo>
                  <a:pt x="974465" y="2331388"/>
                </a:moveTo>
                <a:cubicBezTo>
                  <a:pt x="984151" y="2334030"/>
                  <a:pt x="990754" y="2334469"/>
                  <a:pt x="996696" y="2333809"/>
                </a:cubicBezTo>
                <a:lnTo>
                  <a:pt x="997787" y="2333560"/>
                </a:lnTo>
                <a:lnTo>
                  <a:pt x="1002638" y="2336671"/>
                </a:lnTo>
                <a:lnTo>
                  <a:pt x="990945" y="2339270"/>
                </a:lnTo>
                <a:close/>
                <a:moveTo>
                  <a:pt x="1213939" y="2327867"/>
                </a:moveTo>
                <a:cubicBezTo>
                  <a:pt x="1213939" y="2331388"/>
                  <a:pt x="1205134" y="2329627"/>
                  <a:pt x="1206894" y="2333148"/>
                </a:cubicBezTo>
                <a:cubicBezTo>
                  <a:pt x="1208657" y="2333148"/>
                  <a:pt x="1215699" y="2338430"/>
                  <a:pt x="1217460" y="2333148"/>
                </a:cubicBezTo>
                <a:cubicBezTo>
                  <a:pt x="1208657" y="2334909"/>
                  <a:pt x="1224502" y="2327867"/>
                  <a:pt x="1213939" y="2327867"/>
                </a:cubicBezTo>
                <a:close/>
                <a:moveTo>
                  <a:pt x="1365368" y="2324343"/>
                </a:moveTo>
                <a:cubicBezTo>
                  <a:pt x="1354803" y="2327867"/>
                  <a:pt x="1356565" y="2322585"/>
                  <a:pt x="1346000" y="2326106"/>
                </a:cubicBezTo>
                <a:cubicBezTo>
                  <a:pt x="1346000" y="2329627"/>
                  <a:pt x="1349521" y="2327867"/>
                  <a:pt x="1349521" y="2331388"/>
                </a:cubicBezTo>
                <a:cubicBezTo>
                  <a:pt x="1353045" y="2329627"/>
                  <a:pt x="1361847" y="2327867"/>
                  <a:pt x="1365368" y="2324343"/>
                </a:cubicBezTo>
                <a:close/>
                <a:moveTo>
                  <a:pt x="1300220" y="2322585"/>
                </a:moveTo>
                <a:cubicBezTo>
                  <a:pt x="1284371" y="2327867"/>
                  <a:pt x="1268524" y="2324343"/>
                  <a:pt x="1261482" y="2331388"/>
                </a:cubicBezTo>
                <a:cubicBezTo>
                  <a:pt x="1277326" y="2333148"/>
                  <a:pt x="1284371" y="2334909"/>
                  <a:pt x="1300220" y="2333148"/>
                </a:cubicBezTo>
                <a:cubicBezTo>
                  <a:pt x="1298457" y="2327867"/>
                  <a:pt x="1301978" y="2326106"/>
                  <a:pt x="1300220" y="2322585"/>
                </a:cubicBezTo>
                <a:close/>
                <a:moveTo>
                  <a:pt x="1265003" y="2294410"/>
                </a:moveTo>
                <a:cubicBezTo>
                  <a:pt x="1257958" y="2297933"/>
                  <a:pt x="1238588" y="2299692"/>
                  <a:pt x="1222743" y="2303215"/>
                </a:cubicBezTo>
                <a:cubicBezTo>
                  <a:pt x="1208657" y="2306736"/>
                  <a:pt x="1194568" y="2310257"/>
                  <a:pt x="1201613" y="2317301"/>
                </a:cubicBezTo>
                <a:cubicBezTo>
                  <a:pt x="1215699" y="2315541"/>
                  <a:pt x="1222743" y="2312020"/>
                  <a:pt x="1231546" y="2310257"/>
                </a:cubicBezTo>
                <a:cubicBezTo>
                  <a:pt x="1238588" y="2308496"/>
                  <a:pt x="1249153" y="2306736"/>
                  <a:pt x="1266763" y="2303215"/>
                </a:cubicBezTo>
                <a:cubicBezTo>
                  <a:pt x="1266763" y="2304975"/>
                  <a:pt x="1265003" y="2304975"/>
                  <a:pt x="1265003" y="2306736"/>
                </a:cubicBezTo>
                <a:cubicBezTo>
                  <a:pt x="1279089" y="2301454"/>
                  <a:pt x="1277326" y="2296170"/>
                  <a:pt x="1265003" y="2294410"/>
                </a:cubicBezTo>
                <a:close/>
                <a:moveTo>
                  <a:pt x="734773" y="2280763"/>
                </a:moveTo>
                <a:cubicBezTo>
                  <a:pt x="737636" y="2282524"/>
                  <a:pt x="741157" y="2285607"/>
                  <a:pt x="745559" y="2287368"/>
                </a:cubicBezTo>
                <a:cubicBezTo>
                  <a:pt x="745559" y="2289128"/>
                  <a:pt x="734994" y="2282084"/>
                  <a:pt x="727949" y="2282084"/>
                </a:cubicBezTo>
                <a:cubicBezTo>
                  <a:pt x="729712" y="2278563"/>
                  <a:pt x="731912" y="2279003"/>
                  <a:pt x="734773" y="2280763"/>
                </a:cubicBezTo>
                <a:close/>
                <a:moveTo>
                  <a:pt x="1382978" y="2273282"/>
                </a:moveTo>
                <a:cubicBezTo>
                  <a:pt x="1375933" y="2273282"/>
                  <a:pt x="1370652" y="2275040"/>
                  <a:pt x="1368891" y="2278563"/>
                </a:cubicBezTo>
                <a:cubicBezTo>
                  <a:pt x="1375933" y="2275040"/>
                  <a:pt x="1384738" y="2280324"/>
                  <a:pt x="1382978" y="2273282"/>
                </a:cubicBezTo>
                <a:close/>
                <a:moveTo>
                  <a:pt x="1441086" y="2269758"/>
                </a:moveTo>
                <a:cubicBezTo>
                  <a:pt x="1430521" y="2273282"/>
                  <a:pt x="1423477" y="2269758"/>
                  <a:pt x="1421716" y="2278563"/>
                </a:cubicBezTo>
                <a:cubicBezTo>
                  <a:pt x="1426998" y="2275040"/>
                  <a:pt x="1441086" y="2273282"/>
                  <a:pt x="1441086" y="2269758"/>
                </a:cubicBezTo>
                <a:close/>
                <a:moveTo>
                  <a:pt x="1486206" y="2265577"/>
                </a:moveTo>
                <a:cubicBezTo>
                  <a:pt x="1482905" y="2265357"/>
                  <a:pt x="1478943" y="2266237"/>
                  <a:pt x="1472780" y="2269758"/>
                </a:cubicBezTo>
                <a:cubicBezTo>
                  <a:pt x="1474541" y="2273282"/>
                  <a:pt x="1474541" y="2276803"/>
                  <a:pt x="1467496" y="2278563"/>
                </a:cubicBezTo>
                <a:cubicBezTo>
                  <a:pt x="1469259" y="2276803"/>
                  <a:pt x="1469259" y="2275040"/>
                  <a:pt x="1467496" y="2271519"/>
                </a:cubicBezTo>
                <a:cubicBezTo>
                  <a:pt x="1458694" y="2276803"/>
                  <a:pt x="1449889" y="2282084"/>
                  <a:pt x="1437563" y="2283845"/>
                </a:cubicBezTo>
                <a:cubicBezTo>
                  <a:pt x="1435803" y="2290889"/>
                  <a:pt x="1449889" y="2280324"/>
                  <a:pt x="1451649" y="2283845"/>
                </a:cubicBezTo>
                <a:cubicBezTo>
                  <a:pt x="1432279" y="2292649"/>
                  <a:pt x="1434042" y="2289128"/>
                  <a:pt x="1414672" y="2292649"/>
                </a:cubicBezTo>
                <a:cubicBezTo>
                  <a:pt x="1407630" y="2296170"/>
                  <a:pt x="1423477" y="2294410"/>
                  <a:pt x="1416435" y="2297933"/>
                </a:cubicBezTo>
                <a:cubicBezTo>
                  <a:pt x="1411151" y="2294410"/>
                  <a:pt x="1402348" y="2303215"/>
                  <a:pt x="1397064" y="2297933"/>
                </a:cubicBezTo>
                <a:cubicBezTo>
                  <a:pt x="1368891" y="2306736"/>
                  <a:pt x="1367131" y="2306736"/>
                  <a:pt x="1342479" y="2315541"/>
                </a:cubicBezTo>
                <a:cubicBezTo>
                  <a:pt x="1342479" y="2313778"/>
                  <a:pt x="1342479" y="2310257"/>
                  <a:pt x="1338958" y="2310257"/>
                </a:cubicBezTo>
                <a:cubicBezTo>
                  <a:pt x="1338958" y="2313778"/>
                  <a:pt x="1324872" y="2313778"/>
                  <a:pt x="1326630" y="2317301"/>
                </a:cubicBezTo>
                <a:cubicBezTo>
                  <a:pt x="1331914" y="2317301"/>
                  <a:pt x="1337195" y="2315541"/>
                  <a:pt x="1340716" y="2317301"/>
                </a:cubicBezTo>
                <a:cubicBezTo>
                  <a:pt x="1324872" y="2320822"/>
                  <a:pt x="1312543" y="2322585"/>
                  <a:pt x="1309023" y="2326106"/>
                </a:cubicBezTo>
                <a:cubicBezTo>
                  <a:pt x="1305501" y="2329627"/>
                  <a:pt x="1307262" y="2333148"/>
                  <a:pt x="1319588" y="2336671"/>
                </a:cubicBezTo>
                <a:cubicBezTo>
                  <a:pt x="1316065" y="2331388"/>
                  <a:pt x="1316065" y="2329627"/>
                  <a:pt x="1323109" y="2326106"/>
                </a:cubicBezTo>
                <a:cubicBezTo>
                  <a:pt x="1323109" y="2331388"/>
                  <a:pt x="1338958" y="2329627"/>
                  <a:pt x="1338958" y="2324343"/>
                </a:cubicBezTo>
                <a:cubicBezTo>
                  <a:pt x="1337195" y="2322585"/>
                  <a:pt x="1330153" y="2326106"/>
                  <a:pt x="1328393" y="2324343"/>
                </a:cubicBezTo>
                <a:cubicBezTo>
                  <a:pt x="1361847" y="2319062"/>
                  <a:pt x="1388259" y="2310257"/>
                  <a:pt x="1421716" y="2304975"/>
                </a:cubicBezTo>
                <a:cubicBezTo>
                  <a:pt x="1435803" y="2292649"/>
                  <a:pt x="1486867" y="2285605"/>
                  <a:pt x="1495669" y="2267998"/>
                </a:cubicBezTo>
                <a:cubicBezTo>
                  <a:pt x="1492148" y="2267117"/>
                  <a:pt x="1489507" y="2265797"/>
                  <a:pt x="1486206" y="2265577"/>
                </a:cubicBezTo>
                <a:close/>
                <a:moveTo>
                  <a:pt x="1227383" y="2263188"/>
                </a:moveTo>
                <a:lnTo>
                  <a:pt x="1228081" y="2263699"/>
                </a:lnTo>
                <a:lnTo>
                  <a:pt x="1224502" y="2264477"/>
                </a:lnTo>
                <a:close/>
                <a:moveTo>
                  <a:pt x="608630" y="2244837"/>
                </a:moveTo>
                <a:lnTo>
                  <a:pt x="615681" y="2248558"/>
                </a:lnTo>
                <a:lnTo>
                  <a:pt x="611737" y="2246867"/>
                </a:lnTo>
                <a:close/>
                <a:moveTo>
                  <a:pt x="1344240" y="2236302"/>
                </a:moveTo>
                <a:cubicBezTo>
                  <a:pt x="1331914" y="2239825"/>
                  <a:pt x="1319588" y="2243346"/>
                  <a:pt x="1309023" y="2245106"/>
                </a:cubicBezTo>
                <a:cubicBezTo>
                  <a:pt x="1296697" y="2246867"/>
                  <a:pt x="1287892" y="2246867"/>
                  <a:pt x="1277326" y="2248630"/>
                </a:cubicBezTo>
                <a:cubicBezTo>
                  <a:pt x="1267642" y="2249509"/>
                  <a:pt x="1258398" y="2250829"/>
                  <a:pt x="1249594" y="2253250"/>
                </a:cubicBezTo>
                <a:lnTo>
                  <a:pt x="1227383" y="2263188"/>
                </a:lnTo>
                <a:lnTo>
                  <a:pt x="1226814" y="2262771"/>
                </a:lnTo>
                <a:cubicBezTo>
                  <a:pt x="1219220" y="2262936"/>
                  <a:pt x="1204694" y="2271521"/>
                  <a:pt x="1198092" y="2266237"/>
                </a:cubicBezTo>
                <a:cubicBezTo>
                  <a:pt x="1203373" y="2262716"/>
                  <a:pt x="1222743" y="2267998"/>
                  <a:pt x="1219220" y="2257432"/>
                </a:cubicBezTo>
                <a:cubicBezTo>
                  <a:pt x="1203373" y="2259195"/>
                  <a:pt x="1212178" y="2259195"/>
                  <a:pt x="1203373" y="2257432"/>
                </a:cubicBezTo>
                <a:cubicBezTo>
                  <a:pt x="1199852" y="2260074"/>
                  <a:pt x="1196771" y="2260953"/>
                  <a:pt x="1192147" y="2261395"/>
                </a:cubicBezTo>
                <a:lnTo>
                  <a:pt x="1191591" y="2261430"/>
                </a:lnTo>
                <a:lnTo>
                  <a:pt x="1193813" y="2263064"/>
                </a:lnTo>
                <a:cubicBezTo>
                  <a:pt x="1193687" y="2264122"/>
                  <a:pt x="1191572" y="2265029"/>
                  <a:pt x="1186332" y="2265432"/>
                </a:cubicBezTo>
                <a:lnTo>
                  <a:pt x="1184072" y="2261915"/>
                </a:lnTo>
                <a:lnTo>
                  <a:pt x="1171677" y="2262716"/>
                </a:lnTo>
                <a:cubicBezTo>
                  <a:pt x="1168156" y="2267998"/>
                  <a:pt x="1184005" y="2267998"/>
                  <a:pt x="1176961" y="2269758"/>
                </a:cubicBezTo>
                <a:cubicBezTo>
                  <a:pt x="1171677" y="2267998"/>
                  <a:pt x="1169919" y="2273282"/>
                  <a:pt x="1166395" y="2267998"/>
                </a:cubicBezTo>
                <a:cubicBezTo>
                  <a:pt x="1168156" y="2267998"/>
                  <a:pt x="1169919" y="2262716"/>
                  <a:pt x="1166395" y="2259195"/>
                </a:cubicBezTo>
                <a:cubicBezTo>
                  <a:pt x="1159353" y="2264477"/>
                  <a:pt x="1132939" y="2264477"/>
                  <a:pt x="1122376" y="2271519"/>
                </a:cubicBezTo>
                <a:cubicBezTo>
                  <a:pt x="1129418" y="2271519"/>
                  <a:pt x="1141744" y="2267998"/>
                  <a:pt x="1145267" y="2271519"/>
                </a:cubicBezTo>
                <a:lnTo>
                  <a:pt x="1139072" y="2274616"/>
                </a:lnTo>
                <a:lnTo>
                  <a:pt x="1125897" y="2275040"/>
                </a:lnTo>
                <a:cubicBezTo>
                  <a:pt x="1131181" y="2271519"/>
                  <a:pt x="1134702" y="2278563"/>
                  <a:pt x="1143504" y="2276803"/>
                </a:cubicBezTo>
                <a:cubicBezTo>
                  <a:pt x="1143504" y="2275040"/>
                  <a:pt x="1139983" y="2275040"/>
                  <a:pt x="1138223" y="2275040"/>
                </a:cubicBezTo>
                <a:lnTo>
                  <a:pt x="1139072" y="2274616"/>
                </a:lnTo>
                <a:lnTo>
                  <a:pt x="1180482" y="2273282"/>
                </a:lnTo>
                <a:cubicBezTo>
                  <a:pt x="1189287" y="2271519"/>
                  <a:pt x="1198092" y="2271519"/>
                  <a:pt x="1206894" y="2269758"/>
                </a:cubicBezTo>
                <a:cubicBezTo>
                  <a:pt x="1215699" y="2267998"/>
                  <a:pt x="1222743" y="2266237"/>
                  <a:pt x="1231546" y="2266237"/>
                </a:cubicBezTo>
                <a:lnTo>
                  <a:pt x="1228081" y="2263699"/>
                </a:lnTo>
                <a:lnTo>
                  <a:pt x="1234628" y="2262276"/>
                </a:lnTo>
                <a:cubicBezTo>
                  <a:pt x="1238150" y="2261396"/>
                  <a:pt x="1241231" y="2260956"/>
                  <a:pt x="1242111" y="2262716"/>
                </a:cubicBezTo>
                <a:cubicBezTo>
                  <a:pt x="1242111" y="2266237"/>
                  <a:pt x="1240351" y="2267998"/>
                  <a:pt x="1240351" y="2269758"/>
                </a:cubicBezTo>
                <a:cubicBezTo>
                  <a:pt x="1245633" y="2269758"/>
                  <a:pt x="1254437" y="2273282"/>
                  <a:pt x="1256198" y="2267998"/>
                </a:cubicBezTo>
                <a:cubicBezTo>
                  <a:pt x="1250916" y="2269758"/>
                  <a:pt x="1242111" y="2264477"/>
                  <a:pt x="1247395" y="2262716"/>
                </a:cubicBezTo>
                <a:cubicBezTo>
                  <a:pt x="1261482" y="2260953"/>
                  <a:pt x="1280850" y="2259195"/>
                  <a:pt x="1298457" y="2255672"/>
                </a:cubicBezTo>
                <a:cubicBezTo>
                  <a:pt x="1301978" y="2253911"/>
                  <a:pt x="1307262" y="2253911"/>
                  <a:pt x="1312543" y="2252151"/>
                </a:cubicBezTo>
                <a:cubicBezTo>
                  <a:pt x="1316065" y="2250388"/>
                  <a:pt x="1321348" y="2250388"/>
                  <a:pt x="1324872" y="2248630"/>
                </a:cubicBezTo>
                <a:cubicBezTo>
                  <a:pt x="1333674" y="2246867"/>
                  <a:pt x="1340716" y="2243346"/>
                  <a:pt x="1347761" y="2239825"/>
                </a:cubicBezTo>
                <a:cubicBezTo>
                  <a:pt x="1344240" y="2239825"/>
                  <a:pt x="1344240" y="2238064"/>
                  <a:pt x="1344240" y="2236302"/>
                </a:cubicBezTo>
                <a:close/>
                <a:moveTo>
                  <a:pt x="649147" y="2233070"/>
                </a:moveTo>
                <a:lnTo>
                  <a:pt x="653996" y="2234808"/>
                </a:lnTo>
                <a:lnTo>
                  <a:pt x="653996" y="2236302"/>
                </a:lnTo>
                <a:close/>
                <a:moveTo>
                  <a:pt x="653996" y="2231473"/>
                </a:moveTo>
                <a:lnTo>
                  <a:pt x="656597" y="2232440"/>
                </a:lnTo>
                <a:lnTo>
                  <a:pt x="657414" y="2232884"/>
                </a:lnTo>
                <a:lnTo>
                  <a:pt x="655096" y="2235202"/>
                </a:lnTo>
                <a:lnTo>
                  <a:pt x="653996" y="2234808"/>
                </a:lnTo>
                <a:close/>
                <a:moveTo>
                  <a:pt x="645530" y="2230659"/>
                </a:moveTo>
                <a:lnTo>
                  <a:pt x="649147" y="2233070"/>
                </a:lnTo>
                <a:lnTo>
                  <a:pt x="643431" y="2231020"/>
                </a:lnTo>
                <a:close/>
                <a:moveTo>
                  <a:pt x="1684079" y="2223978"/>
                </a:moveTo>
                <a:cubicBezTo>
                  <a:pt x="1677037" y="2231020"/>
                  <a:pt x="1666471" y="2232781"/>
                  <a:pt x="1666471" y="2239825"/>
                </a:cubicBezTo>
                <a:cubicBezTo>
                  <a:pt x="1669992" y="2234543"/>
                  <a:pt x="1684079" y="2227499"/>
                  <a:pt x="1684079" y="2223978"/>
                </a:cubicBezTo>
                <a:close/>
                <a:moveTo>
                  <a:pt x="1740427" y="2218694"/>
                </a:moveTo>
                <a:cubicBezTo>
                  <a:pt x="1742185" y="2220457"/>
                  <a:pt x="1742185" y="2222215"/>
                  <a:pt x="1745708" y="2220457"/>
                </a:cubicBezTo>
                <a:cubicBezTo>
                  <a:pt x="1745708" y="2222215"/>
                  <a:pt x="1743948" y="2223978"/>
                  <a:pt x="1743948" y="2222215"/>
                </a:cubicBezTo>
                <a:cubicBezTo>
                  <a:pt x="1738664" y="2232781"/>
                  <a:pt x="1740427" y="2220457"/>
                  <a:pt x="1731622" y="2225738"/>
                </a:cubicBezTo>
                <a:cubicBezTo>
                  <a:pt x="1731622" y="2223978"/>
                  <a:pt x="1736903" y="2220457"/>
                  <a:pt x="1740427" y="2218694"/>
                </a:cubicBezTo>
                <a:close/>
                <a:moveTo>
                  <a:pt x="726426" y="2194889"/>
                </a:moveTo>
                <a:lnTo>
                  <a:pt x="821275" y="2223978"/>
                </a:lnTo>
                <a:cubicBezTo>
                  <a:pt x="829198" y="2223097"/>
                  <a:pt x="843724" y="2224418"/>
                  <a:pt x="855611" y="2227718"/>
                </a:cubicBezTo>
                <a:lnTo>
                  <a:pt x="867055" y="2232711"/>
                </a:lnTo>
                <a:lnTo>
                  <a:pt x="867055" y="2238064"/>
                </a:lnTo>
                <a:cubicBezTo>
                  <a:pt x="842403" y="2236302"/>
                  <a:pt x="819512" y="2229259"/>
                  <a:pt x="796623" y="2220457"/>
                </a:cubicBezTo>
                <a:cubicBezTo>
                  <a:pt x="775495" y="2209892"/>
                  <a:pt x="752601" y="2201087"/>
                  <a:pt x="727949" y="2195805"/>
                </a:cubicBezTo>
                <a:close/>
                <a:moveTo>
                  <a:pt x="1743948" y="2194042"/>
                </a:moveTo>
                <a:lnTo>
                  <a:pt x="1735143" y="2199326"/>
                </a:lnTo>
                <a:cubicBezTo>
                  <a:pt x="1736903" y="2202847"/>
                  <a:pt x="1742185" y="2199326"/>
                  <a:pt x="1745708" y="2197563"/>
                </a:cubicBezTo>
                <a:close/>
                <a:moveTo>
                  <a:pt x="510391" y="2189152"/>
                </a:moveTo>
                <a:lnTo>
                  <a:pt x="534258" y="2201087"/>
                </a:lnTo>
                <a:cubicBezTo>
                  <a:pt x="539542" y="2204608"/>
                  <a:pt x="536021" y="2209892"/>
                  <a:pt x="546587" y="2213413"/>
                </a:cubicBezTo>
                <a:cubicBezTo>
                  <a:pt x="548347" y="2215173"/>
                  <a:pt x="550107" y="2213413"/>
                  <a:pt x="551868" y="2215173"/>
                </a:cubicBezTo>
                <a:cubicBezTo>
                  <a:pt x="555389" y="2216934"/>
                  <a:pt x="550107" y="2208129"/>
                  <a:pt x="557152" y="2209892"/>
                </a:cubicBezTo>
                <a:cubicBezTo>
                  <a:pt x="562433" y="2211650"/>
                  <a:pt x="560673" y="2222215"/>
                  <a:pt x="565954" y="2216934"/>
                </a:cubicBezTo>
                <a:lnTo>
                  <a:pt x="608630" y="2244837"/>
                </a:lnTo>
                <a:lnTo>
                  <a:pt x="594127" y="2237183"/>
                </a:lnTo>
                <a:cubicBezTo>
                  <a:pt x="581362" y="2231901"/>
                  <a:pt x="568596" y="2228378"/>
                  <a:pt x="562433" y="2231020"/>
                </a:cubicBezTo>
                <a:cubicBezTo>
                  <a:pt x="557152" y="2227499"/>
                  <a:pt x="550107" y="2220457"/>
                  <a:pt x="546587" y="2223978"/>
                </a:cubicBezTo>
                <a:cubicBezTo>
                  <a:pt x="534258" y="2206368"/>
                  <a:pt x="504327" y="2199326"/>
                  <a:pt x="497283" y="2190521"/>
                </a:cubicBezTo>
                <a:cubicBezTo>
                  <a:pt x="500804" y="2190521"/>
                  <a:pt x="507848" y="2194042"/>
                  <a:pt x="511369" y="2194042"/>
                </a:cubicBezTo>
                <a:close/>
                <a:moveTo>
                  <a:pt x="504702" y="2181970"/>
                </a:moveTo>
                <a:lnTo>
                  <a:pt x="509609" y="2185240"/>
                </a:lnTo>
                <a:lnTo>
                  <a:pt x="510391" y="2189152"/>
                </a:lnTo>
                <a:lnTo>
                  <a:pt x="509609" y="2188761"/>
                </a:lnTo>
                <a:close/>
                <a:moveTo>
                  <a:pt x="1758034" y="2178195"/>
                </a:moveTo>
                <a:cubicBezTo>
                  <a:pt x="1750990" y="2181719"/>
                  <a:pt x="1743948" y="2187000"/>
                  <a:pt x="1745708" y="2190521"/>
                </a:cubicBezTo>
                <a:cubicBezTo>
                  <a:pt x="1749229" y="2190521"/>
                  <a:pt x="1754513" y="2187000"/>
                  <a:pt x="1761555" y="2181719"/>
                </a:cubicBezTo>
                <a:close/>
                <a:moveTo>
                  <a:pt x="1840792" y="2151783"/>
                </a:moveTo>
                <a:cubicBezTo>
                  <a:pt x="1847836" y="2151783"/>
                  <a:pt x="1856641" y="2153544"/>
                  <a:pt x="1846076" y="2162348"/>
                </a:cubicBezTo>
                <a:cubicBezTo>
                  <a:pt x="1840792" y="2158825"/>
                  <a:pt x="1840792" y="2158825"/>
                  <a:pt x="1840792" y="2151783"/>
                </a:cubicBezTo>
                <a:close/>
                <a:moveTo>
                  <a:pt x="1775641" y="2151783"/>
                </a:moveTo>
                <a:cubicBezTo>
                  <a:pt x="1765078" y="2160588"/>
                  <a:pt x="1749229" y="2172912"/>
                  <a:pt x="1733382" y="2183477"/>
                </a:cubicBezTo>
                <a:cubicBezTo>
                  <a:pt x="1719296" y="2194042"/>
                  <a:pt x="1706970" y="2204608"/>
                  <a:pt x="1705209" y="2209892"/>
                </a:cubicBezTo>
                <a:cubicBezTo>
                  <a:pt x="1712251" y="2202847"/>
                  <a:pt x="1728098" y="2194042"/>
                  <a:pt x="1742185" y="2183477"/>
                </a:cubicBezTo>
                <a:cubicBezTo>
                  <a:pt x="1756271" y="2172912"/>
                  <a:pt x="1770360" y="2160588"/>
                  <a:pt x="1775641" y="2151783"/>
                </a:cubicBezTo>
                <a:close/>
                <a:moveTo>
                  <a:pt x="1860162" y="2144739"/>
                </a:moveTo>
                <a:cubicBezTo>
                  <a:pt x="1860162" y="2146502"/>
                  <a:pt x="1860162" y="2148262"/>
                  <a:pt x="1860162" y="2150023"/>
                </a:cubicBezTo>
                <a:cubicBezTo>
                  <a:pt x="1856641" y="2151783"/>
                  <a:pt x="1851357" y="2151783"/>
                  <a:pt x="1854879" y="2150023"/>
                </a:cubicBezTo>
                <a:cubicBezTo>
                  <a:pt x="1853118" y="2150023"/>
                  <a:pt x="1847836" y="2153544"/>
                  <a:pt x="1847836" y="2150023"/>
                </a:cubicBezTo>
                <a:cubicBezTo>
                  <a:pt x="1851357" y="2148262"/>
                  <a:pt x="1853118" y="2148262"/>
                  <a:pt x="1853118" y="2146502"/>
                </a:cubicBezTo>
                <a:cubicBezTo>
                  <a:pt x="1854879" y="2144739"/>
                  <a:pt x="1856641" y="2148262"/>
                  <a:pt x="1860162" y="2144739"/>
                </a:cubicBezTo>
                <a:close/>
                <a:moveTo>
                  <a:pt x="759645" y="2144739"/>
                </a:moveTo>
                <a:cubicBezTo>
                  <a:pt x="759645" y="2150023"/>
                  <a:pt x="766690" y="2155304"/>
                  <a:pt x="777253" y="2158825"/>
                </a:cubicBezTo>
                <a:lnTo>
                  <a:pt x="777393" y="2159518"/>
                </a:lnTo>
                <a:lnTo>
                  <a:pt x="781699" y="2162259"/>
                </a:lnTo>
                <a:cubicBezTo>
                  <a:pt x="788147" y="2167094"/>
                  <a:pt x="792980" y="2170318"/>
                  <a:pt x="794593" y="2175155"/>
                </a:cubicBezTo>
                <a:lnTo>
                  <a:pt x="792946" y="2180720"/>
                </a:lnTo>
                <a:lnTo>
                  <a:pt x="796623" y="2183477"/>
                </a:lnTo>
                <a:cubicBezTo>
                  <a:pt x="801905" y="2185240"/>
                  <a:pt x="807189" y="2187000"/>
                  <a:pt x="808947" y="2190521"/>
                </a:cubicBezTo>
                <a:cubicBezTo>
                  <a:pt x="805426" y="2188761"/>
                  <a:pt x="800144" y="2187000"/>
                  <a:pt x="796623" y="2185240"/>
                </a:cubicBezTo>
                <a:cubicBezTo>
                  <a:pt x="796623" y="2190521"/>
                  <a:pt x="815991" y="2195805"/>
                  <a:pt x="821275" y="2194042"/>
                </a:cubicBezTo>
                <a:cubicBezTo>
                  <a:pt x="823033" y="2187000"/>
                  <a:pt x="807189" y="2195805"/>
                  <a:pt x="812470" y="2187000"/>
                </a:cubicBezTo>
                <a:cubicBezTo>
                  <a:pt x="821275" y="2188761"/>
                  <a:pt x="830078" y="2190521"/>
                  <a:pt x="838882" y="2192282"/>
                </a:cubicBezTo>
                <a:cubicBezTo>
                  <a:pt x="838882" y="2192282"/>
                  <a:pt x="837122" y="2192282"/>
                  <a:pt x="837122" y="2190521"/>
                </a:cubicBezTo>
                <a:cubicBezTo>
                  <a:pt x="851208" y="2197563"/>
                  <a:pt x="860013" y="2194042"/>
                  <a:pt x="874100" y="2195805"/>
                </a:cubicBezTo>
                <a:cubicBezTo>
                  <a:pt x="874100" y="2195805"/>
                  <a:pt x="875858" y="2194042"/>
                  <a:pt x="875858" y="2194042"/>
                </a:cubicBezTo>
                <a:cubicBezTo>
                  <a:pt x="861771" y="2188761"/>
                  <a:pt x="849448" y="2181719"/>
                  <a:pt x="838882" y="2171153"/>
                </a:cubicBezTo>
                <a:cubicBezTo>
                  <a:pt x="833599" y="2165870"/>
                  <a:pt x="826557" y="2164109"/>
                  <a:pt x="821275" y="2160588"/>
                </a:cubicBezTo>
                <a:cubicBezTo>
                  <a:pt x="815991" y="2158825"/>
                  <a:pt x="815991" y="2162348"/>
                  <a:pt x="812470" y="2164109"/>
                </a:cubicBezTo>
                <a:cubicBezTo>
                  <a:pt x="810710" y="2164109"/>
                  <a:pt x="807189" y="2165870"/>
                  <a:pt x="803665" y="2162348"/>
                </a:cubicBezTo>
                <a:lnTo>
                  <a:pt x="797426" y="2154860"/>
                </a:lnTo>
                <a:lnTo>
                  <a:pt x="778470" y="2150973"/>
                </a:lnTo>
                <a:lnTo>
                  <a:pt x="778192" y="2148448"/>
                </a:lnTo>
                <a:lnTo>
                  <a:pt x="773518" y="2147514"/>
                </a:lnTo>
                <a:lnTo>
                  <a:pt x="773635" y="2147749"/>
                </a:lnTo>
                <a:lnTo>
                  <a:pt x="773265" y="2147464"/>
                </a:lnTo>
                <a:close/>
                <a:moveTo>
                  <a:pt x="1907703" y="2116566"/>
                </a:moveTo>
                <a:cubicBezTo>
                  <a:pt x="1900661" y="2123610"/>
                  <a:pt x="1904182" y="2123610"/>
                  <a:pt x="1895379" y="2128892"/>
                </a:cubicBezTo>
                <a:cubicBezTo>
                  <a:pt x="1895379" y="2127131"/>
                  <a:pt x="1900661" y="2123610"/>
                  <a:pt x="1902421" y="2120087"/>
                </a:cubicBezTo>
                <a:cubicBezTo>
                  <a:pt x="1900661" y="2118326"/>
                  <a:pt x="1897138" y="2123610"/>
                  <a:pt x="1895379" y="2125371"/>
                </a:cubicBezTo>
                <a:cubicBezTo>
                  <a:pt x="1891856" y="2125371"/>
                  <a:pt x="1898901" y="2116566"/>
                  <a:pt x="1891856" y="2121847"/>
                </a:cubicBezTo>
                <a:cubicBezTo>
                  <a:pt x="1891856" y="2118326"/>
                  <a:pt x="1904182" y="2116566"/>
                  <a:pt x="1907703" y="2116566"/>
                </a:cubicBezTo>
                <a:close/>
                <a:moveTo>
                  <a:pt x="531819" y="2105833"/>
                </a:moveTo>
                <a:cubicBezTo>
                  <a:pt x="538267" y="2107446"/>
                  <a:pt x="544715" y="2107446"/>
                  <a:pt x="552777" y="2113894"/>
                </a:cubicBezTo>
                <a:cubicBezTo>
                  <a:pt x="554388" y="2112281"/>
                  <a:pt x="551164" y="2109057"/>
                  <a:pt x="552777" y="2107446"/>
                </a:cubicBezTo>
                <a:cubicBezTo>
                  <a:pt x="562447" y="2112281"/>
                  <a:pt x="560836" y="2115505"/>
                  <a:pt x="570509" y="2117116"/>
                </a:cubicBezTo>
                <a:cubicBezTo>
                  <a:pt x="570509" y="2115505"/>
                  <a:pt x="568898" y="2113894"/>
                  <a:pt x="564060" y="2110670"/>
                </a:cubicBezTo>
                <a:cubicBezTo>
                  <a:pt x="568898" y="2109057"/>
                  <a:pt x="572122" y="2113894"/>
                  <a:pt x="578568" y="2112281"/>
                </a:cubicBezTo>
                <a:cubicBezTo>
                  <a:pt x="585019" y="2115505"/>
                  <a:pt x="576957" y="2117116"/>
                  <a:pt x="573733" y="2117116"/>
                </a:cubicBezTo>
                <a:cubicBezTo>
                  <a:pt x="576957" y="2120340"/>
                  <a:pt x="578568" y="2123567"/>
                  <a:pt x="583405" y="2126791"/>
                </a:cubicBezTo>
                <a:cubicBezTo>
                  <a:pt x="581794" y="2128402"/>
                  <a:pt x="576957" y="2125177"/>
                  <a:pt x="576957" y="2128402"/>
                </a:cubicBezTo>
                <a:cubicBezTo>
                  <a:pt x="560836" y="2121953"/>
                  <a:pt x="554388" y="2115505"/>
                  <a:pt x="544715" y="2117116"/>
                </a:cubicBezTo>
                <a:cubicBezTo>
                  <a:pt x="538267" y="2112281"/>
                  <a:pt x="539880" y="2109057"/>
                  <a:pt x="531819" y="2105833"/>
                </a:cubicBezTo>
                <a:close/>
                <a:moveTo>
                  <a:pt x="374024" y="2079588"/>
                </a:moveTo>
                <a:cubicBezTo>
                  <a:pt x="386350" y="2091914"/>
                  <a:pt x="405720" y="2106001"/>
                  <a:pt x="425088" y="2121847"/>
                </a:cubicBezTo>
                <a:cubicBezTo>
                  <a:pt x="444458" y="2137697"/>
                  <a:pt x="463826" y="2155304"/>
                  <a:pt x="483196" y="2167630"/>
                </a:cubicBezTo>
                <a:cubicBezTo>
                  <a:pt x="487599" y="2171153"/>
                  <a:pt x="495081" y="2173793"/>
                  <a:pt x="501025" y="2176877"/>
                </a:cubicBezTo>
                <a:lnTo>
                  <a:pt x="504702" y="2181970"/>
                </a:lnTo>
                <a:lnTo>
                  <a:pt x="462066" y="2153544"/>
                </a:lnTo>
                <a:cubicBezTo>
                  <a:pt x="447979" y="2141218"/>
                  <a:pt x="433893" y="2128892"/>
                  <a:pt x="418046" y="2121847"/>
                </a:cubicBezTo>
                <a:cubicBezTo>
                  <a:pt x="403957" y="2102477"/>
                  <a:pt x="393394" y="2100719"/>
                  <a:pt x="374024" y="2079588"/>
                </a:cubicBezTo>
                <a:close/>
                <a:moveTo>
                  <a:pt x="698018" y="2077828"/>
                </a:moveTo>
                <a:cubicBezTo>
                  <a:pt x="698018" y="2077828"/>
                  <a:pt x="699777" y="2079588"/>
                  <a:pt x="703298" y="2079588"/>
                </a:cubicBezTo>
                <a:cubicBezTo>
                  <a:pt x="703298" y="2077828"/>
                  <a:pt x="703298" y="2077828"/>
                  <a:pt x="703298" y="2077828"/>
                </a:cubicBezTo>
                <a:cubicBezTo>
                  <a:pt x="701539" y="2077828"/>
                  <a:pt x="701539" y="2077828"/>
                  <a:pt x="699777" y="2077828"/>
                </a:cubicBezTo>
                <a:cubicBezTo>
                  <a:pt x="698018" y="2077828"/>
                  <a:pt x="698018" y="2077828"/>
                  <a:pt x="698018" y="2077828"/>
                </a:cubicBezTo>
                <a:close/>
                <a:moveTo>
                  <a:pt x="548347" y="2069023"/>
                </a:moveTo>
                <a:lnTo>
                  <a:pt x="548407" y="2069161"/>
                </a:lnTo>
                <a:lnTo>
                  <a:pt x="548273" y="2069051"/>
                </a:lnTo>
                <a:close/>
                <a:moveTo>
                  <a:pt x="539542" y="2061981"/>
                </a:moveTo>
                <a:lnTo>
                  <a:pt x="548273" y="2069051"/>
                </a:lnTo>
                <a:lnTo>
                  <a:pt x="546587" y="2069683"/>
                </a:lnTo>
                <a:cubicBezTo>
                  <a:pt x="547026" y="2071225"/>
                  <a:pt x="547466" y="2073425"/>
                  <a:pt x="544824" y="2074304"/>
                </a:cubicBezTo>
                <a:cubicBezTo>
                  <a:pt x="527216" y="2063739"/>
                  <a:pt x="548347" y="2069023"/>
                  <a:pt x="539542" y="2061981"/>
                </a:cubicBezTo>
                <a:close/>
                <a:moveTo>
                  <a:pt x="1950623" y="2051195"/>
                </a:moveTo>
                <a:lnTo>
                  <a:pt x="1950388" y="2053165"/>
                </a:lnTo>
                <a:lnTo>
                  <a:pt x="1946441" y="2056697"/>
                </a:lnTo>
                <a:lnTo>
                  <a:pt x="1949827" y="2051696"/>
                </a:lnTo>
                <a:close/>
                <a:moveTo>
                  <a:pt x="1955274" y="2048787"/>
                </a:moveTo>
                <a:lnTo>
                  <a:pt x="1949962" y="2056697"/>
                </a:lnTo>
                <a:lnTo>
                  <a:pt x="1950388" y="2053165"/>
                </a:lnTo>
                <a:close/>
                <a:moveTo>
                  <a:pt x="1972856" y="2047894"/>
                </a:moveTo>
                <a:cubicBezTo>
                  <a:pt x="1974614" y="2047894"/>
                  <a:pt x="1964049" y="2054937"/>
                  <a:pt x="1962291" y="2060218"/>
                </a:cubicBezTo>
                <a:cubicBezTo>
                  <a:pt x="1964049" y="2053176"/>
                  <a:pt x="1958767" y="2058458"/>
                  <a:pt x="1953486" y="2065502"/>
                </a:cubicBezTo>
                <a:cubicBezTo>
                  <a:pt x="1951725" y="2058458"/>
                  <a:pt x="1965811" y="2053176"/>
                  <a:pt x="1972856" y="2047894"/>
                </a:cubicBezTo>
                <a:close/>
                <a:moveTo>
                  <a:pt x="1946441" y="2040850"/>
                </a:moveTo>
                <a:cubicBezTo>
                  <a:pt x="1944681" y="2046132"/>
                  <a:pt x="1935876" y="2053176"/>
                  <a:pt x="1941160" y="2054937"/>
                </a:cubicBezTo>
                <a:lnTo>
                  <a:pt x="1949962" y="2044371"/>
                </a:lnTo>
                <a:close/>
                <a:moveTo>
                  <a:pt x="1968888" y="2028520"/>
                </a:moveTo>
                <a:lnTo>
                  <a:pt x="1965372" y="2039750"/>
                </a:lnTo>
                <a:lnTo>
                  <a:pt x="1955274" y="2048787"/>
                </a:lnTo>
                <a:close/>
                <a:moveTo>
                  <a:pt x="514890" y="2021480"/>
                </a:moveTo>
                <a:cubicBezTo>
                  <a:pt x="511369" y="2023243"/>
                  <a:pt x="509609" y="2025001"/>
                  <a:pt x="509609" y="2026764"/>
                </a:cubicBezTo>
                <a:cubicBezTo>
                  <a:pt x="511369" y="2026764"/>
                  <a:pt x="513130" y="2025001"/>
                  <a:pt x="514890" y="2023243"/>
                </a:cubicBezTo>
                <a:cubicBezTo>
                  <a:pt x="518414" y="2026764"/>
                  <a:pt x="520172" y="2028524"/>
                  <a:pt x="523695" y="2032045"/>
                </a:cubicBezTo>
                <a:cubicBezTo>
                  <a:pt x="523695" y="2032045"/>
                  <a:pt x="523695" y="2030285"/>
                  <a:pt x="523695" y="2030285"/>
                </a:cubicBezTo>
                <a:cubicBezTo>
                  <a:pt x="523695" y="2025001"/>
                  <a:pt x="520172" y="2019719"/>
                  <a:pt x="514890" y="2021480"/>
                </a:cubicBezTo>
                <a:close/>
                <a:moveTo>
                  <a:pt x="1974533" y="2018562"/>
                </a:moveTo>
                <a:lnTo>
                  <a:pt x="1969772" y="2027203"/>
                </a:lnTo>
                <a:lnTo>
                  <a:pt x="1968888" y="2028520"/>
                </a:lnTo>
                <a:lnTo>
                  <a:pt x="1971093" y="2021480"/>
                </a:lnTo>
                <a:close/>
                <a:moveTo>
                  <a:pt x="557152" y="2014438"/>
                </a:moveTo>
                <a:cubicBezTo>
                  <a:pt x="555389" y="2014438"/>
                  <a:pt x="555389" y="2016198"/>
                  <a:pt x="555389" y="2016198"/>
                </a:cubicBezTo>
                <a:cubicBezTo>
                  <a:pt x="553629" y="2016198"/>
                  <a:pt x="553629" y="2017959"/>
                  <a:pt x="553629" y="2017959"/>
                </a:cubicBezTo>
                <a:cubicBezTo>
                  <a:pt x="553629" y="2019719"/>
                  <a:pt x="555389" y="2019719"/>
                  <a:pt x="555389" y="2019719"/>
                </a:cubicBezTo>
                <a:cubicBezTo>
                  <a:pt x="555389" y="2019719"/>
                  <a:pt x="557152" y="2017959"/>
                  <a:pt x="557152" y="2017959"/>
                </a:cubicBezTo>
                <a:cubicBezTo>
                  <a:pt x="557152" y="2016198"/>
                  <a:pt x="555389" y="2016198"/>
                  <a:pt x="557152" y="2014438"/>
                </a:cubicBezTo>
                <a:close/>
                <a:moveTo>
                  <a:pt x="1960528" y="1996828"/>
                </a:moveTo>
                <a:cubicBezTo>
                  <a:pt x="1953486" y="2000351"/>
                  <a:pt x="1946441" y="2007393"/>
                  <a:pt x="1939399" y="2012677"/>
                </a:cubicBezTo>
                <a:cubicBezTo>
                  <a:pt x="1941160" y="2014438"/>
                  <a:pt x="1944681" y="2012677"/>
                  <a:pt x="1946441" y="2014438"/>
                </a:cubicBezTo>
                <a:cubicBezTo>
                  <a:pt x="1953486" y="2005633"/>
                  <a:pt x="1964049" y="2002112"/>
                  <a:pt x="1960528" y="1996828"/>
                </a:cubicBezTo>
                <a:close/>
                <a:moveTo>
                  <a:pt x="1999266" y="1988026"/>
                </a:moveTo>
                <a:cubicBezTo>
                  <a:pt x="1998387" y="1993307"/>
                  <a:pt x="1993984" y="2000351"/>
                  <a:pt x="1988482" y="2006735"/>
                </a:cubicBezTo>
                <a:lnTo>
                  <a:pt x="1974533" y="2018562"/>
                </a:lnTo>
                <a:lnTo>
                  <a:pt x="1981659" y="2005633"/>
                </a:lnTo>
                <a:close/>
                <a:moveTo>
                  <a:pt x="1972856" y="1979221"/>
                </a:moveTo>
                <a:cubicBezTo>
                  <a:pt x="1967572" y="1986263"/>
                  <a:pt x="1965811" y="1991547"/>
                  <a:pt x="1965811" y="1995070"/>
                </a:cubicBezTo>
                <a:cubicBezTo>
                  <a:pt x="1971093" y="1993307"/>
                  <a:pt x="1981659" y="1982742"/>
                  <a:pt x="1978137" y="1979221"/>
                </a:cubicBezTo>
                <a:cubicBezTo>
                  <a:pt x="1976377" y="1982742"/>
                  <a:pt x="1974614" y="1980981"/>
                  <a:pt x="1972856" y="1979221"/>
                </a:cubicBezTo>
                <a:close/>
                <a:moveTo>
                  <a:pt x="2030962" y="1938722"/>
                </a:moveTo>
                <a:cubicBezTo>
                  <a:pt x="2030962" y="1949287"/>
                  <a:pt x="2018636" y="1954569"/>
                  <a:pt x="2022157" y="1961611"/>
                </a:cubicBezTo>
                <a:cubicBezTo>
                  <a:pt x="2011594" y="1972176"/>
                  <a:pt x="2006310" y="1975700"/>
                  <a:pt x="2002789" y="1986263"/>
                </a:cubicBezTo>
                <a:lnTo>
                  <a:pt x="1997505" y="1980981"/>
                </a:lnTo>
                <a:lnTo>
                  <a:pt x="2010439" y="1964646"/>
                </a:lnTo>
                <a:lnTo>
                  <a:pt x="2011594" y="1970418"/>
                </a:lnTo>
                <a:cubicBezTo>
                  <a:pt x="2013352" y="1963374"/>
                  <a:pt x="2022157" y="1958090"/>
                  <a:pt x="2020397" y="1956329"/>
                </a:cubicBezTo>
                <a:lnTo>
                  <a:pt x="2015458" y="1958306"/>
                </a:lnTo>
                <a:lnTo>
                  <a:pt x="2023181" y="1948551"/>
                </a:lnTo>
                <a:lnTo>
                  <a:pt x="2023918" y="1949287"/>
                </a:lnTo>
                <a:lnTo>
                  <a:pt x="2028198" y="1942213"/>
                </a:lnTo>
                <a:close/>
                <a:moveTo>
                  <a:pt x="402199" y="1931680"/>
                </a:moveTo>
                <a:cubicBezTo>
                  <a:pt x="393394" y="1944003"/>
                  <a:pt x="388113" y="1954569"/>
                  <a:pt x="384589" y="1968655"/>
                </a:cubicBezTo>
                <a:cubicBezTo>
                  <a:pt x="382829" y="1968655"/>
                  <a:pt x="386350" y="1972176"/>
                  <a:pt x="388113" y="1972176"/>
                </a:cubicBezTo>
                <a:cubicBezTo>
                  <a:pt x="389871" y="1972176"/>
                  <a:pt x="393394" y="1970418"/>
                  <a:pt x="393394" y="1970418"/>
                </a:cubicBezTo>
                <a:cubicBezTo>
                  <a:pt x="393394" y="1956329"/>
                  <a:pt x="403957" y="1947525"/>
                  <a:pt x="409241" y="1936961"/>
                </a:cubicBezTo>
                <a:cubicBezTo>
                  <a:pt x="409241" y="1935201"/>
                  <a:pt x="409241" y="1933438"/>
                  <a:pt x="411002" y="1933438"/>
                </a:cubicBezTo>
                <a:cubicBezTo>
                  <a:pt x="411002" y="1933438"/>
                  <a:pt x="409241" y="1931680"/>
                  <a:pt x="409241" y="1931680"/>
                </a:cubicBezTo>
                <a:cubicBezTo>
                  <a:pt x="405720" y="1931680"/>
                  <a:pt x="402199" y="1929917"/>
                  <a:pt x="402199" y="1931680"/>
                </a:cubicBezTo>
                <a:close/>
                <a:moveTo>
                  <a:pt x="384589" y="1917591"/>
                </a:moveTo>
                <a:cubicBezTo>
                  <a:pt x="381068" y="1921115"/>
                  <a:pt x="381068" y="1924636"/>
                  <a:pt x="381068" y="1929917"/>
                </a:cubicBezTo>
                <a:cubicBezTo>
                  <a:pt x="379305" y="1929917"/>
                  <a:pt x="377547" y="1931680"/>
                  <a:pt x="377547" y="1933438"/>
                </a:cubicBezTo>
                <a:cubicBezTo>
                  <a:pt x="377547" y="1933438"/>
                  <a:pt x="377547" y="1935201"/>
                  <a:pt x="377547" y="1935201"/>
                </a:cubicBezTo>
                <a:cubicBezTo>
                  <a:pt x="381068" y="1935201"/>
                  <a:pt x="381068" y="1931680"/>
                  <a:pt x="381068" y="1929917"/>
                </a:cubicBezTo>
                <a:cubicBezTo>
                  <a:pt x="386350" y="1929917"/>
                  <a:pt x="389871" y="1924636"/>
                  <a:pt x="391634" y="1922873"/>
                </a:cubicBezTo>
                <a:cubicBezTo>
                  <a:pt x="393394" y="1921115"/>
                  <a:pt x="393394" y="1919352"/>
                  <a:pt x="393394" y="1917591"/>
                </a:cubicBezTo>
                <a:cubicBezTo>
                  <a:pt x="393394" y="1915831"/>
                  <a:pt x="386350" y="1915831"/>
                  <a:pt x="384589" y="1917591"/>
                </a:cubicBezTo>
                <a:close/>
                <a:moveTo>
                  <a:pt x="366982" y="1907028"/>
                </a:moveTo>
                <a:cubicBezTo>
                  <a:pt x="365219" y="1907028"/>
                  <a:pt x="363461" y="1908786"/>
                  <a:pt x="361698" y="1910549"/>
                </a:cubicBezTo>
                <a:cubicBezTo>
                  <a:pt x="363461" y="1912310"/>
                  <a:pt x="365219" y="1912310"/>
                  <a:pt x="366982" y="1914070"/>
                </a:cubicBezTo>
                <a:cubicBezTo>
                  <a:pt x="368742" y="1914070"/>
                  <a:pt x="370503" y="1912310"/>
                  <a:pt x="372263" y="1910549"/>
                </a:cubicBezTo>
                <a:cubicBezTo>
                  <a:pt x="370503" y="1908786"/>
                  <a:pt x="368742" y="1907028"/>
                  <a:pt x="366982" y="1907028"/>
                </a:cubicBezTo>
                <a:close/>
                <a:moveTo>
                  <a:pt x="335286" y="1884135"/>
                </a:moveTo>
                <a:cubicBezTo>
                  <a:pt x="335286" y="1884135"/>
                  <a:pt x="335286" y="1885897"/>
                  <a:pt x="335286" y="1885897"/>
                </a:cubicBezTo>
                <a:lnTo>
                  <a:pt x="336795" y="1886399"/>
                </a:lnTo>
                <a:lnTo>
                  <a:pt x="338809" y="1889418"/>
                </a:lnTo>
                <a:lnTo>
                  <a:pt x="340567" y="1890739"/>
                </a:lnTo>
                <a:lnTo>
                  <a:pt x="340567" y="1896463"/>
                </a:lnTo>
                <a:cubicBezTo>
                  <a:pt x="340567" y="1896463"/>
                  <a:pt x="342330" y="1898223"/>
                  <a:pt x="342330" y="1898223"/>
                </a:cubicBezTo>
                <a:cubicBezTo>
                  <a:pt x="344091" y="1898223"/>
                  <a:pt x="345851" y="1896463"/>
                  <a:pt x="345851" y="1894700"/>
                </a:cubicBezTo>
                <a:lnTo>
                  <a:pt x="340567" y="1890739"/>
                </a:lnTo>
                <a:lnTo>
                  <a:pt x="340567" y="1887658"/>
                </a:lnTo>
                <a:lnTo>
                  <a:pt x="336795" y="1886399"/>
                </a:lnTo>
                <a:close/>
                <a:moveTo>
                  <a:pt x="2152458" y="1811942"/>
                </a:moveTo>
                <a:cubicBezTo>
                  <a:pt x="2148937" y="1813703"/>
                  <a:pt x="2145416" y="1822507"/>
                  <a:pt x="2140132" y="1827789"/>
                </a:cubicBezTo>
                <a:cubicBezTo>
                  <a:pt x="2138372" y="1826028"/>
                  <a:pt x="2134851" y="1827789"/>
                  <a:pt x="2133090" y="1831310"/>
                </a:cubicBezTo>
                <a:cubicBezTo>
                  <a:pt x="2129567" y="1829552"/>
                  <a:pt x="2133090" y="1824268"/>
                  <a:pt x="2138372" y="1817224"/>
                </a:cubicBezTo>
                <a:cubicBezTo>
                  <a:pt x="2138372" y="1822507"/>
                  <a:pt x="2141895" y="1817224"/>
                  <a:pt x="2141895" y="1822507"/>
                </a:cubicBezTo>
                <a:cubicBezTo>
                  <a:pt x="2145416" y="1817224"/>
                  <a:pt x="2148937" y="1806658"/>
                  <a:pt x="2152458" y="1811942"/>
                </a:cubicBezTo>
                <a:close/>
                <a:moveTo>
                  <a:pt x="315918" y="1797856"/>
                </a:moveTo>
                <a:cubicBezTo>
                  <a:pt x="315918" y="1797856"/>
                  <a:pt x="314157" y="1799616"/>
                  <a:pt x="314157" y="1799616"/>
                </a:cubicBezTo>
                <a:cubicBezTo>
                  <a:pt x="312394" y="1799616"/>
                  <a:pt x="312394" y="1799616"/>
                  <a:pt x="312394" y="1801377"/>
                </a:cubicBezTo>
                <a:cubicBezTo>
                  <a:pt x="312394" y="1803137"/>
                  <a:pt x="312394" y="1806658"/>
                  <a:pt x="314157" y="1806658"/>
                </a:cubicBezTo>
                <a:cubicBezTo>
                  <a:pt x="317678" y="1806658"/>
                  <a:pt x="317678" y="1804900"/>
                  <a:pt x="317678" y="1803137"/>
                </a:cubicBezTo>
                <a:cubicBezTo>
                  <a:pt x="317678" y="1801377"/>
                  <a:pt x="317678" y="1799616"/>
                  <a:pt x="315918" y="1797856"/>
                </a:cubicBezTo>
                <a:close/>
                <a:moveTo>
                  <a:pt x="2138326" y="1761591"/>
                </a:moveTo>
                <a:lnTo>
                  <a:pt x="2133730" y="1773844"/>
                </a:lnTo>
                <a:lnTo>
                  <a:pt x="2131330" y="1771443"/>
                </a:lnTo>
                <a:cubicBezTo>
                  <a:pt x="2133090" y="1769680"/>
                  <a:pt x="2135290" y="1765280"/>
                  <a:pt x="2137493" y="1761978"/>
                </a:cubicBezTo>
                <a:close/>
                <a:moveTo>
                  <a:pt x="2155981" y="1732705"/>
                </a:moveTo>
                <a:lnTo>
                  <a:pt x="2154095" y="1737612"/>
                </a:lnTo>
                <a:lnTo>
                  <a:pt x="2153650" y="1736281"/>
                </a:lnTo>
                <a:close/>
                <a:moveTo>
                  <a:pt x="2207043" y="1634098"/>
                </a:moveTo>
                <a:cubicBezTo>
                  <a:pt x="2214088" y="1634098"/>
                  <a:pt x="2205285" y="1658750"/>
                  <a:pt x="2200001" y="1653468"/>
                </a:cubicBezTo>
                <a:cubicBezTo>
                  <a:pt x="2205285" y="1644663"/>
                  <a:pt x="2201762" y="1639382"/>
                  <a:pt x="2207043" y="1634098"/>
                </a:cubicBezTo>
                <a:close/>
                <a:moveTo>
                  <a:pt x="2171829" y="1630577"/>
                </a:moveTo>
                <a:cubicBezTo>
                  <a:pt x="2168305" y="1641140"/>
                  <a:pt x="2164784" y="1644663"/>
                  <a:pt x="2164784" y="1651705"/>
                </a:cubicBezTo>
                <a:cubicBezTo>
                  <a:pt x="2168305" y="1648184"/>
                  <a:pt x="2175349" y="1630577"/>
                  <a:pt x="2171829" y="1630577"/>
                </a:cubicBezTo>
                <a:close/>
                <a:moveTo>
                  <a:pt x="2224653" y="1612967"/>
                </a:moveTo>
                <a:cubicBezTo>
                  <a:pt x="2219371" y="1623533"/>
                  <a:pt x="2214088" y="1634098"/>
                  <a:pt x="2207043" y="1628816"/>
                </a:cubicBezTo>
                <a:cubicBezTo>
                  <a:pt x="2214088" y="1625295"/>
                  <a:pt x="2217609" y="1612967"/>
                  <a:pt x="2224653" y="1612967"/>
                </a:cubicBezTo>
                <a:close/>
                <a:moveTo>
                  <a:pt x="2182391" y="1605925"/>
                </a:moveTo>
                <a:cubicBezTo>
                  <a:pt x="2178871" y="1621772"/>
                  <a:pt x="2177110" y="1627054"/>
                  <a:pt x="2178871" y="1637619"/>
                </a:cubicBezTo>
                <a:cubicBezTo>
                  <a:pt x="2180633" y="1628816"/>
                  <a:pt x="2191197" y="1616491"/>
                  <a:pt x="2187675" y="1611209"/>
                </a:cubicBezTo>
                <a:cubicBezTo>
                  <a:pt x="2180633" y="1625295"/>
                  <a:pt x="2184154" y="1611209"/>
                  <a:pt x="2182391" y="1605925"/>
                </a:cubicBezTo>
                <a:close/>
                <a:moveTo>
                  <a:pt x="2178871" y="1591839"/>
                </a:moveTo>
                <a:cubicBezTo>
                  <a:pt x="2178871" y="1597120"/>
                  <a:pt x="2170068" y="1611209"/>
                  <a:pt x="2175349" y="1611209"/>
                </a:cubicBezTo>
                <a:cubicBezTo>
                  <a:pt x="2175349" y="1602402"/>
                  <a:pt x="2182391" y="1595360"/>
                  <a:pt x="2178871" y="1591839"/>
                </a:cubicBezTo>
                <a:close/>
                <a:moveTo>
                  <a:pt x="2187675" y="1524925"/>
                </a:moveTo>
                <a:cubicBezTo>
                  <a:pt x="2184154" y="1528449"/>
                  <a:pt x="2184154" y="1530209"/>
                  <a:pt x="2184154" y="1533730"/>
                </a:cubicBezTo>
                <a:cubicBezTo>
                  <a:pt x="2184154" y="1535491"/>
                  <a:pt x="2184154" y="1537254"/>
                  <a:pt x="2185915" y="1539012"/>
                </a:cubicBezTo>
                <a:cubicBezTo>
                  <a:pt x="2185915" y="1533730"/>
                  <a:pt x="2191197" y="1524925"/>
                  <a:pt x="2187675" y="1524925"/>
                </a:cubicBezTo>
                <a:close/>
                <a:moveTo>
                  <a:pt x="2210567" y="1458014"/>
                </a:moveTo>
                <a:cubicBezTo>
                  <a:pt x="2215848" y="1463298"/>
                  <a:pt x="2205285" y="1480906"/>
                  <a:pt x="2203522" y="1493232"/>
                </a:cubicBezTo>
                <a:cubicBezTo>
                  <a:pt x="2198241" y="1493232"/>
                  <a:pt x="2207043" y="1479145"/>
                  <a:pt x="2201762" y="1480906"/>
                </a:cubicBezTo>
                <a:cubicBezTo>
                  <a:pt x="2207043" y="1475624"/>
                  <a:pt x="2207043" y="1470343"/>
                  <a:pt x="2210567" y="1458014"/>
                </a:cubicBezTo>
                <a:close/>
                <a:moveTo>
                  <a:pt x="2212327" y="1443928"/>
                </a:moveTo>
                <a:cubicBezTo>
                  <a:pt x="2210567" y="1443928"/>
                  <a:pt x="2208806" y="1445691"/>
                  <a:pt x="2207043" y="1445691"/>
                </a:cubicBezTo>
                <a:cubicBezTo>
                  <a:pt x="2207043" y="1458014"/>
                  <a:pt x="2203522" y="1468580"/>
                  <a:pt x="2201762" y="1479145"/>
                </a:cubicBezTo>
                <a:cubicBezTo>
                  <a:pt x="2201762" y="1480906"/>
                  <a:pt x="2201762" y="1480906"/>
                  <a:pt x="2201762" y="1480906"/>
                </a:cubicBezTo>
                <a:cubicBezTo>
                  <a:pt x="2200001" y="1487950"/>
                  <a:pt x="2198241" y="1493232"/>
                  <a:pt x="2196478" y="1500274"/>
                </a:cubicBezTo>
                <a:cubicBezTo>
                  <a:pt x="2196478" y="1502036"/>
                  <a:pt x="2198241" y="1503797"/>
                  <a:pt x="2200001" y="1500274"/>
                </a:cubicBezTo>
                <a:cubicBezTo>
                  <a:pt x="2203522" y="1500274"/>
                  <a:pt x="2194720" y="1512602"/>
                  <a:pt x="2201762" y="1509081"/>
                </a:cubicBezTo>
                <a:cubicBezTo>
                  <a:pt x="2200001" y="1512602"/>
                  <a:pt x="2200001" y="1507318"/>
                  <a:pt x="2198241" y="1507318"/>
                </a:cubicBezTo>
                <a:cubicBezTo>
                  <a:pt x="2196478" y="1528449"/>
                  <a:pt x="2185915" y="1551340"/>
                  <a:pt x="2184154" y="1572471"/>
                </a:cubicBezTo>
                <a:cubicBezTo>
                  <a:pt x="2182391" y="1568947"/>
                  <a:pt x="2180633" y="1568947"/>
                  <a:pt x="2178871" y="1574229"/>
                </a:cubicBezTo>
                <a:cubicBezTo>
                  <a:pt x="2182391" y="1575992"/>
                  <a:pt x="2178871" y="1591839"/>
                  <a:pt x="2184154" y="1584794"/>
                </a:cubicBezTo>
                <a:cubicBezTo>
                  <a:pt x="2185915" y="1588315"/>
                  <a:pt x="2182391" y="1598881"/>
                  <a:pt x="2180633" y="1600644"/>
                </a:cubicBezTo>
                <a:cubicBezTo>
                  <a:pt x="2180633" y="1604165"/>
                  <a:pt x="2182391" y="1604165"/>
                  <a:pt x="2187675" y="1605925"/>
                </a:cubicBezTo>
                <a:cubicBezTo>
                  <a:pt x="2191197" y="1591839"/>
                  <a:pt x="2196478" y="1572471"/>
                  <a:pt x="2189436" y="1574229"/>
                </a:cubicBezTo>
                <a:cubicBezTo>
                  <a:pt x="2191197" y="1568947"/>
                  <a:pt x="2194720" y="1574229"/>
                  <a:pt x="2196478" y="1567187"/>
                </a:cubicBezTo>
                <a:cubicBezTo>
                  <a:pt x="2196478" y="1553101"/>
                  <a:pt x="2194720" y="1544296"/>
                  <a:pt x="2200001" y="1516123"/>
                </a:cubicBezTo>
                <a:cubicBezTo>
                  <a:pt x="2203522" y="1517883"/>
                  <a:pt x="2196478" y="1530209"/>
                  <a:pt x="2200001" y="1531970"/>
                </a:cubicBezTo>
                <a:cubicBezTo>
                  <a:pt x="2201762" y="1526688"/>
                  <a:pt x="2207043" y="1500274"/>
                  <a:pt x="2203522" y="1494992"/>
                </a:cubicBezTo>
                <a:cubicBezTo>
                  <a:pt x="2205285" y="1493232"/>
                  <a:pt x="2207043" y="1494992"/>
                  <a:pt x="2210567" y="1487950"/>
                </a:cubicBezTo>
                <a:cubicBezTo>
                  <a:pt x="2208806" y="1480906"/>
                  <a:pt x="2212327" y="1472101"/>
                  <a:pt x="2214088" y="1465059"/>
                </a:cubicBezTo>
                <a:cubicBezTo>
                  <a:pt x="2215848" y="1458014"/>
                  <a:pt x="2215848" y="1449212"/>
                  <a:pt x="2212327" y="1443928"/>
                </a:cubicBezTo>
                <a:close/>
                <a:moveTo>
                  <a:pt x="2228174" y="1389343"/>
                </a:moveTo>
                <a:cubicBezTo>
                  <a:pt x="2226413" y="1389343"/>
                  <a:pt x="2224653" y="1391103"/>
                  <a:pt x="2224653" y="1391103"/>
                </a:cubicBezTo>
                <a:cubicBezTo>
                  <a:pt x="2224653" y="1392864"/>
                  <a:pt x="2224653" y="1396387"/>
                  <a:pt x="2224653" y="1398145"/>
                </a:cubicBezTo>
                <a:cubicBezTo>
                  <a:pt x="2224653" y="1396387"/>
                  <a:pt x="2226413" y="1392864"/>
                  <a:pt x="2228174" y="1389343"/>
                </a:cubicBezTo>
                <a:close/>
                <a:moveTo>
                  <a:pt x="2231695" y="1355886"/>
                </a:moveTo>
                <a:cubicBezTo>
                  <a:pt x="2229935" y="1361170"/>
                  <a:pt x="2229935" y="1364691"/>
                  <a:pt x="2228174" y="1368214"/>
                </a:cubicBezTo>
                <a:cubicBezTo>
                  <a:pt x="2228174" y="1371735"/>
                  <a:pt x="2229935" y="1377017"/>
                  <a:pt x="2229935" y="1380538"/>
                </a:cubicBezTo>
                <a:cubicBezTo>
                  <a:pt x="2229935" y="1371735"/>
                  <a:pt x="2231695" y="1366452"/>
                  <a:pt x="2231695" y="1355886"/>
                </a:cubicBezTo>
                <a:close/>
                <a:moveTo>
                  <a:pt x="2235216" y="1311867"/>
                </a:moveTo>
                <a:cubicBezTo>
                  <a:pt x="2233458" y="1313627"/>
                  <a:pt x="2233458" y="1313627"/>
                  <a:pt x="2233458" y="1315388"/>
                </a:cubicBezTo>
                <a:cubicBezTo>
                  <a:pt x="2233458" y="1315388"/>
                  <a:pt x="2233458" y="1317148"/>
                  <a:pt x="2233458" y="1317148"/>
                </a:cubicBezTo>
                <a:cubicBezTo>
                  <a:pt x="2233458" y="1317148"/>
                  <a:pt x="2233458" y="1318911"/>
                  <a:pt x="2233458" y="1318911"/>
                </a:cubicBezTo>
                <a:lnTo>
                  <a:pt x="2235108" y="1328825"/>
                </a:lnTo>
                <a:lnTo>
                  <a:pt x="2234949" y="1329071"/>
                </a:lnTo>
                <a:lnTo>
                  <a:pt x="2231695" y="1324192"/>
                </a:lnTo>
                <a:cubicBezTo>
                  <a:pt x="2229935" y="1329476"/>
                  <a:pt x="2228174" y="1334758"/>
                  <a:pt x="2228174" y="1341800"/>
                </a:cubicBezTo>
                <a:cubicBezTo>
                  <a:pt x="2229935" y="1341800"/>
                  <a:pt x="2229935" y="1345321"/>
                  <a:pt x="2229935" y="1348844"/>
                </a:cubicBezTo>
                <a:cubicBezTo>
                  <a:pt x="2231697" y="1340039"/>
                  <a:pt x="2230816" y="1337397"/>
                  <a:pt x="2230816" y="1335418"/>
                </a:cubicBezTo>
                <a:lnTo>
                  <a:pt x="2234949" y="1329071"/>
                </a:lnTo>
                <a:lnTo>
                  <a:pt x="2235216" y="1329476"/>
                </a:lnTo>
                <a:lnTo>
                  <a:pt x="2235108" y="1328825"/>
                </a:lnTo>
                <a:lnTo>
                  <a:pt x="2236979" y="1325953"/>
                </a:lnTo>
                <a:cubicBezTo>
                  <a:pt x="2238739" y="1317148"/>
                  <a:pt x="2235216" y="1317148"/>
                  <a:pt x="2235216" y="1311867"/>
                </a:cubicBezTo>
                <a:close/>
                <a:moveTo>
                  <a:pt x="2231695" y="1237911"/>
                </a:moveTo>
                <a:cubicBezTo>
                  <a:pt x="2228174" y="1239672"/>
                  <a:pt x="2226413" y="1243193"/>
                  <a:pt x="2224653" y="1246716"/>
                </a:cubicBezTo>
                <a:cubicBezTo>
                  <a:pt x="2224653" y="1248477"/>
                  <a:pt x="2224653" y="1248477"/>
                  <a:pt x="2224653" y="1248477"/>
                </a:cubicBezTo>
                <a:cubicBezTo>
                  <a:pt x="2226413" y="1253758"/>
                  <a:pt x="2226413" y="1257279"/>
                  <a:pt x="2226413" y="1262563"/>
                </a:cubicBezTo>
                <a:cubicBezTo>
                  <a:pt x="2228174" y="1280173"/>
                  <a:pt x="2228174" y="1297780"/>
                  <a:pt x="2228174" y="1311867"/>
                </a:cubicBezTo>
                <a:cubicBezTo>
                  <a:pt x="2229935" y="1306583"/>
                  <a:pt x="2231695" y="1299541"/>
                  <a:pt x="2233458" y="1290736"/>
                </a:cubicBezTo>
                <a:cubicBezTo>
                  <a:pt x="2233458" y="1285454"/>
                  <a:pt x="2229935" y="1287215"/>
                  <a:pt x="2228174" y="1287215"/>
                </a:cubicBezTo>
                <a:cubicBezTo>
                  <a:pt x="2228174" y="1281931"/>
                  <a:pt x="2231695" y="1281931"/>
                  <a:pt x="2233458" y="1281931"/>
                </a:cubicBezTo>
                <a:cubicBezTo>
                  <a:pt x="2233458" y="1271368"/>
                  <a:pt x="2231695" y="1262563"/>
                  <a:pt x="2231695" y="1251998"/>
                </a:cubicBezTo>
                <a:cubicBezTo>
                  <a:pt x="2231695" y="1246716"/>
                  <a:pt x="2231695" y="1243193"/>
                  <a:pt x="2231695" y="1237911"/>
                </a:cubicBezTo>
                <a:close/>
                <a:moveTo>
                  <a:pt x="2273955" y="1139306"/>
                </a:moveTo>
                <a:cubicBezTo>
                  <a:pt x="2272196" y="1146348"/>
                  <a:pt x="2270433" y="1158674"/>
                  <a:pt x="2277478" y="1162195"/>
                </a:cubicBezTo>
                <a:cubicBezTo>
                  <a:pt x="2275717" y="1151630"/>
                  <a:pt x="2275717" y="1135783"/>
                  <a:pt x="2273955" y="1139306"/>
                </a:cubicBezTo>
                <a:close/>
                <a:moveTo>
                  <a:pt x="2265152" y="1112892"/>
                </a:moveTo>
                <a:cubicBezTo>
                  <a:pt x="2266912" y="1121697"/>
                  <a:pt x="2266912" y="1128741"/>
                  <a:pt x="2265152" y="1135783"/>
                </a:cubicBezTo>
                <a:cubicBezTo>
                  <a:pt x="2265152" y="1139306"/>
                  <a:pt x="2265152" y="1141065"/>
                  <a:pt x="2265152" y="1142827"/>
                </a:cubicBezTo>
                <a:cubicBezTo>
                  <a:pt x="2270433" y="1135783"/>
                  <a:pt x="2273955" y="1116413"/>
                  <a:pt x="2265152" y="1112892"/>
                </a:cubicBezTo>
                <a:close/>
                <a:moveTo>
                  <a:pt x="2263391" y="1093524"/>
                </a:moveTo>
                <a:cubicBezTo>
                  <a:pt x="2261631" y="1098805"/>
                  <a:pt x="2263391" y="1114655"/>
                  <a:pt x="2268673" y="1109371"/>
                </a:cubicBezTo>
                <a:cubicBezTo>
                  <a:pt x="2266912" y="1102326"/>
                  <a:pt x="2265152" y="1097045"/>
                  <a:pt x="2263391" y="1093524"/>
                </a:cubicBezTo>
                <a:close/>
                <a:moveTo>
                  <a:pt x="2265152" y="1077675"/>
                </a:moveTo>
                <a:cubicBezTo>
                  <a:pt x="2263391" y="1081198"/>
                  <a:pt x="2261631" y="1082958"/>
                  <a:pt x="2261631" y="1084719"/>
                </a:cubicBezTo>
                <a:cubicBezTo>
                  <a:pt x="2261631" y="1086482"/>
                  <a:pt x="2261631" y="1086482"/>
                  <a:pt x="2263391" y="1088240"/>
                </a:cubicBezTo>
                <a:cubicBezTo>
                  <a:pt x="2265152" y="1086482"/>
                  <a:pt x="2265152" y="1082958"/>
                  <a:pt x="2265152" y="1077675"/>
                </a:cubicBezTo>
                <a:close/>
                <a:moveTo>
                  <a:pt x="2258110" y="1053025"/>
                </a:moveTo>
                <a:cubicBezTo>
                  <a:pt x="2258110" y="1054786"/>
                  <a:pt x="2258110" y="1054786"/>
                  <a:pt x="2258110" y="1056546"/>
                </a:cubicBezTo>
                <a:cubicBezTo>
                  <a:pt x="2259868" y="1058307"/>
                  <a:pt x="2259868" y="1058307"/>
                  <a:pt x="2261631" y="1058307"/>
                </a:cubicBezTo>
                <a:cubicBezTo>
                  <a:pt x="2259868" y="1056546"/>
                  <a:pt x="2259868" y="1054786"/>
                  <a:pt x="2258110" y="1053025"/>
                </a:cubicBezTo>
                <a:close/>
                <a:moveTo>
                  <a:pt x="2245781" y="1023092"/>
                </a:moveTo>
                <a:cubicBezTo>
                  <a:pt x="2242261" y="1023092"/>
                  <a:pt x="2238739" y="1026613"/>
                  <a:pt x="2240500" y="1030134"/>
                </a:cubicBezTo>
                <a:cubicBezTo>
                  <a:pt x="2240500" y="1030134"/>
                  <a:pt x="2240500" y="1031894"/>
                  <a:pt x="2242261" y="1033655"/>
                </a:cubicBezTo>
                <a:cubicBezTo>
                  <a:pt x="2244023" y="1035415"/>
                  <a:pt x="2245781" y="1037178"/>
                  <a:pt x="2247545" y="1038936"/>
                </a:cubicBezTo>
                <a:cubicBezTo>
                  <a:pt x="2247545" y="1040699"/>
                  <a:pt x="2247545" y="1040699"/>
                  <a:pt x="2247545" y="1042460"/>
                </a:cubicBezTo>
                <a:cubicBezTo>
                  <a:pt x="2249305" y="1044220"/>
                  <a:pt x="2249305" y="1045981"/>
                  <a:pt x="2251065" y="1047743"/>
                </a:cubicBezTo>
                <a:cubicBezTo>
                  <a:pt x="2251065" y="1047743"/>
                  <a:pt x="2252826" y="1045981"/>
                  <a:pt x="2252826" y="1042460"/>
                </a:cubicBezTo>
                <a:cubicBezTo>
                  <a:pt x="2251065" y="1044220"/>
                  <a:pt x="2245781" y="1035415"/>
                  <a:pt x="2249305" y="1026613"/>
                </a:cubicBezTo>
                <a:cubicBezTo>
                  <a:pt x="2247545" y="1026613"/>
                  <a:pt x="2245781" y="1024850"/>
                  <a:pt x="2245781" y="1023092"/>
                </a:cubicBezTo>
                <a:close/>
                <a:moveTo>
                  <a:pt x="2238739" y="975546"/>
                </a:moveTo>
                <a:cubicBezTo>
                  <a:pt x="2235216" y="975546"/>
                  <a:pt x="2236979" y="979070"/>
                  <a:pt x="2235216" y="984354"/>
                </a:cubicBezTo>
                <a:cubicBezTo>
                  <a:pt x="2236979" y="984354"/>
                  <a:pt x="2236979" y="986112"/>
                  <a:pt x="2238739" y="987875"/>
                </a:cubicBezTo>
                <a:cubicBezTo>
                  <a:pt x="2240500" y="987875"/>
                  <a:pt x="2240500" y="987875"/>
                  <a:pt x="2240500" y="987875"/>
                </a:cubicBezTo>
                <a:cubicBezTo>
                  <a:pt x="2240500" y="984354"/>
                  <a:pt x="2240500" y="980830"/>
                  <a:pt x="2238739" y="975546"/>
                </a:cubicBezTo>
                <a:close/>
                <a:moveTo>
                  <a:pt x="2228174" y="945615"/>
                </a:moveTo>
                <a:cubicBezTo>
                  <a:pt x="2228174" y="945615"/>
                  <a:pt x="2228174" y="947374"/>
                  <a:pt x="2228174" y="949136"/>
                </a:cubicBezTo>
                <a:cubicBezTo>
                  <a:pt x="2229935" y="957939"/>
                  <a:pt x="2231695" y="966744"/>
                  <a:pt x="2233458" y="973788"/>
                </a:cubicBezTo>
                <a:cubicBezTo>
                  <a:pt x="2235216" y="970265"/>
                  <a:pt x="2236979" y="968504"/>
                  <a:pt x="2235216" y="961460"/>
                </a:cubicBezTo>
                <a:cubicBezTo>
                  <a:pt x="2228174" y="961460"/>
                  <a:pt x="2235216" y="963223"/>
                  <a:pt x="2228174" y="945615"/>
                </a:cubicBezTo>
                <a:close/>
                <a:moveTo>
                  <a:pt x="2238739" y="931527"/>
                </a:moveTo>
                <a:cubicBezTo>
                  <a:pt x="2236979" y="933287"/>
                  <a:pt x="2236979" y="935050"/>
                  <a:pt x="2235216" y="935050"/>
                </a:cubicBezTo>
                <a:cubicBezTo>
                  <a:pt x="2236979" y="938571"/>
                  <a:pt x="2238739" y="940331"/>
                  <a:pt x="2238739" y="943853"/>
                </a:cubicBezTo>
                <a:cubicBezTo>
                  <a:pt x="2236979" y="943853"/>
                  <a:pt x="2231695" y="933287"/>
                  <a:pt x="2233458" y="942092"/>
                </a:cubicBezTo>
                <a:cubicBezTo>
                  <a:pt x="2238739" y="943853"/>
                  <a:pt x="2235216" y="950897"/>
                  <a:pt x="2236979" y="956178"/>
                </a:cubicBezTo>
                <a:lnTo>
                  <a:pt x="2242261" y="954418"/>
                </a:lnTo>
                <a:cubicBezTo>
                  <a:pt x="2242261" y="945615"/>
                  <a:pt x="2240500" y="938571"/>
                  <a:pt x="2238739" y="931527"/>
                </a:cubicBezTo>
                <a:close/>
                <a:moveTo>
                  <a:pt x="2229935" y="896312"/>
                </a:moveTo>
                <a:cubicBezTo>
                  <a:pt x="2228174" y="896312"/>
                  <a:pt x="2228174" y="898070"/>
                  <a:pt x="2226413" y="898070"/>
                </a:cubicBezTo>
                <a:cubicBezTo>
                  <a:pt x="2226413" y="901593"/>
                  <a:pt x="2228174" y="906877"/>
                  <a:pt x="2229935" y="906877"/>
                </a:cubicBezTo>
                <a:cubicBezTo>
                  <a:pt x="2229935" y="901593"/>
                  <a:pt x="2233458" y="903354"/>
                  <a:pt x="2229935" y="896312"/>
                </a:cubicBezTo>
                <a:close/>
                <a:moveTo>
                  <a:pt x="2205285" y="878702"/>
                </a:moveTo>
                <a:cubicBezTo>
                  <a:pt x="2205285" y="878702"/>
                  <a:pt x="2203522" y="880463"/>
                  <a:pt x="2203522" y="880463"/>
                </a:cubicBezTo>
                <a:cubicBezTo>
                  <a:pt x="2203522" y="885746"/>
                  <a:pt x="2208806" y="889267"/>
                  <a:pt x="2208806" y="892788"/>
                </a:cubicBezTo>
                <a:cubicBezTo>
                  <a:pt x="2210567" y="896312"/>
                  <a:pt x="2207043" y="901593"/>
                  <a:pt x="2205285" y="905114"/>
                </a:cubicBezTo>
                <a:cubicBezTo>
                  <a:pt x="2205285" y="906877"/>
                  <a:pt x="2207043" y="910398"/>
                  <a:pt x="2208806" y="910398"/>
                </a:cubicBezTo>
                <a:cubicBezTo>
                  <a:pt x="2214088" y="910398"/>
                  <a:pt x="2217609" y="910398"/>
                  <a:pt x="2222893" y="910398"/>
                </a:cubicBezTo>
                <a:cubicBezTo>
                  <a:pt x="2221130" y="908635"/>
                  <a:pt x="2221130" y="906877"/>
                  <a:pt x="2221130" y="905114"/>
                </a:cubicBezTo>
                <a:cubicBezTo>
                  <a:pt x="2212327" y="898070"/>
                  <a:pt x="2219371" y="894549"/>
                  <a:pt x="2222893" y="906877"/>
                </a:cubicBezTo>
                <a:cubicBezTo>
                  <a:pt x="2222893" y="906877"/>
                  <a:pt x="2222893" y="903354"/>
                  <a:pt x="2224653" y="903354"/>
                </a:cubicBezTo>
                <a:cubicBezTo>
                  <a:pt x="2224653" y="901593"/>
                  <a:pt x="2222893" y="898070"/>
                  <a:pt x="2222893" y="896312"/>
                </a:cubicBezTo>
                <a:cubicBezTo>
                  <a:pt x="2221130" y="896312"/>
                  <a:pt x="2217609" y="896312"/>
                  <a:pt x="2217609" y="892788"/>
                </a:cubicBezTo>
                <a:cubicBezTo>
                  <a:pt x="2215848" y="885746"/>
                  <a:pt x="2212327" y="882225"/>
                  <a:pt x="2207043" y="878702"/>
                </a:cubicBezTo>
                <a:cubicBezTo>
                  <a:pt x="2207043" y="878702"/>
                  <a:pt x="2205285" y="878702"/>
                  <a:pt x="2205285" y="878702"/>
                </a:cubicBezTo>
                <a:close/>
                <a:moveTo>
                  <a:pt x="2147177" y="773053"/>
                </a:moveTo>
                <a:cubicBezTo>
                  <a:pt x="2147177" y="774813"/>
                  <a:pt x="2147177" y="776574"/>
                  <a:pt x="2147177" y="778334"/>
                </a:cubicBezTo>
                <a:cubicBezTo>
                  <a:pt x="2148937" y="780097"/>
                  <a:pt x="2148937" y="783618"/>
                  <a:pt x="2150698" y="785379"/>
                </a:cubicBezTo>
                <a:cubicBezTo>
                  <a:pt x="2152458" y="783618"/>
                  <a:pt x="2154219" y="785379"/>
                  <a:pt x="2155981" y="785379"/>
                </a:cubicBezTo>
                <a:cubicBezTo>
                  <a:pt x="2152458" y="781855"/>
                  <a:pt x="2148937" y="776574"/>
                  <a:pt x="2147177" y="773053"/>
                </a:cubicBezTo>
                <a:close/>
                <a:moveTo>
                  <a:pt x="196504" y="745221"/>
                </a:moveTo>
                <a:cubicBezTo>
                  <a:pt x="199726" y="745221"/>
                  <a:pt x="201339" y="746832"/>
                  <a:pt x="201339" y="748442"/>
                </a:cubicBezTo>
                <a:cubicBezTo>
                  <a:pt x="199726" y="748442"/>
                  <a:pt x="198115" y="746832"/>
                  <a:pt x="196504" y="746832"/>
                </a:cubicBezTo>
                <a:cubicBezTo>
                  <a:pt x="196504" y="746832"/>
                  <a:pt x="196504" y="745221"/>
                  <a:pt x="196504" y="745221"/>
                </a:cubicBezTo>
                <a:close/>
                <a:moveTo>
                  <a:pt x="2087308" y="729031"/>
                </a:moveTo>
                <a:cubicBezTo>
                  <a:pt x="2082026" y="732552"/>
                  <a:pt x="2082026" y="737836"/>
                  <a:pt x="2085547" y="741359"/>
                </a:cubicBezTo>
                <a:cubicBezTo>
                  <a:pt x="2092591" y="748401"/>
                  <a:pt x="2096113" y="751922"/>
                  <a:pt x="2103157" y="750162"/>
                </a:cubicBezTo>
                <a:cubicBezTo>
                  <a:pt x="2097873" y="741359"/>
                  <a:pt x="2094352" y="734315"/>
                  <a:pt x="2089071" y="729031"/>
                </a:cubicBezTo>
                <a:cubicBezTo>
                  <a:pt x="2087308" y="729031"/>
                  <a:pt x="2087308" y="729031"/>
                  <a:pt x="2087308" y="729031"/>
                </a:cubicBezTo>
                <a:close/>
                <a:moveTo>
                  <a:pt x="2103619" y="671063"/>
                </a:moveTo>
                <a:cubicBezTo>
                  <a:pt x="2108455" y="671063"/>
                  <a:pt x="2111681" y="680735"/>
                  <a:pt x="2116516" y="679124"/>
                </a:cubicBezTo>
                <a:cubicBezTo>
                  <a:pt x="2116516" y="688797"/>
                  <a:pt x="2105231" y="669452"/>
                  <a:pt x="2106844" y="683959"/>
                </a:cubicBezTo>
                <a:cubicBezTo>
                  <a:pt x="2102009" y="677511"/>
                  <a:pt x="2110068" y="679124"/>
                  <a:pt x="2103619" y="671063"/>
                </a:cubicBezTo>
                <a:close/>
                <a:moveTo>
                  <a:pt x="323537" y="563915"/>
                </a:moveTo>
                <a:lnTo>
                  <a:pt x="300071" y="595209"/>
                </a:lnTo>
                <a:cubicBezTo>
                  <a:pt x="289505" y="607535"/>
                  <a:pt x="277180" y="619861"/>
                  <a:pt x="264854" y="632186"/>
                </a:cubicBezTo>
                <a:cubicBezTo>
                  <a:pt x="264854" y="614579"/>
                  <a:pt x="282461" y="611056"/>
                  <a:pt x="291266" y="600493"/>
                </a:cubicBezTo>
                <a:close/>
                <a:moveTo>
                  <a:pt x="414138" y="561439"/>
                </a:moveTo>
                <a:cubicBezTo>
                  <a:pt x="414138" y="564663"/>
                  <a:pt x="414138" y="566274"/>
                  <a:pt x="414138" y="567885"/>
                </a:cubicBezTo>
                <a:cubicBezTo>
                  <a:pt x="412525" y="567885"/>
                  <a:pt x="410914" y="567885"/>
                  <a:pt x="410914" y="566274"/>
                </a:cubicBezTo>
                <a:cubicBezTo>
                  <a:pt x="409301" y="563050"/>
                  <a:pt x="412525" y="563050"/>
                  <a:pt x="414138" y="561439"/>
                </a:cubicBezTo>
                <a:close/>
                <a:moveTo>
                  <a:pt x="417362" y="558215"/>
                </a:moveTo>
                <a:cubicBezTo>
                  <a:pt x="418973" y="556602"/>
                  <a:pt x="420584" y="558215"/>
                  <a:pt x="420584" y="561439"/>
                </a:cubicBezTo>
                <a:cubicBezTo>
                  <a:pt x="418973" y="563050"/>
                  <a:pt x="417362" y="563050"/>
                  <a:pt x="415749" y="563050"/>
                </a:cubicBezTo>
                <a:cubicBezTo>
                  <a:pt x="415749" y="561439"/>
                  <a:pt x="415749" y="558215"/>
                  <a:pt x="417362" y="558215"/>
                </a:cubicBezTo>
                <a:close/>
                <a:moveTo>
                  <a:pt x="328614" y="558164"/>
                </a:moveTo>
                <a:lnTo>
                  <a:pt x="323537" y="563915"/>
                </a:lnTo>
                <a:lnTo>
                  <a:pt x="326481" y="559992"/>
                </a:lnTo>
                <a:close/>
                <a:moveTo>
                  <a:pt x="1955246" y="510688"/>
                </a:moveTo>
                <a:cubicBezTo>
                  <a:pt x="1958767" y="519493"/>
                  <a:pt x="1960528" y="526537"/>
                  <a:pt x="1967572" y="528298"/>
                </a:cubicBezTo>
                <a:cubicBezTo>
                  <a:pt x="1967572" y="526537"/>
                  <a:pt x="1967572" y="526537"/>
                  <a:pt x="1967572" y="526537"/>
                </a:cubicBezTo>
                <a:cubicBezTo>
                  <a:pt x="1965811" y="524774"/>
                  <a:pt x="1965811" y="524774"/>
                  <a:pt x="1964049" y="523016"/>
                </a:cubicBezTo>
                <a:cubicBezTo>
                  <a:pt x="1960528" y="519493"/>
                  <a:pt x="1957007" y="515972"/>
                  <a:pt x="1955246" y="510688"/>
                </a:cubicBezTo>
                <a:close/>
                <a:moveTo>
                  <a:pt x="1997220" y="471163"/>
                </a:moveTo>
                <a:lnTo>
                  <a:pt x="2002057" y="477611"/>
                </a:lnTo>
                <a:cubicBezTo>
                  <a:pt x="2003668" y="480835"/>
                  <a:pt x="1998833" y="484057"/>
                  <a:pt x="1993996" y="477611"/>
                </a:cubicBezTo>
                <a:cubicBezTo>
                  <a:pt x="1998833" y="476000"/>
                  <a:pt x="1995607" y="472776"/>
                  <a:pt x="1997220" y="471163"/>
                </a:cubicBezTo>
                <a:close/>
                <a:moveTo>
                  <a:pt x="1828273" y="418801"/>
                </a:moveTo>
                <a:lnTo>
                  <a:pt x="1829561" y="419576"/>
                </a:lnTo>
                <a:cubicBezTo>
                  <a:pt x="1827951" y="421187"/>
                  <a:pt x="1827951" y="422800"/>
                  <a:pt x="1829561" y="426022"/>
                </a:cubicBezTo>
                <a:close/>
                <a:moveTo>
                  <a:pt x="1819889" y="403455"/>
                </a:moveTo>
                <a:cubicBezTo>
                  <a:pt x="1821500" y="403455"/>
                  <a:pt x="1824724" y="406680"/>
                  <a:pt x="1823113" y="403455"/>
                </a:cubicBezTo>
                <a:cubicBezTo>
                  <a:pt x="1822308" y="407485"/>
                  <a:pt x="1825129" y="411112"/>
                  <a:pt x="1827546" y="414739"/>
                </a:cubicBezTo>
                <a:lnTo>
                  <a:pt x="1828273" y="418801"/>
                </a:lnTo>
                <a:lnTo>
                  <a:pt x="1821500" y="414739"/>
                </a:lnTo>
                <a:cubicBezTo>
                  <a:pt x="1821500" y="411517"/>
                  <a:pt x="1823113" y="408293"/>
                  <a:pt x="1819889" y="403455"/>
                </a:cubicBezTo>
                <a:close/>
                <a:moveTo>
                  <a:pt x="1805381" y="390557"/>
                </a:moveTo>
                <a:cubicBezTo>
                  <a:pt x="1808606" y="392170"/>
                  <a:pt x="1815056" y="401840"/>
                  <a:pt x="1816667" y="400229"/>
                </a:cubicBezTo>
                <a:lnTo>
                  <a:pt x="1809512" y="395274"/>
                </a:lnTo>
                <a:close/>
                <a:moveTo>
                  <a:pt x="1937572" y="388943"/>
                </a:moveTo>
                <a:cubicBezTo>
                  <a:pt x="1935961" y="390557"/>
                  <a:pt x="1934348" y="390557"/>
                  <a:pt x="1935961" y="393781"/>
                </a:cubicBezTo>
                <a:cubicBezTo>
                  <a:pt x="1937572" y="387332"/>
                  <a:pt x="1945631" y="405064"/>
                  <a:pt x="1947244" y="398616"/>
                </a:cubicBezTo>
                <a:cubicBezTo>
                  <a:pt x="1944020" y="393781"/>
                  <a:pt x="1940796" y="390557"/>
                  <a:pt x="1937572" y="388943"/>
                </a:cubicBezTo>
                <a:close/>
                <a:moveTo>
                  <a:pt x="921640" y="387431"/>
                </a:moveTo>
                <a:cubicBezTo>
                  <a:pt x="914596" y="387431"/>
                  <a:pt x="907554" y="387431"/>
                  <a:pt x="898751" y="389192"/>
                </a:cubicBezTo>
                <a:cubicBezTo>
                  <a:pt x="888186" y="390952"/>
                  <a:pt x="877621" y="394473"/>
                  <a:pt x="865295" y="397994"/>
                </a:cubicBezTo>
                <a:cubicBezTo>
                  <a:pt x="868816" y="401518"/>
                  <a:pt x="872337" y="405039"/>
                  <a:pt x="877621" y="399757"/>
                </a:cubicBezTo>
                <a:cubicBezTo>
                  <a:pt x="886423" y="392713"/>
                  <a:pt x="900510" y="401518"/>
                  <a:pt x="907554" y="390952"/>
                </a:cubicBezTo>
                <a:cubicBezTo>
                  <a:pt x="909315" y="389192"/>
                  <a:pt x="912838" y="389192"/>
                  <a:pt x="914596" y="389192"/>
                </a:cubicBezTo>
                <a:cubicBezTo>
                  <a:pt x="918119" y="389192"/>
                  <a:pt x="919880" y="389192"/>
                  <a:pt x="921640" y="387431"/>
                </a:cubicBezTo>
                <a:close/>
                <a:moveTo>
                  <a:pt x="967423" y="378626"/>
                </a:moveTo>
                <a:cubicBezTo>
                  <a:pt x="960379" y="378626"/>
                  <a:pt x="951576" y="380387"/>
                  <a:pt x="942771" y="382150"/>
                </a:cubicBezTo>
                <a:cubicBezTo>
                  <a:pt x="948053" y="389192"/>
                  <a:pt x="951576" y="389192"/>
                  <a:pt x="960379" y="383908"/>
                </a:cubicBezTo>
                <a:cubicBezTo>
                  <a:pt x="962141" y="383908"/>
                  <a:pt x="963900" y="382150"/>
                  <a:pt x="965662" y="382150"/>
                </a:cubicBezTo>
                <a:cubicBezTo>
                  <a:pt x="969183" y="389192"/>
                  <a:pt x="972705" y="390952"/>
                  <a:pt x="977986" y="387431"/>
                </a:cubicBezTo>
                <a:cubicBezTo>
                  <a:pt x="981509" y="385671"/>
                  <a:pt x="985030" y="382150"/>
                  <a:pt x="986791" y="378626"/>
                </a:cubicBezTo>
                <a:cubicBezTo>
                  <a:pt x="981509" y="378626"/>
                  <a:pt x="977986" y="378626"/>
                  <a:pt x="972705" y="378626"/>
                </a:cubicBezTo>
                <a:cubicBezTo>
                  <a:pt x="972705" y="380387"/>
                  <a:pt x="970944" y="382150"/>
                  <a:pt x="967423" y="382150"/>
                </a:cubicBezTo>
                <a:cubicBezTo>
                  <a:pt x="967423" y="380387"/>
                  <a:pt x="967423" y="380387"/>
                  <a:pt x="967423" y="378626"/>
                </a:cubicBezTo>
                <a:close/>
                <a:moveTo>
                  <a:pt x="1007922" y="371584"/>
                </a:moveTo>
                <a:cubicBezTo>
                  <a:pt x="1000880" y="371584"/>
                  <a:pt x="995596" y="373343"/>
                  <a:pt x="988551" y="375105"/>
                </a:cubicBezTo>
                <a:cubicBezTo>
                  <a:pt x="992072" y="375105"/>
                  <a:pt x="995596" y="375105"/>
                  <a:pt x="997356" y="375105"/>
                </a:cubicBezTo>
                <a:cubicBezTo>
                  <a:pt x="997356" y="375105"/>
                  <a:pt x="999117" y="375105"/>
                  <a:pt x="999117" y="375105"/>
                </a:cubicBezTo>
                <a:cubicBezTo>
                  <a:pt x="1002638" y="375105"/>
                  <a:pt x="1006161" y="373343"/>
                  <a:pt x="1007922" y="371584"/>
                </a:cubicBezTo>
                <a:close/>
                <a:moveTo>
                  <a:pt x="1774751" y="371212"/>
                </a:moveTo>
                <a:lnTo>
                  <a:pt x="1809512" y="395274"/>
                </a:lnTo>
                <a:lnTo>
                  <a:pt x="1816667" y="403453"/>
                </a:lnTo>
                <a:cubicBezTo>
                  <a:pt x="1806995" y="398616"/>
                  <a:pt x="1782812" y="380884"/>
                  <a:pt x="1774751" y="371212"/>
                </a:cubicBezTo>
                <a:close/>
                <a:moveTo>
                  <a:pt x="654341" y="363150"/>
                </a:moveTo>
                <a:cubicBezTo>
                  <a:pt x="647891" y="369601"/>
                  <a:pt x="646280" y="366377"/>
                  <a:pt x="639832" y="369601"/>
                </a:cubicBezTo>
                <a:cubicBezTo>
                  <a:pt x="636607" y="366377"/>
                  <a:pt x="654341" y="359926"/>
                  <a:pt x="654341" y="363150"/>
                </a:cubicBezTo>
                <a:close/>
                <a:moveTo>
                  <a:pt x="1895658" y="361539"/>
                </a:moveTo>
                <a:cubicBezTo>
                  <a:pt x="1903717" y="369601"/>
                  <a:pt x="1905330" y="377660"/>
                  <a:pt x="1902106" y="382495"/>
                </a:cubicBezTo>
                <a:cubicBezTo>
                  <a:pt x="1902106" y="374436"/>
                  <a:pt x="1890821" y="364763"/>
                  <a:pt x="1895658" y="361539"/>
                </a:cubicBezTo>
                <a:close/>
                <a:moveTo>
                  <a:pt x="1736059" y="332522"/>
                </a:moveTo>
                <a:cubicBezTo>
                  <a:pt x="1739283" y="330911"/>
                  <a:pt x="1742507" y="332522"/>
                  <a:pt x="1744120" y="332522"/>
                </a:cubicBezTo>
                <a:cubicBezTo>
                  <a:pt x="1740896" y="340583"/>
                  <a:pt x="1773138" y="361539"/>
                  <a:pt x="1782810" y="366377"/>
                </a:cubicBezTo>
                <a:cubicBezTo>
                  <a:pt x="1786032" y="369601"/>
                  <a:pt x="1790869" y="374436"/>
                  <a:pt x="1787645" y="376047"/>
                </a:cubicBezTo>
                <a:cubicBezTo>
                  <a:pt x="1781197" y="367987"/>
                  <a:pt x="1777973" y="369601"/>
                  <a:pt x="1771524" y="364763"/>
                </a:cubicBezTo>
                <a:cubicBezTo>
                  <a:pt x="1771524" y="366377"/>
                  <a:pt x="1773138" y="367987"/>
                  <a:pt x="1774749" y="369601"/>
                </a:cubicBezTo>
                <a:cubicBezTo>
                  <a:pt x="1760241" y="367987"/>
                  <a:pt x="1747344" y="345418"/>
                  <a:pt x="1736059" y="332522"/>
                </a:cubicBezTo>
                <a:close/>
                <a:moveTo>
                  <a:pt x="1689310" y="324460"/>
                </a:moveTo>
                <a:cubicBezTo>
                  <a:pt x="1694147" y="326073"/>
                  <a:pt x="1707044" y="337357"/>
                  <a:pt x="1707044" y="340581"/>
                </a:cubicBezTo>
                <a:cubicBezTo>
                  <a:pt x="1702206" y="335746"/>
                  <a:pt x="1695758" y="329298"/>
                  <a:pt x="1689310" y="324460"/>
                </a:cubicBezTo>
                <a:close/>
                <a:moveTo>
                  <a:pt x="1718327" y="316401"/>
                </a:moveTo>
                <a:cubicBezTo>
                  <a:pt x="1719940" y="318014"/>
                  <a:pt x="1719940" y="318014"/>
                  <a:pt x="1721551" y="319625"/>
                </a:cubicBezTo>
                <a:cubicBezTo>
                  <a:pt x="1724775" y="321238"/>
                  <a:pt x="1726389" y="319625"/>
                  <a:pt x="1727999" y="319625"/>
                </a:cubicBezTo>
                <a:cubicBezTo>
                  <a:pt x="1729613" y="321238"/>
                  <a:pt x="1727999" y="322849"/>
                  <a:pt x="1726389" y="321238"/>
                </a:cubicBezTo>
                <a:cubicBezTo>
                  <a:pt x="1724775" y="324462"/>
                  <a:pt x="1727999" y="324462"/>
                  <a:pt x="1732837" y="327687"/>
                </a:cubicBezTo>
                <a:cubicBezTo>
                  <a:pt x="1739285" y="334133"/>
                  <a:pt x="1724775" y="321238"/>
                  <a:pt x="1726389" y="327687"/>
                </a:cubicBezTo>
                <a:cubicBezTo>
                  <a:pt x="1719940" y="322849"/>
                  <a:pt x="1715103" y="319625"/>
                  <a:pt x="1718327" y="316401"/>
                </a:cubicBezTo>
                <a:close/>
                <a:moveTo>
                  <a:pt x="1831173" y="287384"/>
                </a:moveTo>
                <a:cubicBezTo>
                  <a:pt x="1836010" y="293832"/>
                  <a:pt x="1840845" y="295445"/>
                  <a:pt x="1847293" y="293832"/>
                </a:cubicBezTo>
                <a:cubicBezTo>
                  <a:pt x="1860190" y="306728"/>
                  <a:pt x="1863414" y="311566"/>
                  <a:pt x="1877924" y="321236"/>
                </a:cubicBezTo>
                <a:cubicBezTo>
                  <a:pt x="1877924" y="318012"/>
                  <a:pt x="1879535" y="314788"/>
                  <a:pt x="1876311" y="311566"/>
                </a:cubicBezTo>
                <a:cubicBezTo>
                  <a:pt x="1879535" y="311566"/>
                  <a:pt x="1881148" y="314788"/>
                  <a:pt x="1887596" y="319625"/>
                </a:cubicBezTo>
                <a:cubicBezTo>
                  <a:pt x="1885983" y="326073"/>
                  <a:pt x="1887596" y="332522"/>
                  <a:pt x="1890821" y="340581"/>
                </a:cubicBezTo>
                <a:cubicBezTo>
                  <a:pt x="1897269" y="347029"/>
                  <a:pt x="1908555" y="347029"/>
                  <a:pt x="1908555" y="356702"/>
                </a:cubicBezTo>
                <a:cubicBezTo>
                  <a:pt x="1911779" y="358315"/>
                  <a:pt x="1915003" y="355091"/>
                  <a:pt x="1918227" y="353478"/>
                </a:cubicBezTo>
                <a:cubicBezTo>
                  <a:pt x="1923062" y="363150"/>
                  <a:pt x="1927899" y="356702"/>
                  <a:pt x="1929510" y="364763"/>
                </a:cubicBezTo>
                <a:cubicBezTo>
                  <a:pt x="1931124" y="363150"/>
                  <a:pt x="1931124" y="361539"/>
                  <a:pt x="1926289" y="356702"/>
                </a:cubicBezTo>
                <a:cubicBezTo>
                  <a:pt x="1929510" y="353478"/>
                  <a:pt x="1937572" y="369598"/>
                  <a:pt x="1940796" y="367987"/>
                </a:cubicBezTo>
                <a:cubicBezTo>
                  <a:pt x="1945631" y="374436"/>
                  <a:pt x="1935961" y="367987"/>
                  <a:pt x="1932737" y="364763"/>
                </a:cubicBezTo>
                <a:cubicBezTo>
                  <a:pt x="1932737" y="367987"/>
                  <a:pt x="1931124" y="369598"/>
                  <a:pt x="1934348" y="374436"/>
                </a:cubicBezTo>
                <a:cubicBezTo>
                  <a:pt x="1937572" y="377660"/>
                  <a:pt x="1939183" y="374436"/>
                  <a:pt x="1940796" y="372823"/>
                </a:cubicBezTo>
                <a:cubicBezTo>
                  <a:pt x="1947244" y="380884"/>
                  <a:pt x="1950469" y="392170"/>
                  <a:pt x="1956917" y="387332"/>
                </a:cubicBezTo>
                <a:cubicBezTo>
                  <a:pt x="1961752" y="401840"/>
                  <a:pt x="1974651" y="411512"/>
                  <a:pt x="1981099" y="422798"/>
                </a:cubicBezTo>
                <a:cubicBezTo>
                  <a:pt x="1984323" y="424411"/>
                  <a:pt x="1985934" y="422798"/>
                  <a:pt x="1982710" y="417961"/>
                </a:cubicBezTo>
                <a:cubicBezTo>
                  <a:pt x="1990772" y="421187"/>
                  <a:pt x="1993993" y="432471"/>
                  <a:pt x="1995607" y="432471"/>
                </a:cubicBezTo>
                <a:cubicBezTo>
                  <a:pt x="1997220" y="435695"/>
                  <a:pt x="1995607" y="435695"/>
                  <a:pt x="1993993" y="437308"/>
                </a:cubicBezTo>
                <a:cubicBezTo>
                  <a:pt x="2000444" y="443756"/>
                  <a:pt x="1998831" y="448594"/>
                  <a:pt x="2003668" y="446980"/>
                </a:cubicBezTo>
                <a:cubicBezTo>
                  <a:pt x="2002055" y="453429"/>
                  <a:pt x="2011730" y="466325"/>
                  <a:pt x="2010117" y="472774"/>
                </a:cubicBezTo>
                <a:cubicBezTo>
                  <a:pt x="2006893" y="467939"/>
                  <a:pt x="2002055" y="451818"/>
                  <a:pt x="1997220" y="458266"/>
                </a:cubicBezTo>
                <a:cubicBezTo>
                  <a:pt x="1995607" y="455042"/>
                  <a:pt x="1997220" y="455042"/>
                  <a:pt x="1998831" y="453429"/>
                </a:cubicBezTo>
                <a:cubicBezTo>
                  <a:pt x="1995607" y="450205"/>
                  <a:pt x="1992383" y="446980"/>
                  <a:pt x="1987545" y="442143"/>
                </a:cubicBezTo>
                <a:cubicBezTo>
                  <a:pt x="1987545" y="437308"/>
                  <a:pt x="1985934" y="432471"/>
                  <a:pt x="1984323" y="427635"/>
                </a:cubicBezTo>
                <a:cubicBezTo>
                  <a:pt x="1979486" y="422798"/>
                  <a:pt x="1984323" y="432471"/>
                  <a:pt x="1979486" y="430860"/>
                </a:cubicBezTo>
                <a:cubicBezTo>
                  <a:pt x="1979486" y="421187"/>
                  <a:pt x="1971425" y="424411"/>
                  <a:pt x="1969813" y="422798"/>
                </a:cubicBezTo>
                <a:cubicBezTo>
                  <a:pt x="1968203" y="430860"/>
                  <a:pt x="1981099" y="451818"/>
                  <a:pt x="1993993" y="463101"/>
                </a:cubicBezTo>
                <a:cubicBezTo>
                  <a:pt x="1990772" y="464714"/>
                  <a:pt x="1990772" y="463101"/>
                  <a:pt x="1989159" y="467939"/>
                </a:cubicBezTo>
                <a:cubicBezTo>
                  <a:pt x="1990772" y="455042"/>
                  <a:pt x="1968203" y="450205"/>
                  <a:pt x="1966589" y="434084"/>
                </a:cubicBezTo>
                <a:cubicBezTo>
                  <a:pt x="1950469" y="421187"/>
                  <a:pt x="1932737" y="401840"/>
                  <a:pt x="1916616" y="382495"/>
                </a:cubicBezTo>
                <a:cubicBezTo>
                  <a:pt x="1908555" y="372823"/>
                  <a:pt x="1900493" y="363150"/>
                  <a:pt x="1892434" y="353478"/>
                </a:cubicBezTo>
                <a:cubicBezTo>
                  <a:pt x="1887596" y="348643"/>
                  <a:pt x="1884372" y="343807"/>
                  <a:pt x="1879535" y="340581"/>
                </a:cubicBezTo>
                <a:cubicBezTo>
                  <a:pt x="1874700" y="337357"/>
                  <a:pt x="1871476" y="334133"/>
                  <a:pt x="1866638" y="330909"/>
                </a:cubicBezTo>
                <a:cubicBezTo>
                  <a:pt x="1869862" y="330909"/>
                  <a:pt x="1873087" y="330909"/>
                  <a:pt x="1874700" y="330909"/>
                </a:cubicBezTo>
                <a:cubicBezTo>
                  <a:pt x="1869862" y="324460"/>
                  <a:pt x="1866638" y="326073"/>
                  <a:pt x="1861803" y="321236"/>
                </a:cubicBezTo>
                <a:cubicBezTo>
                  <a:pt x="1861803" y="311566"/>
                  <a:pt x="1834397" y="295445"/>
                  <a:pt x="1831173" y="287384"/>
                </a:cubicBezTo>
                <a:close/>
                <a:moveTo>
                  <a:pt x="1611927" y="245467"/>
                </a:moveTo>
                <a:cubicBezTo>
                  <a:pt x="1611927" y="243854"/>
                  <a:pt x="1615152" y="247080"/>
                  <a:pt x="1616763" y="245467"/>
                </a:cubicBezTo>
                <a:cubicBezTo>
                  <a:pt x="1618376" y="250305"/>
                  <a:pt x="1619989" y="251916"/>
                  <a:pt x="1624824" y="255142"/>
                </a:cubicBezTo>
                <a:cubicBezTo>
                  <a:pt x="1619989" y="256753"/>
                  <a:pt x="1611927" y="248691"/>
                  <a:pt x="1611927" y="245467"/>
                </a:cubicBezTo>
                <a:close/>
                <a:moveTo>
                  <a:pt x="1773138" y="206777"/>
                </a:moveTo>
                <a:cubicBezTo>
                  <a:pt x="1774749" y="210002"/>
                  <a:pt x="1774749" y="213226"/>
                  <a:pt x="1776362" y="216450"/>
                </a:cubicBezTo>
                <a:cubicBezTo>
                  <a:pt x="1782810" y="216450"/>
                  <a:pt x="1794093" y="224509"/>
                  <a:pt x="1800542" y="224509"/>
                </a:cubicBezTo>
                <a:cubicBezTo>
                  <a:pt x="1805379" y="227733"/>
                  <a:pt x="1802153" y="229346"/>
                  <a:pt x="1800542" y="232571"/>
                </a:cubicBezTo>
                <a:cubicBezTo>
                  <a:pt x="1803766" y="234182"/>
                  <a:pt x="1805379" y="235795"/>
                  <a:pt x="1803766" y="237406"/>
                </a:cubicBezTo>
                <a:cubicBezTo>
                  <a:pt x="1813439" y="239019"/>
                  <a:pt x="1816663" y="245467"/>
                  <a:pt x="1826335" y="248691"/>
                </a:cubicBezTo>
                <a:cubicBezTo>
                  <a:pt x="1829559" y="255140"/>
                  <a:pt x="1829559" y="259977"/>
                  <a:pt x="1839232" y="268036"/>
                </a:cubicBezTo>
                <a:cubicBezTo>
                  <a:pt x="1831173" y="263201"/>
                  <a:pt x="1824724" y="256751"/>
                  <a:pt x="1818273" y="250302"/>
                </a:cubicBezTo>
                <a:cubicBezTo>
                  <a:pt x="1811827" y="245467"/>
                  <a:pt x="1805379" y="240630"/>
                  <a:pt x="1800542" y="239019"/>
                </a:cubicBezTo>
                <a:cubicBezTo>
                  <a:pt x="1797318" y="234182"/>
                  <a:pt x="1795707" y="229346"/>
                  <a:pt x="1790869" y="224509"/>
                </a:cubicBezTo>
                <a:cubicBezTo>
                  <a:pt x="1784421" y="221285"/>
                  <a:pt x="1779586" y="224509"/>
                  <a:pt x="1769911" y="216450"/>
                </a:cubicBezTo>
                <a:cubicBezTo>
                  <a:pt x="1773138" y="214839"/>
                  <a:pt x="1771524" y="213226"/>
                  <a:pt x="1768300" y="208388"/>
                </a:cubicBezTo>
                <a:cubicBezTo>
                  <a:pt x="1769911" y="208388"/>
                  <a:pt x="1771524" y="208388"/>
                  <a:pt x="1773138" y="206777"/>
                </a:cubicBezTo>
                <a:close/>
                <a:moveTo>
                  <a:pt x="1510365" y="201942"/>
                </a:moveTo>
                <a:cubicBezTo>
                  <a:pt x="1510365" y="197107"/>
                  <a:pt x="1531324" y="205166"/>
                  <a:pt x="1528099" y="210002"/>
                </a:cubicBezTo>
                <a:cubicBezTo>
                  <a:pt x="1521651" y="205166"/>
                  <a:pt x="1520038" y="206780"/>
                  <a:pt x="1510365" y="201942"/>
                </a:cubicBezTo>
                <a:close/>
                <a:moveTo>
                  <a:pt x="1460390" y="198718"/>
                </a:moveTo>
                <a:cubicBezTo>
                  <a:pt x="1463614" y="198718"/>
                  <a:pt x="1470062" y="198718"/>
                  <a:pt x="1476511" y="201942"/>
                </a:cubicBezTo>
                <a:cubicBezTo>
                  <a:pt x="1476511" y="208391"/>
                  <a:pt x="1465227" y="200329"/>
                  <a:pt x="1460390" y="198718"/>
                </a:cubicBezTo>
                <a:close/>
                <a:moveTo>
                  <a:pt x="691416" y="195492"/>
                </a:moveTo>
                <a:cubicBezTo>
                  <a:pt x="699477" y="197105"/>
                  <a:pt x="665625" y="211612"/>
                  <a:pt x="660787" y="211612"/>
                </a:cubicBezTo>
                <a:cubicBezTo>
                  <a:pt x="662401" y="210002"/>
                  <a:pt x="688192" y="201940"/>
                  <a:pt x="691416" y="195492"/>
                </a:cubicBezTo>
                <a:close/>
                <a:moveTo>
                  <a:pt x="1393541" y="172610"/>
                </a:moveTo>
                <a:cubicBezTo>
                  <a:pt x="1397064" y="174370"/>
                  <a:pt x="1397064" y="177893"/>
                  <a:pt x="1404106" y="179652"/>
                </a:cubicBezTo>
                <a:cubicBezTo>
                  <a:pt x="1414672" y="183175"/>
                  <a:pt x="1414672" y="176131"/>
                  <a:pt x="1421716" y="176131"/>
                </a:cubicBezTo>
                <a:cubicBezTo>
                  <a:pt x="1434921" y="186696"/>
                  <a:pt x="1451649" y="188457"/>
                  <a:pt x="1468817" y="189117"/>
                </a:cubicBezTo>
                <a:lnTo>
                  <a:pt x="1497499" y="192797"/>
                </a:lnTo>
                <a:lnTo>
                  <a:pt x="1499080" y="192270"/>
                </a:lnTo>
                <a:lnTo>
                  <a:pt x="1499917" y="193107"/>
                </a:lnTo>
                <a:lnTo>
                  <a:pt x="1518561" y="195501"/>
                </a:lnTo>
                <a:cubicBezTo>
                  <a:pt x="1534407" y="190217"/>
                  <a:pt x="1548494" y="188457"/>
                  <a:pt x="1566103" y="190217"/>
                </a:cubicBezTo>
                <a:cubicBezTo>
                  <a:pt x="1583711" y="191980"/>
                  <a:pt x="1601318" y="195501"/>
                  <a:pt x="1620689" y="202543"/>
                </a:cubicBezTo>
                <a:cubicBezTo>
                  <a:pt x="1654145" y="214869"/>
                  <a:pt x="1680558" y="237760"/>
                  <a:pt x="1710491" y="257128"/>
                </a:cubicBezTo>
                <a:cubicBezTo>
                  <a:pt x="1731622" y="269456"/>
                  <a:pt x="1754513" y="283543"/>
                  <a:pt x="1777402" y="297629"/>
                </a:cubicBezTo>
                <a:cubicBezTo>
                  <a:pt x="1800293" y="313476"/>
                  <a:pt x="1821424" y="325802"/>
                  <a:pt x="1837271" y="341649"/>
                </a:cubicBezTo>
                <a:cubicBezTo>
                  <a:pt x="1842553" y="345170"/>
                  <a:pt x="1842553" y="336367"/>
                  <a:pt x="1847836" y="341649"/>
                </a:cubicBezTo>
                <a:cubicBezTo>
                  <a:pt x="1876009" y="355735"/>
                  <a:pt x="1895379" y="378626"/>
                  <a:pt x="1914747" y="401518"/>
                </a:cubicBezTo>
                <a:cubicBezTo>
                  <a:pt x="1932355" y="424409"/>
                  <a:pt x="1948204" y="450819"/>
                  <a:pt x="1964049" y="475471"/>
                </a:cubicBezTo>
                <a:cubicBezTo>
                  <a:pt x="1967572" y="484276"/>
                  <a:pt x="1974614" y="491320"/>
                  <a:pt x="1981659" y="498364"/>
                </a:cubicBezTo>
                <a:cubicBezTo>
                  <a:pt x="1986942" y="505406"/>
                  <a:pt x="1993984" y="514209"/>
                  <a:pt x="2001029" y="521253"/>
                </a:cubicBezTo>
                <a:cubicBezTo>
                  <a:pt x="2002789" y="523016"/>
                  <a:pt x="2004550" y="524774"/>
                  <a:pt x="2006310" y="526537"/>
                </a:cubicBezTo>
                <a:cubicBezTo>
                  <a:pt x="2006310" y="526537"/>
                  <a:pt x="2008071" y="528298"/>
                  <a:pt x="2011594" y="531819"/>
                </a:cubicBezTo>
                <a:cubicBezTo>
                  <a:pt x="2009831" y="531819"/>
                  <a:pt x="2009831" y="533579"/>
                  <a:pt x="2009831" y="533579"/>
                </a:cubicBezTo>
                <a:cubicBezTo>
                  <a:pt x="2015115" y="540624"/>
                  <a:pt x="2018636" y="549426"/>
                  <a:pt x="2020397" y="556471"/>
                </a:cubicBezTo>
                <a:cubicBezTo>
                  <a:pt x="2030962" y="567036"/>
                  <a:pt x="2041527" y="579362"/>
                  <a:pt x="2043288" y="589927"/>
                </a:cubicBezTo>
                <a:cubicBezTo>
                  <a:pt x="2046809" y="591685"/>
                  <a:pt x="2048569" y="593448"/>
                  <a:pt x="2050332" y="591685"/>
                </a:cubicBezTo>
                <a:cubicBezTo>
                  <a:pt x="2055614" y="604014"/>
                  <a:pt x="2062656" y="612816"/>
                  <a:pt x="2067940" y="623382"/>
                </a:cubicBezTo>
                <a:cubicBezTo>
                  <a:pt x="2083787" y="644512"/>
                  <a:pt x="2099633" y="667404"/>
                  <a:pt x="2111959" y="692055"/>
                </a:cubicBezTo>
                <a:cubicBezTo>
                  <a:pt x="2119001" y="702621"/>
                  <a:pt x="2124285" y="713184"/>
                  <a:pt x="2129567" y="725510"/>
                </a:cubicBezTo>
                <a:cubicBezTo>
                  <a:pt x="2127809" y="725510"/>
                  <a:pt x="2127809" y="725510"/>
                  <a:pt x="2127809" y="725510"/>
                </a:cubicBezTo>
                <a:cubicBezTo>
                  <a:pt x="2127809" y="729031"/>
                  <a:pt x="2129567" y="732552"/>
                  <a:pt x="2131330" y="736075"/>
                </a:cubicBezTo>
                <a:cubicBezTo>
                  <a:pt x="2134851" y="739596"/>
                  <a:pt x="2140132" y="744880"/>
                  <a:pt x="2143653" y="748401"/>
                </a:cubicBezTo>
                <a:cubicBezTo>
                  <a:pt x="2141895" y="750162"/>
                  <a:pt x="2143653" y="753683"/>
                  <a:pt x="2145416" y="758966"/>
                </a:cubicBezTo>
                <a:cubicBezTo>
                  <a:pt x="2148937" y="758966"/>
                  <a:pt x="2150698" y="758966"/>
                  <a:pt x="2150698" y="762487"/>
                </a:cubicBezTo>
                <a:cubicBezTo>
                  <a:pt x="2150698" y="766011"/>
                  <a:pt x="2150698" y="767769"/>
                  <a:pt x="2150698" y="769532"/>
                </a:cubicBezTo>
                <a:cubicBezTo>
                  <a:pt x="2154219" y="776574"/>
                  <a:pt x="2157740" y="780097"/>
                  <a:pt x="2161263" y="780097"/>
                </a:cubicBezTo>
                <a:cubicBezTo>
                  <a:pt x="2161263" y="790660"/>
                  <a:pt x="2171829" y="825877"/>
                  <a:pt x="2180633" y="831159"/>
                </a:cubicBezTo>
                <a:cubicBezTo>
                  <a:pt x="2177110" y="836443"/>
                  <a:pt x="2178871" y="843487"/>
                  <a:pt x="2182391" y="852290"/>
                </a:cubicBezTo>
                <a:cubicBezTo>
                  <a:pt x="2185915" y="855811"/>
                  <a:pt x="2185915" y="857574"/>
                  <a:pt x="2185915" y="861095"/>
                </a:cubicBezTo>
                <a:cubicBezTo>
                  <a:pt x="2185915" y="862855"/>
                  <a:pt x="2187675" y="866376"/>
                  <a:pt x="2187675" y="868137"/>
                </a:cubicBezTo>
                <a:cubicBezTo>
                  <a:pt x="2187675" y="869897"/>
                  <a:pt x="2189436" y="869897"/>
                  <a:pt x="2189436" y="869897"/>
                </a:cubicBezTo>
                <a:cubicBezTo>
                  <a:pt x="2194720" y="868137"/>
                  <a:pt x="2198241" y="866376"/>
                  <a:pt x="2201762" y="864616"/>
                </a:cubicBezTo>
                <a:cubicBezTo>
                  <a:pt x="2200001" y="859332"/>
                  <a:pt x="2196478" y="847008"/>
                  <a:pt x="2200001" y="845245"/>
                </a:cubicBezTo>
                <a:cubicBezTo>
                  <a:pt x="2201762" y="852290"/>
                  <a:pt x="2200001" y="854050"/>
                  <a:pt x="2205285" y="861095"/>
                </a:cubicBezTo>
                <a:cubicBezTo>
                  <a:pt x="2205285" y="861095"/>
                  <a:pt x="2203522" y="861095"/>
                  <a:pt x="2203522" y="862855"/>
                </a:cubicBezTo>
                <a:cubicBezTo>
                  <a:pt x="2205285" y="861095"/>
                  <a:pt x="2207043" y="861095"/>
                  <a:pt x="2208806" y="859332"/>
                </a:cubicBezTo>
                <a:cubicBezTo>
                  <a:pt x="2210567" y="859332"/>
                  <a:pt x="2210567" y="859332"/>
                  <a:pt x="2212327" y="859332"/>
                </a:cubicBezTo>
                <a:cubicBezTo>
                  <a:pt x="2210567" y="857574"/>
                  <a:pt x="2210567" y="855811"/>
                  <a:pt x="2208806" y="855811"/>
                </a:cubicBezTo>
                <a:cubicBezTo>
                  <a:pt x="2207043" y="847008"/>
                  <a:pt x="2212327" y="857574"/>
                  <a:pt x="2214088" y="854050"/>
                </a:cubicBezTo>
                <a:cubicBezTo>
                  <a:pt x="2210567" y="845245"/>
                  <a:pt x="2205285" y="850529"/>
                  <a:pt x="2201762" y="839964"/>
                </a:cubicBezTo>
                <a:cubicBezTo>
                  <a:pt x="2205285" y="841724"/>
                  <a:pt x="2210567" y="847008"/>
                  <a:pt x="2214088" y="847008"/>
                </a:cubicBezTo>
                <a:cubicBezTo>
                  <a:pt x="2212327" y="836443"/>
                  <a:pt x="2207043" y="838203"/>
                  <a:pt x="2203522" y="829398"/>
                </a:cubicBezTo>
                <a:cubicBezTo>
                  <a:pt x="2207043" y="829398"/>
                  <a:pt x="2201762" y="822356"/>
                  <a:pt x="2207043" y="822356"/>
                </a:cubicBezTo>
                <a:cubicBezTo>
                  <a:pt x="2205285" y="832922"/>
                  <a:pt x="2210567" y="834680"/>
                  <a:pt x="2215848" y="843487"/>
                </a:cubicBezTo>
                <a:cubicBezTo>
                  <a:pt x="2217609" y="838203"/>
                  <a:pt x="2205285" y="806507"/>
                  <a:pt x="2198241" y="802986"/>
                </a:cubicBezTo>
                <a:cubicBezTo>
                  <a:pt x="2198241" y="797705"/>
                  <a:pt x="2191197" y="787139"/>
                  <a:pt x="2196478" y="785379"/>
                </a:cubicBezTo>
                <a:cubicBezTo>
                  <a:pt x="2201762" y="794184"/>
                  <a:pt x="2198241" y="795942"/>
                  <a:pt x="2201762" y="802986"/>
                </a:cubicBezTo>
                <a:cubicBezTo>
                  <a:pt x="2203522" y="802986"/>
                  <a:pt x="2203522" y="799465"/>
                  <a:pt x="2201762" y="795942"/>
                </a:cubicBezTo>
                <a:cubicBezTo>
                  <a:pt x="2208806" y="804749"/>
                  <a:pt x="2207043" y="820594"/>
                  <a:pt x="2214088" y="829398"/>
                </a:cubicBezTo>
                <a:cubicBezTo>
                  <a:pt x="2215848" y="832922"/>
                  <a:pt x="2214088" y="827638"/>
                  <a:pt x="2217609" y="827638"/>
                </a:cubicBezTo>
                <a:cubicBezTo>
                  <a:pt x="2224653" y="832922"/>
                  <a:pt x="2221130" y="850529"/>
                  <a:pt x="2228174" y="848769"/>
                </a:cubicBezTo>
                <a:cubicBezTo>
                  <a:pt x="2226413" y="859332"/>
                  <a:pt x="2240500" y="882225"/>
                  <a:pt x="2245781" y="894549"/>
                </a:cubicBezTo>
                <a:cubicBezTo>
                  <a:pt x="2244023" y="906877"/>
                  <a:pt x="2251065" y="922722"/>
                  <a:pt x="2254587" y="940331"/>
                </a:cubicBezTo>
                <a:cubicBezTo>
                  <a:pt x="2259868" y="933287"/>
                  <a:pt x="2252826" y="922722"/>
                  <a:pt x="2249305" y="905114"/>
                </a:cubicBezTo>
                <a:cubicBezTo>
                  <a:pt x="2256347" y="908635"/>
                  <a:pt x="2252826" y="926245"/>
                  <a:pt x="2259868" y="938571"/>
                </a:cubicBezTo>
                <a:cubicBezTo>
                  <a:pt x="2252826" y="936808"/>
                  <a:pt x="2266912" y="957939"/>
                  <a:pt x="2256347" y="954418"/>
                </a:cubicBezTo>
                <a:cubicBezTo>
                  <a:pt x="2263391" y="968504"/>
                  <a:pt x="2265152" y="975546"/>
                  <a:pt x="2265152" y="991396"/>
                </a:cubicBezTo>
                <a:cubicBezTo>
                  <a:pt x="2279238" y="1000198"/>
                  <a:pt x="2277478" y="1042460"/>
                  <a:pt x="2284520" y="1053025"/>
                </a:cubicBezTo>
                <a:cubicBezTo>
                  <a:pt x="2286283" y="1067111"/>
                  <a:pt x="2288043" y="1081198"/>
                  <a:pt x="2289803" y="1095284"/>
                </a:cubicBezTo>
                <a:cubicBezTo>
                  <a:pt x="2291564" y="1102326"/>
                  <a:pt x="2291564" y="1109371"/>
                  <a:pt x="2293325" y="1116413"/>
                </a:cubicBezTo>
                <a:cubicBezTo>
                  <a:pt x="2293325" y="1123457"/>
                  <a:pt x="2295085" y="1132262"/>
                  <a:pt x="2295085" y="1139306"/>
                </a:cubicBezTo>
                <a:cubicBezTo>
                  <a:pt x="2296848" y="1169240"/>
                  <a:pt x="2298606" y="1200933"/>
                  <a:pt x="2300369" y="1232630"/>
                </a:cubicBezTo>
                <a:cubicBezTo>
                  <a:pt x="2298606" y="1297780"/>
                  <a:pt x="2298606" y="1362931"/>
                  <a:pt x="2277478" y="1403429"/>
                </a:cubicBezTo>
                <a:lnTo>
                  <a:pt x="2272196" y="1403429"/>
                </a:lnTo>
                <a:cubicBezTo>
                  <a:pt x="2275717" y="1405190"/>
                  <a:pt x="2277478" y="1424560"/>
                  <a:pt x="2272196" y="1417516"/>
                </a:cubicBezTo>
                <a:cubicBezTo>
                  <a:pt x="2275717" y="1429842"/>
                  <a:pt x="2266912" y="1456254"/>
                  <a:pt x="2265152" y="1470343"/>
                </a:cubicBezTo>
                <a:cubicBezTo>
                  <a:pt x="2265152" y="1466819"/>
                  <a:pt x="2265152" y="1461535"/>
                  <a:pt x="2265152" y="1456254"/>
                </a:cubicBezTo>
                <a:cubicBezTo>
                  <a:pt x="2265152" y="1449212"/>
                  <a:pt x="2265152" y="1443928"/>
                  <a:pt x="2265152" y="1438646"/>
                </a:cubicBezTo>
                <a:cubicBezTo>
                  <a:pt x="2265152" y="1426321"/>
                  <a:pt x="2265152" y="1413995"/>
                  <a:pt x="2266912" y="1401669"/>
                </a:cubicBezTo>
                <a:cubicBezTo>
                  <a:pt x="2268673" y="1377017"/>
                  <a:pt x="2273955" y="1352365"/>
                  <a:pt x="2277478" y="1332997"/>
                </a:cubicBezTo>
                <a:cubicBezTo>
                  <a:pt x="2272196" y="1340039"/>
                  <a:pt x="2272196" y="1304824"/>
                  <a:pt x="2277478" y="1311867"/>
                </a:cubicBezTo>
                <a:cubicBezTo>
                  <a:pt x="2270433" y="1281931"/>
                  <a:pt x="2275717" y="1255521"/>
                  <a:pt x="2272196" y="1222064"/>
                </a:cubicBezTo>
                <a:cubicBezTo>
                  <a:pt x="2275717" y="1223825"/>
                  <a:pt x="2275717" y="1223825"/>
                  <a:pt x="2277478" y="1218541"/>
                </a:cubicBezTo>
                <a:cubicBezTo>
                  <a:pt x="2272196" y="1209738"/>
                  <a:pt x="2272196" y="1193891"/>
                  <a:pt x="2273955" y="1181566"/>
                </a:cubicBezTo>
                <a:cubicBezTo>
                  <a:pt x="2273955" y="1174521"/>
                  <a:pt x="2270433" y="1176282"/>
                  <a:pt x="2270433" y="1171000"/>
                </a:cubicBezTo>
                <a:cubicBezTo>
                  <a:pt x="2270433" y="1178045"/>
                  <a:pt x="2268673" y="1192131"/>
                  <a:pt x="2265152" y="1199173"/>
                </a:cubicBezTo>
                <a:cubicBezTo>
                  <a:pt x="2265152" y="1204455"/>
                  <a:pt x="2266912" y="1211499"/>
                  <a:pt x="2266912" y="1216783"/>
                </a:cubicBezTo>
                <a:cubicBezTo>
                  <a:pt x="2268673" y="1223825"/>
                  <a:pt x="2268673" y="1227348"/>
                  <a:pt x="2270433" y="1236151"/>
                </a:cubicBezTo>
                <a:cubicBezTo>
                  <a:pt x="2268673" y="1236151"/>
                  <a:pt x="2268673" y="1236151"/>
                  <a:pt x="2268673" y="1236151"/>
                </a:cubicBezTo>
                <a:cubicBezTo>
                  <a:pt x="2270433" y="1253758"/>
                  <a:pt x="2270433" y="1271368"/>
                  <a:pt x="2272196" y="1288975"/>
                </a:cubicBezTo>
                <a:cubicBezTo>
                  <a:pt x="2270433" y="1288975"/>
                  <a:pt x="2268673" y="1288975"/>
                  <a:pt x="2266912" y="1288975"/>
                </a:cubicBezTo>
                <a:cubicBezTo>
                  <a:pt x="2266912" y="1303062"/>
                  <a:pt x="2266912" y="1320669"/>
                  <a:pt x="2266912" y="1336518"/>
                </a:cubicBezTo>
                <a:cubicBezTo>
                  <a:pt x="2265152" y="1357649"/>
                  <a:pt x="2261631" y="1378778"/>
                  <a:pt x="2259868" y="1398145"/>
                </a:cubicBezTo>
                <a:cubicBezTo>
                  <a:pt x="2258110" y="1405190"/>
                  <a:pt x="2256347" y="1412234"/>
                  <a:pt x="2256347" y="1408711"/>
                </a:cubicBezTo>
                <a:cubicBezTo>
                  <a:pt x="2256347" y="1428081"/>
                  <a:pt x="2251065" y="1459777"/>
                  <a:pt x="2240500" y="1461535"/>
                </a:cubicBezTo>
                <a:cubicBezTo>
                  <a:pt x="2247545" y="1468580"/>
                  <a:pt x="2233458" y="1480906"/>
                  <a:pt x="2235216" y="1496753"/>
                </a:cubicBezTo>
                <a:cubicBezTo>
                  <a:pt x="2226413" y="1491471"/>
                  <a:pt x="2221130" y="1523167"/>
                  <a:pt x="2222893" y="1535491"/>
                </a:cubicBezTo>
                <a:cubicBezTo>
                  <a:pt x="2229935" y="1530209"/>
                  <a:pt x="2233458" y="1514362"/>
                  <a:pt x="2235216" y="1500274"/>
                </a:cubicBezTo>
                <a:cubicBezTo>
                  <a:pt x="2240500" y="1519644"/>
                  <a:pt x="2219371" y="1556622"/>
                  <a:pt x="2228174" y="1570708"/>
                </a:cubicBezTo>
                <a:cubicBezTo>
                  <a:pt x="2219371" y="1598881"/>
                  <a:pt x="2205285" y="1612967"/>
                  <a:pt x="2201762" y="1639382"/>
                </a:cubicBezTo>
                <a:cubicBezTo>
                  <a:pt x="2200001" y="1635858"/>
                  <a:pt x="2198241" y="1634098"/>
                  <a:pt x="2192957" y="1639382"/>
                </a:cubicBezTo>
                <a:cubicBezTo>
                  <a:pt x="2187675" y="1651705"/>
                  <a:pt x="2196478" y="1642903"/>
                  <a:pt x="2198241" y="1649947"/>
                </a:cubicBezTo>
                <a:cubicBezTo>
                  <a:pt x="2185915" y="1676357"/>
                  <a:pt x="2182391" y="1713337"/>
                  <a:pt x="2159503" y="1745031"/>
                </a:cubicBezTo>
                <a:cubicBezTo>
                  <a:pt x="2157740" y="1753834"/>
                  <a:pt x="2163023" y="1746792"/>
                  <a:pt x="2163023" y="1752075"/>
                </a:cubicBezTo>
                <a:cubicBezTo>
                  <a:pt x="2155981" y="1766162"/>
                  <a:pt x="2150698" y="1776725"/>
                  <a:pt x="2147177" y="1783769"/>
                </a:cubicBezTo>
                <a:cubicBezTo>
                  <a:pt x="2141895" y="1792572"/>
                  <a:pt x="2138372" y="1797856"/>
                  <a:pt x="2136611" y="1804900"/>
                </a:cubicBezTo>
                <a:cubicBezTo>
                  <a:pt x="2133090" y="1804900"/>
                  <a:pt x="2127809" y="1810181"/>
                  <a:pt x="2122525" y="1820745"/>
                </a:cubicBezTo>
                <a:cubicBezTo>
                  <a:pt x="2120764" y="1818986"/>
                  <a:pt x="2124285" y="1815463"/>
                  <a:pt x="2126046" y="1811942"/>
                </a:cubicBezTo>
                <a:cubicBezTo>
                  <a:pt x="2122525" y="1808421"/>
                  <a:pt x="2120764" y="1815463"/>
                  <a:pt x="2117243" y="1817224"/>
                </a:cubicBezTo>
                <a:cubicBezTo>
                  <a:pt x="2117243" y="1820745"/>
                  <a:pt x="2122525" y="1818986"/>
                  <a:pt x="2113720" y="1829552"/>
                </a:cubicBezTo>
                <a:cubicBezTo>
                  <a:pt x="2111959" y="1827789"/>
                  <a:pt x="2117243" y="1822507"/>
                  <a:pt x="2111959" y="1822507"/>
                </a:cubicBezTo>
                <a:cubicBezTo>
                  <a:pt x="2117243" y="1810181"/>
                  <a:pt x="2126046" y="1804900"/>
                  <a:pt x="2119001" y="1799616"/>
                </a:cubicBezTo>
                <a:cubicBezTo>
                  <a:pt x="2127809" y="1796095"/>
                  <a:pt x="2129567" y="1789051"/>
                  <a:pt x="2131330" y="1780248"/>
                </a:cubicBezTo>
                <a:lnTo>
                  <a:pt x="2133730" y="1773844"/>
                </a:lnTo>
                <a:lnTo>
                  <a:pt x="2138372" y="1778485"/>
                </a:lnTo>
                <a:lnTo>
                  <a:pt x="2154095" y="1737612"/>
                </a:lnTo>
                <a:lnTo>
                  <a:pt x="2154219" y="1737987"/>
                </a:lnTo>
                <a:cubicBezTo>
                  <a:pt x="2159503" y="1725661"/>
                  <a:pt x="2157740" y="1727424"/>
                  <a:pt x="2163023" y="1716858"/>
                </a:cubicBezTo>
                <a:cubicBezTo>
                  <a:pt x="2154219" y="1715095"/>
                  <a:pt x="2154219" y="1737987"/>
                  <a:pt x="2150698" y="1727424"/>
                </a:cubicBezTo>
                <a:lnTo>
                  <a:pt x="2153650" y="1736281"/>
                </a:lnTo>
                <a:lnTo>
                  <a:pt x="2146516" y="1747231"/>
                </a:lnTo>
                <a:cubicBezTo>
                  <a:pt x="2143653" y="1752073"/>
                  <a:pt x="2141893" y="1756475"/>
                  <a:pt x="2143653" y="1759117"/>
                </a:cubicBezTo>
                <a:lnTo>
                  <a:pt x="2138326" y="1761591"/>
                </a:lnTo>
                <a:lnTo>
                  <a:pt x="2141895" y="1752075"/>
                </a:lnTo>
                <a:cubicBezTo>
                  <a:pt x="2131330" y="1750313"/>
                  <a:pt x="2134851" y="1778485"/>
                  <a:pt x="2124285" y="1778485"/>
                </a:cubicBezTo>
                <a:cubicBezTo>
                  <a:pt x="2120764" y="1787290"/>
                  <a:pt x="2122525" y="1792572"/>
                  <a:pt x="2115481" y="1799616"/>
                </a:cubicBezTo>
                <a:cubicBezTo>
                  <a:pt x="2113720" y="1799616"/>
                  <a:pt x="2120764" y="1790814"/>
                  <a:pt x="2119001" y="1789051"/>
                </a:cubicBezTo>
                <a:cubicBezTo>
                  <a:pt x="2113720" y="1792572"/>
                  <a:pt x="2108439" y="1806658"/>
                  <a:pt x="2106678" y="1811942"/>
                </a:cubicBezTo>
                <a:cubicBezTo>
                  <a:pt x="2106678" y="1813703"/>
                  <a:pt x="2108439" y="1810181"/>
                  <a:pt x="2110199" y="1808421"/>
                </a:cubicBezTo>
                <a:cubicBezTo>
                  <a:pt x="2108439" y="1811942"/>
                  <a:pt x="2099633" y="1831310"/>
                  <a:pt x="2099633" y="1822507"/>
                </a:cubicBezTo>
                <a:cubicBezTo>
                  <a:pt x="2097873" y="1827789"/>
                  <a:pt x="2096113" y="1833073"/>
                  <a:pt x="2096113" y="1836594"/>
                </a:cubicBezTo>
                <a:lnTo>
                  <a:pt x="2091558" y="1842598"/>
                </a:lnTo>
                <a:lnTo>
                  <a:pt x="2091183" y="1842861"/>
                </a:lnTo>
                <a:lnTo>
                  <a:pt x="2089071" y="1840115"/>
                </a:lnTo>
                <a:cubicBezTo>
                  <a:pt x="2087309" y="1842755"/>
                  <a:pt x="2087309" y="1844517"/>
                  <a:pt x="2088189" y="1844957"/>
                </a:cubicBezTo>
                <a:lnTo>
                  <a:pt x="2091183" y="1842861"/>
                </a:lnTo>
                <a:lnTo>
                  <a:pt x="2091271" y="1842976"/>
                </a:lnTo>
                <a:lnTo>
                  <a:pt x="2091558" y="1842598"/>
                </a:lnTo>
                <a:lnTo>
                  <a:pt x="2092591" y="1841875"/>
                </a:lnTo>
                <a:cubicBezTo>
                  <a:pt x="2090829" y="1850680"/>
                  <a:pt x="2083787" y="1852441"/>
                  <a:pt x="2076742" y="1863006"/>
                </a:cubicBezTo>
                <a:cubicBezTo>
                  <a:pt x="2092591" y="1852441"/>
                  <a:pt x="2066177" y="1875332"/>
                  <a:pt x="2064419" y="1882376"/>
                </a:cubicBezTo>
                <a:cubicBezTo>
                  <a:pt x="2066177" y="1882376"/>
                  <a:pt x="2067940" y="1880614"/>
                  <a:pt x="2069700" y="1882376"/>
                </a:cubicBezTo>
                <a:cubicBezTo>
                  <a:pt x="2066177" y="1885897"/>
                  <a:pt x="2062656" y="1880614"/>
                  <a:pt x="2059135" y="1889418"/>
                </a:cubicBezTo>
                <a:cubicBezTo>
                  <a:pt x="2059135" y="1895581"/>
                  <a:pt x="2052532" y="1904386"/>
                  <a:pt x="2044827" y="1914731"/>
                </a:cubicBezTo>
                <a:lnTo>
                  <a:pt x="2042908" y="1917904"/>
                </a:lnTo>
                <a:lnTo>
                  <a:pt x="2040747" y="1923664"/>
                </a:lnTo>
                <a:lnTo>
                  <a:pt x="2041044" y="1920981"/>
                </a:lnTo>
                <a:lnTo>
                  <a:pt x="2028198" y="1942213"/>
                </a:lnTo>
                <a:lnTo>
                  <a:pt x="2023181" y="1948551"/>
                </a:lnTo>
                <a:lnTo>
                  <a:pt x="2020397" y="1945766"/>
                </a:lnTo>
                <a:cubicBezTo>
                  <a:pt x="2015115" y="1951048"/>
                  <a:pt x="2015115" y="1954569"/>
                  <a:pt x="2011594" y="1959853"/>
                </a:cubicBezTo>
                <a:lnTo>
                  <a:pt x="2015458" y="1958306"/>
                </a:lnTo>
                <a:lnTo>
                  <a:pt x="2010439" y="1964646"/>
                </a:lnTo>
                <a:lnTo>
                  <a:pt x="2009831" y="1961611"/>
                </a:lnTo>
                <a:cubicBezTo>
                  <a:pt x="2004550" y="1972176"/>
                  <a:pt x="1999266" y="1977460"/>
                  <a:pt x="1992224" y="1980981"/>
                </a:cubicBezTo>
                <a:cubicBezTo>
                  <a:pt x="1988701" y="1986263"/>
                  <a:pt x="1997505" y="1979221"/>
                  <a:pt x="1997505" y="1984505"/>
                </a:cubicBezTo>
                <a:cubicBezTo>
                  <a:pt x="1992224" y="1987144"/>
                  <a:pt x="1986501" y="1990226"/>
                  <a:pt x="1982979" y="1993747"/>
                </a:cubicBezTo>
                <a:lnTo>
                  <a:pt x="1981659" y="2005633"/>
                </a:lnTo>
                <a:lnTo>
                  <a:pt x="1960528" y="2026764"/>
                </a:lnTo>
                <a:cubicBezTo>
                  <a:pt x="1963170" y="2032045"/>
                  <a:pt x="1960088" y="2037329"/>
                  <a:pt x="1956127" y="2042390"/>
                </a:cubicBezTo>
                <a:lnTo>
                  <a:pt x="1949827" y="2051696"/>
                </a:lnTo>
                <a:lnTo>
                  <a:pt x="1944681" y="2054937"/>
                </a:lnTo>
                <a:cubicBezTo>
                  <a:pt x="1942920" y="2058458"/>
                  <a:pt x="1942920" y="2063739"/>
                  <a:pt x="1941160" y="2067262"/>
                </a:cubicBezTo>
                <a:cubicBezTo>
                  <a:pt x="1932355" y="2070783"/>
                  <a:pt x="1934118" y="2069023"/>
                  <a:pt x="1925311" y="2079588"/>
                </a:cubicBezTo>
                <a:cubicBezTo>
                  <a:pt x="1923552" y="2077828"/>
                  <a:pt x="1927073" y="2074304"/>
                  <a:pt x="1921789" y="2076067"/>
                </a:cubicBezTo>
                <a:cubicBezTo>
                  <a:pt x="1918269" y="2084870"/>
                  <a:pt x="1914747" y="2086633"/>
                  <a:pt x="1909466" y="2097196"/>
                </a:cubicBezTo>
                <a:cubicBezTo>
                  <a:pt x="1909466" y="2091914"/>
                  <a:pt x="1902421" y="2091914"/>
                  <a:pt x="1897138" y="2104240"/>
                </a:cubicBezTo>
                <a:cubicBezTo>
                  <a:pt x="1893617" y="2102477"/>
                  <a:pt x="1883051" y="2116566"/>
                  <a:pt x="1879530" y="2111284"/>
                </a:cubicBezTo>
                <a:cubicBezTo>
                  <a:pt x="1874249" y="2114805"/>
                  <a:pt x="1881291" y="2116566"/>
                  <a:pt x="1874249" y="2121847"/>
                </a:cubicBezTo>
                <a:cubicBezTo>
                  <a:pt x="1868965" y="2118326"/>
                  <a:pt x="1868965" y="2120087"/>
                  <a:pt x="1870728" y="2113043"/>
                </a:cubicBezTo>
                <a:cubicBezTo>
                  <a:pt x="1865444" y="2118326"/>
                  <a:pt x="1860162" y="2121847"/>
                  <a:pt x="1856641" y="2123610"/>
                </a:cubicBezTo>
                <a:cubicBezTo>
                  <a:pt x="1858399" y="2128892"/>
                  <a:pt x="1865444" y="2120087"/>
                  <a:pt x="1867204" y="2127131"/>
                </a:cubicBezTo>
                <a:cubicBezTo>
                  <a:pt x="1854879" y="2139457"/>
                  <a:pt x="1821424" y="2160588"/>
                  <a:pt x="1819661" y="2153544"/>
                </a:cubicBezTo>
                <a:cubicBezTo>
                  <a:pt x="1817903" y="2157067"/>
                  <a:pt x="1819661" y="2158825"/>
                  <a:pt x="1821424" y="2160588"/>
                </a:cubicBezTo>
                <a:cubicBezTo>
                  <a:pt x="1814380" y="2167630"/>
                  <a:pt x="1812619" y="2162348"/>
                  <a:pt x="1807338" y="2160588"/>
                </a:cubicBezTo>
                <a:cubicBezTo>
                  <a:pt x="1817903" y="2155304"/>
                  <a:pt x="1810859" y="2151783"/>
                  <a:pt x="1821424" y="2146502"/>
                </a:cubicBezTo>
                <a:cubicBezTo>
                  <a:pt x="1802054" y="2151783"/>
                  <a:pt x="1800293" y="2162348"/>
                  <a:pt x="1782686" y="2172912"/>
                </a:cubicBezTo>
                <a:cubicBezTo>
                  <a:pt x="1787967" y="2174674"/>
                  <a:pt x="1793251" y="2174674"/>
                  <a:pt x="1803817" y="2165870"/>
                </a:cubicBezTo>
                <a:cubicBezTo>
                  <a:pt x="1802054" y="2169391"/>
                  <a:pt x="1795009" y="2174674"/>
                  <a:pt x="1789728" y="2179956"/>
                </a:cubicBezTo>
                <a:cubicBezTo>
                  <a:pt x="1789728" y="2176435"/>
                  <a:pt x="1786207" y="2178195"/>
                  <a:pt x="1784446" y="2176435"/>
                </a:cubicBezTo>
                <a:cubicBezTo>
                  <a:pt x="1773881" y="2181719"/>
                  <a:pt x="1777402" y="2185240"/>
                  <a:pt x="1770360" y="2190521"/>
                </a:cubicBezTo>
                <a:cubicBezTo>
                  <a:pt x="1768599" y="2188761"/>
                  <a:pt x="1770360" y="2185240"/>
                  <a:pt x="1768599" y="2183477"/>
                </a:cubicBezTo>
                <a:cubicBezTo>
                  <a:pt x="1761555" y="2201087"/>
                  <a:pt x="1745708" y="2208129"/>
                  <a:pt x="1731622" y="2216934"/>
                </a:cubicBezTo>
                <a:cubicBezTo>
                  <a:pt x="1717533" y="2223978"/>
                  <a:pt x="1701688" y="2231020"/>
                  <a:pt x="1689360" y="2246867"/>
                </a:cubicBezTo>
                <a:cubicBezTo>
                  <a:pt x="1696405" y="2238064"/>
                  <a:pt x="1689360" y="2238064"/>
                  <a:pt x="1698165" y="2229259"/>
                </a:cubicBezTo>
                <a:cubicBezTo>
                  <a:pt x="1696405" y="2229259"/>
                  <a:pt x="1692883" y="2231020"/>
                  <a:pt x="1692883" y="2232781"/>
                </a:cubicBezTo>
                <a:cubicBezTo>
                  <a:pt x="1687602" y="2220457"/>
                  <a:pt x="1664708" y="2245106"/>
                  <a:pt x="1648864" y="2253911"/>
                </a:cubicBezTo>
                <a:cubicBezTo>
                  <a:pt x="1650622" y="2246867"/>
                  <a:pt x="1661187" y="2241585"/>
                  <a:pt x="1668232" y="2234543"/>
                </a:cubicBezTo>
                <a:cubicBezTo>
                  <a:pt x="1664708" y="2234543"/>
                  <a:pt x="1659427" y="2236302"/>
                  <a:pt x="1655906" y="2238064"/>
                </a:cubicBezTo>
                <a:cubicBezTo>
                  <a:pt x="1652385" y="2241585"/>
                  <a:pt x="1648864" y="2243346"/>
                  <a:pt x="1652385" y="2246867"/>
                </a:cubicBezTo>
                <a:cubicBezTo>
                  <a:pt x="1641819" y="2248630"/>
                  <a:pt x="1640057" y="2252151"/>
                  <a:pt x="1631254" y="2257432"/>
                </a:cubicBezTo>
                <a:cubicBezTo>
                  <a:pt x="1622449" y="2259195"/>
                  <a:pt x="1645341" y="2250388"/>
                  <a:pt x="1641819" y="2246867"/>
                </a:cubicBezTo>
                <a:cubicBezTo>
                  <a:pt x="1633015" y="2245106"/>
                  <a:pt x="1606602" y="2260953"/>
                  <a:pt x="1604842" y="2262716"/>
                </a:cubicBezTo>
                <a:cubicBezTo>
                  <a:pt x="1597797" y="2266237"/>
                  <a:pt x="1592516" y="2269758"/>
                  <a:pt x="1594276" y="2267998"/>
                </a:cubicBezTo>
                <a:cubicBezTo>
                  <a:pt x="1581951" y="2276803"/>
                  <a:pt x="1573146" y="2273282"/>
                  <a:pt x="1564343" y="2276803"/>
                </a:cubicBezTo>
                <a:cubicBezTo>
                  <a:pt x="1562580" y="2278563"/>
                  <a:pt x="1560822" y="2283845"/>
                  <a:pt x="1553778" y="2287368"/>
                </a:cubicBezTo>
                <a:cubicBezTo>
                  <a:pt x="1534407" y="2292649"/>
                  <a:pt x="1493911" y="2304975"/>
                  <a:pt x="1467496" y="2324343"/>
                </a:cubicBezTo>
                <a:cubicBezTo>
                  <a:pt x="1463975" y="2324343"/>
                  <a:pt x="1463975" y="2320822"/>
                  <a:pt x="1460454" y="2322585"/>
                </a:cubicBezTo>
                <a:cubicBezTo>
                  <a:pt x="1462215" y="2317301"/>
                  <a:pt x="1467496" y="2322585"/>
                  <a:pt x="1474541" y="2319062"/>
                </a:cubicBezTo>
                <a:cubicBezTo>
                  <a:pt x="1469259" y="2312020"/>
                  <a:pt x="1449889" y="2320822"/>
                  <a:pt x="1439323" y="2324343"/>
                </a:cubicBezTo>
                <a:cubicBezTo>
                  <a:pt x="1441086" y="2326106"/>
                  <a:pt x="1446368" y="2324343"/>
                  <a:pt x="1446368" y="2327867"/>
                </a:cubicBezTo>
                <a:cubicBezTo>
                  <a:pt x="1434042" y="2329627"/>
                  <a:pt x="1407630" y="2326106"/>
                  <a:pt x="1402348" y="2338430"/>
                </a:cubicBezTo>
                <a:cubicBezTo>
                  <a:pt x="1397064" y="2340193"/>
                  <a:pt x="1397064" y="2336671"/>
                  <a:pt x="1395304" y="2334909"/>
                </a:cubicBezTo>
                <a:cubicBezTo>
                  <a:pt x="1382978" y="2338430"/>
                  <a:pt x="1382978" y="2338430"/>
                  <a:pt x="1375933" y="2341953"/>
                </a:cubicBezTo>
                <a:cubicBezTo>
                  <a:pt x="1375933" y="2345474"/>
                  <a:pt x="1379455" y="2343714"/>
                  <a:pt x="1382978" y="2343714"/>
                </a:cubicBezTo>
                <a:cubicBezTo>
                  <a:pt x="1374173" y="2352516"/>
                  <a:pt x="1361847" y="2347235"/>
                  <a:pt x="1347761" y="2356039"/>
                </a:cubicBezTo>
                <a:cubicBezTo>
                  <a:pt x="1347761" y="2350758"/>
                  <a:pt x="1335435" y="2356039"/>
                  <a:pt x="1331914" y="2352516"/>
                </a:cubicBezTo>
                <a:cubicBezTo>
                  <a:pt x="1314306" y="2359560"/>
                  <a:pt x="1289655" y="2364844"/>
                  <a:pt x="1263240" y="2370126"/>
                </a:cubicBezTo>
                <a:cubicBezTo>
                  <a:pt x="1249153" y="2371886"/>
                  <a:pt x="1235067" y="2373647"/>
                  <a:pt x="1222743" y="2375410"/>
                </a:cubicBezTo>
                <a:cubicBezTo>
                  <a:pt x="1210415" y="2375410"/>
                  <a:pt x="1196329" y="2375410"/>
                  <a:pt x="1185763" y="2375410"/>
                </a:cubicBezTo>
                <a:cubicBezTo>
                  <a:pt x="1166395" y="2385973"/>
                  <a:pt x="1143504" y="2377168"/>
                  <a:pt x="1120615" y="2384212"/>
                </a:cubicBezTo>
                <a:cubicBezTo>
                  <a:pt x="1115331" y="2382452"/>
                  <a:pt x="1106529" y="2382452"/>
                  <a:pt x="1106529" y="2377168"/>
                </a:cubicBezTo>
                <a:cubicBezTo>
                  <a:pt x="1099485" y="2380691"/>
                  <a:pt x="1097724" y="2380691"/>
                  <a:pt x="1088919" y="2378931"/>
                </a:cubicBezTo>
                <a:cubicBezTo>
                  <a:pt x="1081877" y="2378931"/>
                  <a:pt x="1092443" y="2380691"/>
                  <a:pt x="1088919" y="2384212"/>
                </a:cubicBezTo>
                <a:cubicBezTo>
                  <a:pt x="1066028" y="2380691"/>
                  <a:pt x="1057225" y="2393017"/>
                  <a:pt x="1037855" y="2393017"/>
                </a:cubicBezTo>
                <a:cubicBezTo>
                  <a:pt x="1041376" y="2384212"/>
                  <a:pt x="1055463" y="2389496"/>
                  <a:pt x="1064267" y="2384212"/>
                </a:cubicBezTo>
                <a:cubicBezTo>
                  <a:pt x="1053704" y="2380691"/>
                  <a:pt x="1039618" y="2377168"/>
                  <a:pt x="1027290" y="2378931"/>
                </a:cubicBezTo>
                <a:cubicBezTo>
                  <a:pt x="1029052" y="2378931"/>
                  <a:pt x="1030811" y="2377168"/>
                  <a:pt x="1030811" y="2375410"/>
                </a:cubicBezTo>
                <a:cubicBezTo>
                  <a:pt x="1018487" y="2380691"/>
                  <a:pt x="1006161" y="2378931"/>
                  <a:pt x="990314" y="2375410"/>
                </a:cubicBezTo>
                <a:cubicBezTo>
                  <a:pt x="986791" y="2377168"/>
                  <a:pt x="992072" y="2378931"/>
                  <a:pt x="990314" y="2380691"/>
                </a:cubicBezTo>
                <a:cubicBezTo>
                  <a:pt x="969183" y="2377168"/>
                  <a:pt x="948053" y="2373647"/>
                  <a:pt x="926924" y="2371886"/>
                </a:cubicBezTo>
                <a:cubicBezTo>
                  <a:pt x="905793" y="2370126"/>
                  <a:pt x="882902" y="2366605"/>
                  <a:pt x="860013" y="2359560"/>
                </a:cubicBezTo>
                <a:cubicBezTo>
                  <a:pt x="856490" y="2359560"/>
                  <a:pt x="856490" y="2363081"/>
                  <a:pt x="856490" y="2364844"/>
                </a:cubicBezTo>
                <a:cubicBezTo>
                  <a:pt x="840643" y="2361323"/>
                  <a:pt x="838882" y="2359560"/>
                  <a:pt x="826557" y="2356039"/>
                </a:cubicBezTo>
                <a:cubicBezTo>
                  <a:pt x="838882" y="2366605"/>
                  <a:pt x="810710" y="2352516"/>
                  <a:pt x="807189" y="2348995"/>
                </a:cubicBezTo>
                <a:cubicBezTo>
                  <a:pt x="801905" y="2348995"/>
                  <a:pt x="803665" y="2354279"/>
                  <a:pt x="800144" y="2354279"/>
                </a:cubicBezTo>
                <a:cubicBezTo>
                  <a:pt x="789581" y="2350758"/>
                  <a:pt x="803665" y="2348995"/>
                  <a:pt x="793102" y="2343714"/>
                </a:cubicBezTo>
                <a:cubicBezTo>
                  <a:pt x="784297" y="2347235"/>
                  <a:pt x="773732" y="2341953"/>
                  <a:pt x="757885" y="2340193"/>
                </a:cubicBezTo>
                <a:cubicBezTo>
                  <a:pt x="750843" y="2336671"/>
                  <a:pt x="768450" y="2340193"/>
                  <a:pt x="771971" y="2340193"/>
                </a:cubicBezTo>
                <a:cubicBezTo>
                  <a:pt x="775495" y="2334909"/>
                  <a:pt x="757885" y="2333148"/>
                  <a:pt x="749080" y="2329627"/>
                </a:cubicBezTo>
                <a:cubicBezTo>
                  <a:pt x="742038" y="2327867"/>
                  <a:pt x="745559" y="2334909"/>
                  <a:pt x="743799" y="2336671"/>
                </a:cubicBezTo>
                <a:cubicBezTo>
                  <a:pt x="733233" y="2333148"/>
                  <a:pt x="736757" y="2326106"/>
                  <a:pt x="720907" y="2322585"/>
                </a:cubicBezTo>
                <a:cubicBezTo>
                  <a:pt x="712105" y="2322585"/>
                  <a:pt x="722670" y="2327867"/>
                  <a:pt x="715626" y="2327867"/>
                </a:cubicBezTo>
                <a:cubicBezTo>
                  <a:pt x="708581" y="2317301"/>
                  <a:pt x="683930" y="2312020"/>
                  <a:pt x="669843" y="2303215"/>
                </a:cubicBezTo>
                <a:cubicBezTo>
                  <a:pt x="671604" y="2301454"/>
                  <a:pt x="675125" y="2303215"/>
                  <a:pt x="678648" y="2304975"/>
                </a:cubicBezTo>
                <a:cubicBezTo>
                  <a:pt x="676887" y="2299692"/>
                  <a:pt x="669843" y="2301454"/>
                  <a:pt x="664562" y="2299692"/>
                </a:cubicBezTo>
                <a:cubicBezTo>
                  <a:pt x="664562" y="2301454"/>
                  <a:pt x="664562" y="2303215"/>
                  <a:pt x="668083" y="2304975"/>
                </a:cubicBezTo>
                <a:cubicBezTo>
                  <a:pt x="662801" y="2303215"/>
                  <a:pt x="650475" y="2297933"/>
                  <a:pt x="639910" y="2290889"/>
                </a:cubicBezTo>
                <a:cubicBezTo>
                  <a:pt x="634628" y="2283845"/>
                  <a:pt x="650475" y="2289128"/>
                  <a:pt x="643431" y="2282084"/>
                </a:cubicBezTo>
                <a:cubicBezTo>
                  <a:pt x="641670" y="2283845"/>
                  <a:pt x="639910" y="2289128"/>
                  <a:pt x="629344" y="2280324"/>
                </a:cubicBezTo>
                <a:cubicBezTo>
                  <a:pt x="634628" y="2280324"/>
                  <a:pt x="641670" y="2282084"/>
                  <a:pt x="641670" y="2275040"/>
                </a:cubicBezTo>
                <a:cubicBezTo>
                  <a:pt x="638149" y="2273282"/>
                  <a:pt x="636387" y="2273282"/>
                  <a:pt x="636387" y="2271519"/>
                </a:cubicBezTo>
                <a:cubicBezTo>
                  <a:pt x="624063" y="2266237"/>
                  <a:pt x="636387" y="2278563"/>
                  <a:pt x="625823" y="2273282"/>
                </a:cubicBezTo>
                <a:cubicBezTo>
                  <a:pt x="632865" y="2266237"/>
                  <a:pt x="615258" y="2260953"/>
                  <a:pt x="608214" y="2255672"/>
                </a:cubicBezTo>
                <a:cubicBezTo>
                  <a:pt x="609977" y="2252151"/>
                  <a:pt x="618779" y="2259195"/>
                  <a:pt x="624063" y="2260953"/>
                </a:cubicBezTo>
                <a:cubicBezTo>
                  <a:pt x="625823" y="2257432"/>
                  <a:pt x="617019" y="2253911"/>
                  <a:pt x="609977" y="2250388"/>
                </a:cubicBezTo>
                <a:cubicBezTo>
                  <a:pt x="602932" y="2243346"/>
                  <a:pt x="624063" y="2255672"/>
                  <a:pt x="625823" y="2253911"/>
                </a:cubicBezTo>
                <a:lnTo>
                  <a:pt x="615681" y="2248558"/>
                </a:lnTo>
                <a:lnTo>
                  <a:pt x="673367" y="2273282"/>
                </a:lnTo>
                <a:cubicBezTo>
                  <a:pt x="678648" y="2283845"/>
                  <a:pt x="706821" y="2290889"/>
                  <a:pt x="719147" y="2294410"/>
                </a:cubicBezTo>
                <a:cubicBezTo>
                  <a:pt x="720907" y="2290889"/>
                  <a:pt x="701539" y="2290889"/>
                  <a:pt x="706821" y="2285605"/>
                </a:cubicBezTo>
                <a:cubicBezTo>
                  <a:pt x="715626" y="2289128"/>
                  <a:pt x="720907" y="2289128"/>
                  <a:pt x="727949" y="2290889"/>
                </a:cubicBezTo>
                <a:cubicBezTo>
                  <a:pt x="715626" y="2297933"/>
                  <a:pt x="754364" y="2306736"/>
                  <a:pt x="763167" y="2308496"/>
                </a:cubicBezTo>
                <a:cubicBezTo>
                  <a:pt x="764929" y="2304975"/>
                  <a:pt x="752601" y="2303215"/>
                  <a:pt x="745559" y="2299692"/>
                </a:cubicBezTo>
                <a:cubicBezTo>
                  <a:pt x="775495" y="2296170"/>
                  <a:pt x="807189" y="2320822"/>
                  <a:pt x="842403" y="2324343"/>
                </a:cubicBezTo>
                <a:cubicBezTo>
                  <a:pt x="840643" y="2327867"/>
                  <a:pt x="849448" y="2327867"/>
                  <a:pt x="849448" y="2331388"/>
                </a:cubicBezTo>
                <a:cubicBezTo>
                  <a:pt x="861771" y="2329627"/>
                  <a:pt x="875858" y="2331388"/>
                  <a:pt x="888186" y="2334909"/>
                </a:cubicBezTo>
                <a:cubicBezTo>
                  <a:pt x="902272" y="2336671"/>
                  <a:pt x="914596" y="2340193"/>
                  <a:pt x="926924" y="2340193"/>
                </a:cubicBezTo>
                <a:cubicBezTo>
                  <a:pt x="946292" y="2345474"/>
                  <a:pt x="962141" y="2348995"/>
                  <a:pt x="976228" y="2350758"/>
                </a:cubicBezTo>
                <a:lnTo>
                  <a:pt x="1007929" y="2350758"/>
                </a:lnTo>
                <a:lnTo>
                  <a:pt x="1018487" y="2352516"/>
                </a:lnTo>
                <a:lnTo>
                  <a:pt x="1015318" y="2350758"/>
                </a:lnTo>
                <a:lnTo>
                  <a:pt x="1020248" y="2350758"/>
                </a:lnTo>
                <a:lnTo>
                  <a:pt x="1029052" y="2350758"/>
                </a:lnTo>
                <a:lnTo>
                  <a:pt x="1027950" y="2347456"/>
                </a:lnTo>
                <a:lnTo>
                  <a:pt x="1032573" y="2345474"/>
                </a:lnTo>
                <a:cubicBezTo>
                  <a:pt x="1020248" y="2343714"/>
                  <a:pt x="1013203" y="2340193"/>
                  <a:pt x="1011443" y="2334909"/>
                </a:cubicBezTo>
                <a:cubicBezTo>
                  <a:pt x="1018487" y="2336671"/>
                  <a:pt x="1022008" y="2338430"/>
                  <a:pt x="1025529" y="2334909"/>
                </a:cubicBezTo>
                <a:cubicBezTo>
                  <a:pt x="1020248" y="2333148"/>
                  <a:pt x="1018487" y="2331388"/>
                  <a:pt x="1014966" y="2329627"/>
                </a:cubicBezTo>
                <a:lnTo>
                  <a:pt x="997787" y="2333560"/>
                </a:lnTo>
                <a:lnTo>
                  <a:pt x="994054" y="2331167"/>
                </a:lnTo>
                <a:cubicBezTo>
                  <a:pt x="988993" y="2330067"/>
                  <a:pt x="982388" y="2329627"/>
                  <a:pt x="976228" y="2329627"/>
                </a:cubicBezTo>
                <a:cubicBezTo>
                  <a:pt x="963900" y="2327867"/>
                  <a:pt x="956858" y="2329627"/>
                  <a:pt x="970944" y="2331388"/>
                </a:cubicBezTo>
                <a:cubicBezTo>
                  <a:pt x="962141" y="2333148"/>
                  <a:pt x="937490" y="2324343"/>
                  <a:pt x="942771" y="2331388"/>
                </a:cubicBezTo>
                <a:cubicBezTo>
                  <a:pt x="923403" y="2329627"/>
                  <a:pt x="919880" y="2322585"/>
                  <a:pt x="905793" y="2320822"/>
                </a:cubicBezTo>
                <a:cubicBezTo>
                  <a:pt x="895228" y="2320822"/>
                  <a:pt x="888186" y="2326106"/>
                  <a:pt x="877621" y="2326106"/>
                </a:cubicBezTo>
                <a:cubicBezTo>
                  <a:pt x="877621" y="2326106"/>
                  <a:pt x="877621" y="2322585"/>
                  <a:pt x="877621" y="2322585"/>
                </a:cubicBezTo>
                <a:cubicBezTo>
                  <a:pt x="870576" y="2322585"/>
                  <a:pt x="852969" y="2326106"/>
                  <a:pt x="852969" y="2315541"/>
                </a:cubicBezTo>
                <a:cubicBezTo>
                  <a:pt x="858250" y="2320822"/>
                  <a:pt x="872337" y="2320822"/>
                  <a:pt x="872337" y="2315541"/>
                </a:cubicBezTo>
                <a:cubicBezTo>
                  <a:pt x="858250" y="2319062"/>
                  <a:pt x="819512" y="2299692"/>
                  <a:pt x="789581" y="2297933"/>
                </a:cubicBezTo>
                <a:cubicBezTo>
                  <a:pt x="786058" y="2296170"/>
                  <a:pt x="787818" y="2294410"/>
                  <a:pt x="787818" y="2292649"/>
                </a:cubicBezTo>
                <a:cubicBezTo>
                  <a:pt x="780776" y="2290889"/>
                  <a:pt x="771971" y="2289128"/>
                  <a:pt x="763167" y="2287368"/>
                </a:cubicBezTo>
                <a:cubicBezTo>
                  <a:pt x="754364" y="2283845"/>
                  <a:pt x="747320" y="2280324"/>
                  <a:pt x="738515" y="2276803"/>
                </a:cubicBezTo>
                <a:cubicBezTo>
                  <a:pt x="722670" y="2269758"/>
                  <a:pt x="706821" y="2262716"/>
                  <a:pt x="694495" y="2260953"/>
                </a:cubicBezTo>
                <a:lnTo>
                  <a:pt x="696255" y="2257432"/>
                </a:lnTo>
                <a:cubicBezTo>
                  <a:pt x="685690" y="2259195"/>
                  <a:pt x="680409" y="2253911"/>
                  <a:pt x="669843" y="2248630"/>
                </a:cubicBezTo>
                <a:cubicBezTo>
                  <a:pt x="683930" y="2252151"/>
                  <a:pt x="676887" y="2245106"/>
                  <a:pt x="692734" y="2252151"/>
                </a:cubicBezTo>
                <a:lnTo>
                  <a:pt x="657414" y="2232884"/>
                </a:lnTo>
                <a:lnTo>
                  <a:pt x="657517" y="2232781"/>
                </a:lnTo>
                <a:lnTo>
                  <a:pt x="656597" y="2232440"/>
                </a:lnTo>
                <a:lnTo>
                  <a:pt x="653996" y="2231020"/>
                </a:lnTo>
                <a:lnTo>
                  <a:pt x="653996" y="2231473"/>
                </a:lnTo>
                <a:lnTo>
                  <a:pt x="649815" y="2229920"/>
                </a:lnTo>
                <a:lnTo>
                  <a:pt x="645530" y="2230659"/>
                </a:lnTo>
                <a:lnTo>
                  <a:pt x="632865" y="2222215"/>
                </a:lnTo>
                <a:cubicBezTo>
                  <a:pt x="629344" y="2223978"/>
                  <a:pt x="613497" y="2216934"/>
                  <a:pt x="620542" y="2223978"/>
                </a:cubicBezTo>
                <a:cubicBezTo>
                  <a:pt x="602932" y="2215173"/>
                  <a:pt x="583562" y="2206368"/>
                  <a:pt x="564194" y="2197563"/>
                </a:cubicBezTo>
                <a:cubicBezTo>
                  <a:pt x="565954" y="2192282"/>
                  <a:pt x="576520" y="2199326"/>
                  <a:pt x="572999" y="2190521"/>
                </a:cubicBezTo>
                <a:cubicBezTo>
                  <a:pt x="581801" y="2195803"/>
                  <a:pt x="589725" y="2201526"/>
                  <a:pt x="597648" y="2205708"/>
                </a:cubicBezTo>
                <a:lnTo>
                  <a:pt x="619605" y="2211001"/>
                </a:lnTo>
                <a:lnTo>
                  <a:pt x="622300" y="2213005"/>
                </a:lnTo>
                <a:lnTo>
                  <a:pt x="622300" y="2216934"/>
                </a:lnTo>
                <a:cubicBezTo>
                  <a:pt x="624063" y="2218694"/>
                  <a:pt x="624063" y="2215173"/>
                  <a:pt x="627584" y="2216934"/>
                </a:cubicBezTo>
                <a:lnTo>
                  <a:pt x="622300" y="2213005"/>
                </a:lnTo>
                <a:lnTo>
                  <a:pt x="622300" y="2211650"/>
                </a:lnTo>
                <a:lnTo>
                  <a:pt x="619605" y="2211001"/>
                </a:lnTo>
                <a:lnTo>
                  <a:pt x="610416" y="2204168"/>
                </a:lnTo>
                <a:cubicBezTo>
                  <a:pt x="602932" y="2199766"/>
                  <a:pt x="595009" y="2196684"/>
                  <a:pt x="590606" y="2199326"/>
                </a:cubicBezTo>
                <a:cubicBezTo>
                  <a:pt x="585325" y="2194042"/>
                  <a:pt x="576520" y="2190521"/>
                  <a:pt x="571238" y="2185240"/>
                </a:cubicBezTo>
                <a:cubicBezTo>
                  <a:pt x="576520" y="2179956"/>
                  <a:pt x="578280" y="2176435"/>
                  <a:pt x="594127" y="2183477"/>
                </a:cubicBezTo>
                <a:cubicBezTo>
                  <a:pt x="592367" y="2185240"/>
                  <a:pt x="585325" y="2179956"/>
                  <a:pt x="585325" y="2183477"/>
                </a:cubicBezTo>
                <a:cubicBezTo>
                  <a:pt x="581804" y="2185240"/>
                  <a:pt x="588846" y="2187000"/>
                  <a:pt x="587085" y="2190521"/>
                </a:cubicBezTo>
                <a:cubicBezTo>
                  <a:pt x="592367" y="2192282"/>
                  <a:pt x="611737" y="2199326"/>
                  <a:pt x="604693" y="2192282"/>
                </a:cubicBezTo>
                <a:cubicBezTo>
                  <a:pt x="611737" y="2194042"/>
                  <a:pt x="608214" y="2197563"/>
                  <a:pt x="611737" y="2202847"/>
                </a:cubicBezTo>
                <a:cubicBezTo>
                  <a:pt x="617019" y="2201087"/>
                  <a:pt x="618779" y="2199326"/>
                  <a:pt x="624063" y="2206368"/>
                </a:cubicBezTo>
                <a:cubicBezTo>
                  <a:pt x="627584" y="2206368"/>
                  <a:pt x="629344" y="2204608"/>
                  <a:pt x="632865" y="2204608"/>
                </a:cubicBezTo>
                <a:cubicBezTo>
                  <a:pt x="641670" y="2208129"/>
                  <a:pt x="652236" y="2213413"/>
                  <a:pt x="662801" y="2218694"/>
                </a:cubicBezTo>
                <a:cubicBezTo>
                  <a:pt x="673367" y="2223978"/>
                  <a:pt x="687453" y="2227499"/>
                  <a:pt x="701539" y="2232781"/>
                </a:cubicBezTo>
                <a:cubicBezTo>
                  <a:pt x="699777" y="2232781"/>
                  <a:pt x="698018" y="2232781"/>
                  <a:pt x="698018" y="2234543"/>
                </a:cubicBezTo>
                <a:cubicBezTo>
                  <a:pt x="708581" y="2236302"/>
                  <a:pt x="713863" y="2238064"/>
                  <a:pt x="733233" y="2245106"/>
                </a:cubicBezTo>
                <a:cubicBezTo>
                  <a:pt x="733233" y="2243346"/>
                  <a:pt x="734994" y="2241585"/>
                  <a:pt x="731473" y="2239825"/>
                </a:cubicBezTo>
                <a:cubicBezTo>
                  <a:pt x="740277" y="2243346"/>
                  <a:pt x="750843" y="2245106"/>
                  <a:pt x="763167" y="2248630"/>
                </a:cubicBezTo>
                <a:cubicBezTo>
                  <a:pt x="775495" y="2252151"/>
                  <a:pt x="787818" y="2252151"/>
                  <a:pt x="796623" y="2253911"/>
                </a:cubicBezTo>
                <a:cubicBezTo>
                  <a:pt x="791339" y="2260953"/>
                  <a:pt x="815991" y="2257432"/>
                  <a:pt x="821275" y="2267998"/>
                </a:cubicBezTo>
                <a:cubicBezTo>
                  <a:pt x="826557" y="2266237"/>
                  <a:pt x="837122" y="2269758"/>
                  <a:pt x="838882" y="2264477"/>
                </a:cubicBezTo>
                <a:cubicBezTo>
                  <a:pt x="851208" y="2266237"/>
                  <a:pt x="833599" y="2266237"/>
                  <a:pt x="840643" y="2271519"/>
                </a:cubicBezTo>
                <a:cubicBezTo>
                  <a:pt x="851208" y="2273282"/>
                  <a:pt x="863534" y="2267998"/>
                  <a:pt x="872337" y="2273282"/>
                </a:cubicBezTo>
                <a:cubicBezTo>
                  <a:pt x="872337" y="2273282"/>
                  <a:pt x="872337" y="2278563"/>
                  <a:pt x="874100" y="2278563"/>
                </a:cubicBezTo>
                <a:cubicBezTo>
                  <a:pt x="881142" y="2278563"/>
                  <a:pt x="886423" y="2275040"/>
                  <a:pt x="893468" y="2276803"/>
                </a:cubicBezTo>
                <a:cubicBezTo>
                  <a:pt x="891707" y="2275040"/>
                  <a:pt x="889947" y="2278563"/>
                  <a:pt x="889947" y="2278563"/>
                </a:cubicBezTo>
                <a:cubicBezTo>
                  <a:pt x="893468" y="2278563"/>
                  <a:pt x="902272" y="2278563"/>
                  <a:pt x="905793" y="2278563"/>
                </a:cubicBezTo>
                <a:cubicBezTo>
                  <a:pt x="912838" y="2278563"/>
                  <a:pt x="919880" y="2285605"/>
                  <a:pt x="928685" y="2287368"/>
                </a:cubicBezTo>
                <a:cubicBezTo>
                  <a:pt x="935727" y="2287368"/>
                  <a:pt x="942771" y="2282084"/>
                  <a:pt x="949813" y="2282084"/>
                </a:cubicBezTo>
                <a:cubicBezTo>
                  <a:pt x="963900" y="2282084"/>
                  <a:pt x="974465" y="2292649"/>
                  <a:pt x="986791" y="2287368"/>
                </a:cubicBezTo>
                <a:cubicBezTo>
                  <a:pt x="995596" y="2287368"/>
                  <a:pt x="995596" y="2290889"/>
                  <a:pt x="1002638" y="2292649"/>
                </a:cubicBezTo>
                <a:cubicBezTo>
                  <a:pt x="1029052" y="2290889"/>
                  <a:pt x="1051941" y="2292649"/>
                  <a:pt x="1081877" y="2289128"/>
                </a:cubicBezTo>
                <a:cubicBezTo>
                  <a:pt x="1083638" y="2285605"/>
                  <a:pt x="1097724" y="2275040"/>
                  <a:pt x="1083638" y="2275040"/>
                </a:cubicBezTo>
                <a:cubicBezTo>
                  <a:pt x="1099485" y="2276803"/>
                  <a:pt x="1129418" y="2269758"/>
                  <a:pt x="1111810" y="2264477"/>
                </a:cubicBezTo>
                <a:cubicBezTo>
                  <a:pt x="1106529" y="2262716"/>
                  <a:pt x="1099485" y="2266237"/>
                  <a:pt x="1101245" y="2266237"/>
                </a:cubicBezTo>
                <a:cubicBezTo>
                  <a:pt x="1083638" y="2264477"/>
                  <a:pt x="1058986" y="2260953"/>
                  <a:pt x="1039618" y="2267998"/>
                </a:cubicBezTo>
                <a:cubicBezTo>
                  <a:pt x="981509" y="2262716"/>
                  <a:pt x="925161" y="2259195"/>
                  <a:pt x="874100" y="2243346"/>
                </a:cubicBezTo>
                <a:cubicBezTo>
                  <a:pt x="875421" y="2239825"/>
                  <a:pt x="873768" y="2236743"/>
                  <a:pt x="870302" y="2234129"/>
                </a:cubicBezTo>
                <a:lnTo>
                  <a:pt x="867055" y="2232711"/>
                </a:lnTo>
                <a:lnTo>
                  <a:pt x="867055" y="2218694"/>
                </a:lnTo>
                <a:cubicBezTo>
                  <a:pt x="849448" y="2216934"/>
                  <a:pt x="821275" y="2208129"/>
                  <a:pt x="828317" y="2218694"/>
                </a:cubicBezTo>
                <a:cubicBezTo>
                  <a:pt x="810710" y="2220457"/>
                  <a:pt x="786058" y="2188761"/>
                  <a:pt x="768450" y="2197563"/>
                </a:cubicBezTo>
                <a:lnTo>
                  <a:pt x="767380" y="2197186"/>
                </a:lnTo>
                <a:lnTo>
                  <a:pt x="762354" y="2197724"/>
                </a:lnTo>
                <a:lnTo>
                  <a:pt x="745640" y="2189513"/>
                </a:lnTo>
                <a:lnTo>
                  <a:pt x="738515" y="2187000"/>
                </a:lnTo>
                <a:cubicBezTo>
                  <a:pt x="729712" y="2183477"/>
                  <a:pt x="720907" y="2181719"/>
                  <a:pt x="710342" y="2179956"/>
                </a:cubicBezTo>
                <a:cubicBezTo>
                  <a:pt x="706821" y="2179956"/>
                  <a:pt x="701539" y="2179956"/>
                  <a:pt x="698018" y="2178195"/>
                </a:cubicBezTo>
                <a:cubicBezTo>
                  <a:pt x="699777" y="2178195"/>
                  <a:pt x="699777" y="2179956"/>
                  <a:pt x="701539" y="2179956"/>
                </a:cubicBezTo>
                <a:lnTo>
                  <a:pt x="726426" y="2194889"/>
                </a:lnTo>
                <a:lnTo>
                  <a:pt x="689211" y="2183477"/>
                </a:lnTo>
                <a:cubicBezTo>
                  <a:pt x="687453" y="2181719"/>
                  <a:pt x="689211" y="2181719"/>
                  <a:pt x="690974" y="2179956"/>
                </a:cubicBezTo>
                <a:cubicBezTo>
                  <a:pt x="685690" y="2178195"/>
                  <a:pt x="682169" y="2178195"/>
                  <a:pt x="682169" y="2181719"/>
                </a:cubicBezTo>
                <a:cubicBezTo>
                  <a:pt x="675125" y="2172912"/>
                  <a:pt x="643431" y="2164109"/>
                  <a:pt x="650475" y="2157067"/>
                </a:cubicBezTo>
                <a:cubicBezTo>
                  <a:pt x="645194" y="2157067"/>
                  <a:pt x="643431" y="2160588"/>
                  <a:pt x="632865" y="2153544"/>
                </a:cubicBezTo>
                <a:cubicBezTo>
                  <a:pt x="636387" y="2150023"/>
                  <a:pt x="636387" y="2150023"/>
                  <a:pt x="636387" y="2148262"/>
                </a:cubicBezTo>
                <a:cubicBezTo>
                  <a:pt x="634628" y="2148262"/>
                  <a:pt x="632865" y="2148262"/>
                  <a:pt x="631105" y="2146502"/>
                </a:cubicBezTo>
                <a:cubicBezTo>
                  <a:pt x="632865" y="2146502"/>
                  <a:pt x="638149" y="2144739"/>
                  <a:pt x="643431" y="2142978"/>
                </a:cubicBezTo>
                <a:cubicBezTo>
                  <a:pt x="634628" y="2137697"/>
                  <a:pt x="627584" y="2130652"/>
                  <a:pt x="618779" y="2127131"/>
                </a:cubicBezTo>
                <a:cubicBezTo>
                  <a:pt x="617019" y="2128892"/>
                  <a:pt x="604693" y="2128892"/>
                  <a:pt x="613497" y="2132415"/>
                </a:cubicBezTo>
                <a:cubicBezTo>
                  <a:pt x="604693" y="2134173"/>
                  <a:pt x="604693" y="2123610"/>
                  <a:pt x="604693" y="2120087"/>
                </a:cubicBezTo>
                <a:cubicBezTo>
                  <a:pt x="588846" y="2109522"/>
                  <a:pt x="580041" y="2095435"/>
                  <a:pt x="564194" y="2095435"/>
                </a:cubicBezTo>
                <a:cubicBezTo>
                  <a:pt x="563313" y="2090154"/>
                  <a:pt x="558031" y="2085312"/>
                  <a:pt x="553629" y="2080909"/>
                </a:cubicBezTo>
                <a:lnTo>
                  <a:pt x="548407" y="2069161"/>
                </a:lnTo>
                <a:lnTo>
                  <a:pt x="561552" y="2079809"/>
                </a:lnTo>
                <a:cubicBezTo>
                  <a:pt x="567275" y="2086630"/>
                  <a:pt x="572999" y="2092793"/>
                  <a:pt x="583562" y="2093675"/>
                </a:cubicBezTo>
                <a:cubicBezTo>
                  <a:pt x="580041" y="2093675"/>
                  <a:pt x="581804" y="2095435"/>
                  <a:pt x="581804" y="2097196"/>
                </a:cubicBezTo>
                <a:cubicBezTo>
                  <a:pt x="592367" y="2097196"/>
                  <a:pt x="601172" y="2120087"/>
                  <a:pt x="608214" y="2111284"/>
                </a:cubicBezTo>
                <a:lnTo>
                  <a:pt x="633017" y="2126901"/>
                </a:lnTo>
                <a:lnTo>
                  <a:pt x="634997" y="2121953"/>
                </a:lnTo>
                <a:cubicBezTo>
                  <a:pt x="644669" y="2125177"/>
                  <a:pt x="660790" y="2134850"/>
                  <a:pt x="662403" y="2128402"/>
                </a:cubicBezTo>
                <a:cubicBezTo>
                  <a:pt x="665627" y="2130015"/>
                  <a:pt x="668851" y="2131626"/>
                  <a:pt x="668851" y="2134850"/>
                </a:cubicBezTo>
                <a:cubicBezTo>
                  <a:pt x="668851" y="2131626"/>
                  <a:pt x="676911" y="2138074"/>
                  <a:pt x="678524" y="2131626"/>
                </a:cubicBezTo>
                <a:cubicBezTo>
                  <a:pt x="680132" y="2138074"/>
                  <a:pt x="696255" y="2141298"/>
                  <a:pt x="693031" y="2147749"/>
                </a:cubicBezTo>
                <a:lnTo>
                  <a:pt x="701307" y="2144826"/>
                </a:lnTo>
                <a:lnTo>
                  <a:pt x="683930" y="2132415"/>
                </a:lnTo>
                <a:cubicBezTo>
                  <a:pt x="689211" y="2132415"/>
                  <a:pt x="690974" y="2139457"/>
                  <a:pt x="692734" y="2135936"/>
                </a:cubicBezTo>
                <a:cubicBezTo>
                  <a:pt x="690974" y="2134173"/>
                  <a:pt x="692734" y="2132415"/>
                  <a:pt x="694495" y="2132415"/>
                </a:cubicBezTo>
                <a:cubicBezTo>
                  <a:pt x="690974" y="2130652"/>
                  <a:pt x="690974" y="2128892"/>
                  <a:pt x="685690" y="2127131"/>
                </a:cubicBezTo>
                <a:lnTo>
                  <a:pt x="683930" y="2130652"/>
                </a:lnTo>
                <a:cubicBezTo>
                  <a:pt x="676887" y="2127131"/>
                  <a:pt x="675125" y="2121847"/>
                  <a:pt x="682169" y="2114805"/>
                </a:cubicBezTo>
                <a:cubicBezTo>
                  <a:pt x="696255" y="2116566"/>
                  <a:pt x="701539" y="2113043"/>
                  <a:pt x="720907" y="2121847"/>
                </a:cubicBezTo>
                <a:cubicBezTo>
                  <a:pt x="715626" y="2106001"/>
                  <a:pt x="685690" y="2111284"/>
                  <a:pt x="676887" y="2106001"/>
                </a:cubicBezTo>
                <a:cubicBezTo>
                  <a:pt x="676887" y="2100719"/>
                  <a:pt x="687453" y="2111284"/>
                  <a:pt x="685690" y="2102477"/>
                </a:cubicBezTo>
                <a:cubicBezTo>
                  <a:pt x="690974" y="2106001"/>
                  <a:pt x="698018" y="2107761"/>
                  <a:pt x="701539" y="2106001"/>
                </a:cubicBezTo>
                <a:cubicBezTo>
                  <a:pt x="698018" y="2104240"/>
                  <a:pt x="685690" y="2095435"/>
                  <a:pt x="682169" y="2102477"/>
                </a:cubicBezTo>
                <a:cubicBezTo>
                  <a:pt x="673367" y="2093675"/>
                  <a:pt x="664562" y="2088391"/>
                  <a:pt x="655757" y="2086633"/>
                </a:cubicBezTo>
                <a:cubicBezTo>
                  <a:pt x="659280" y="2081349"/>
                  <a:pt x="664562" y="2084870"/>
                  <a:pt x="668083" y="2083109"/>
                </a:cubicBezTo>
                <a:cubicBezTo>
                  <a:pt x="668083" y="2079588"/>
                  <a:pt x="664562" y="2077828"/>
                  <a:pt x="661038" y="2076067"/>
                </a:cubicBezTo>
                <a:lnTo>
                  <a:pt x="671643" y="2074139"/>
                </a:lnTo>
                <a:lnTo>
                  <a:pt x="660988" y="2066335"/>
                </a:lnTo>
                <a:cubicBezTo>
                  <a:pt x="654742" y="2063111"/>
                  <a:pt x="649502" y="2059887"/>
                  <a:pt x="652726" y="2055857"/>
                </a:cubicBezTo>
                <a:cubicBezTo>
                  <a:pt x="659174" y="2057470"/>
                  <a:pt x="657563" y="2060694"/>
                  <a:pt x="657563" y="2060694"/>
                </a:cubicBezTo>
                <a:lnTo>
                  <a:pt x="678811" y="2072836"/>
                </a:lnTo>
                <a:lnTo>
                  <a:pt x="680409" y="2072546"/>
                </a:lnTo>
                <a:cubicBezTo>
                  <a:pt x="676887" y="2069023"/>
                  <a:pt x="675125" y="2067262"/>
                  <a:pt x="675125" y="2063739"/>
                </a:cubicBezTo>
                <a:cubicBezTo>
                  <a:pt x="671604" y="2061981"/>
                  <a:pt x="668083" y="2058458"/>
                  <a:pt x="666322" y="2053176"/>
                </a:cubicBezTo>
                <a:cubicBezTo>
                  <a:pt x="662801" y="2044371"/>
                  <a:pt x="657517" y="2042611"/>
                  <a:pt x="650475" y="2042611"/>
                </a:cubicBezTo>
                <a:cubicBezTo>
                  <a:pt x="643431" y="2042611"/>
                  <a:pt x="636387" y="2042611"/>
                  <a:pt x="629344" y="2039090"/>
                </a:cubicBezTo>
                <a:cubicBezTo>
                  <a:pt x="629344" y="2040850"/>
                  <a:pt x="629344" y="2040850"/>
                  <a:pt x="629344" y="2042611"/>
                </a:cubicBezTo>
                <a:cubicBezTo>
                  <a:pt x="629344" y="2047894"/>
                  <a:pt x="622300" y="2040850"/>
                  <a:pt x="620542" y="2044371"/>
                </a:cubicBezTo>
                <a:cubicBezTo>
                  <a:pt x="615258" y="2042611"/>
                  <a:pt x="611737" y="2039090"/>
                  <a:pt x="608214" y="2035566"/>
                </a:cubicBezTo>
                <a:cubicBezTo>
                  <a:pt x="604693" y="2035566"/>
                  <a:pt x="599411" y="2035566"/>
                  <a:pt x="595890" y="2035566"/>
                </a:cubicBezTo>
                <a:cubicBezTo>
                  <a:pt x="592367" y="2033808"/>
                  <a:pt x="588846" y="2037329"/>
                  <a:pt x="585325" y="2039090"/>
                </a:cubicBezTo>
                <a:cubicBezTo>
                  <a:pt x="588846" y="2042611"/>
                  <a:pt x="592367" y="2044371"/>
                  <a:pt x="595890" y="2046132"/>
                </a:cubicBezTo>
                <a:cubicBezTo>
                  <a:pt x="597648" y="2046132"/>
                  <a:pt x="597648" y="2044371"/>
                  <a:pt x="597648" y="2044371"/>
                </a:cubicBezTo>
                <a:cubicBezTo>
                  <a:pt x="601172" y="2040850"/>
                  <a:pt x="606453" y="2040850"/>
                  <a:pt x="611737" y="2044371"/>
                </a:cubicBezTo>
                <a:cubicBezTo>
                  <a:pt x="613497" y="2044371"/>
                  <a:pt x="613497" y="2046132"/>
                  <a:pt x="613497" y="2046132"/>
                </a:cubicBezTo>
                <a:cubicBezTo>
                  <a:pt x="613497" y="2046132"/>
                  <a:pt x="611737" y="2047894"/>
                  <a:pt x="611737" y="2047894"/>
                </a:cubicBezTo>
                <a:cubicBezTo>
                  <a:pt x="608214" y="2047894"/>
                  <a:pt x="604693" y="2047894"/>
                  <a:pt x="601172" y="2047894"/>
                </a:cubicBezTo>
                <a:cubicBezTo>
                  <a:pt x="606453" y="2053176"/>
                  <a:pt x="611737" y="2056697"/>
                  <a:pt x="618779" y="2060218"/>
                </a:cubicBezTo>
                <a:cubicBezTo>
                  <a:pt x="608214" y="2058458"/>
                  <a:pt x="594127" y="2047894"/>
                  <a:pt x="580041" y="2042611"/>
                </a:cubicBezTo>
                <a:cubicBezTo>
                  <a:pt x="580041" y="2042611"/>
                  <a:pt x="580041" y="2042611"/>
                  <a:pt x="578280" y="2042611"/>
                </a:cubicBezTo>
                <a:cubicBezTo>
                  <a:pt x="576520" y="2040850"/>
                  <a:pt x="572999" y="2040850"/>
                  <a:pt x="571238" y="2040850"/>
                </a:cubicBezTo>
                <a:cubicBezTo>
                  <a:pt x="564194" y="2037329"/>
                  <a:pt x="567717" y="2037329"/>
                  <a:pt x="569475" y="2037329"/>
                </a:cubicBezTo>
                <a:cubicBezTo>
                  <a:pt x="564194" y="2035566"/>
                  <a:pt x="560673" y="2035566"/>
                  <a:pt x="555389" y="2035566"/>
                </a:cubicBezTo>
                <a:cubicBezTo>
                  <a:pt x="551868" y="2035566"/>
                  <a:pt x="548347" y="2033808"/>
                  <a:pt x="546587" y="2032045"/>
                </a:cubicBezTo>
                <a:cubicBezTo>
                  <a:pt x="544824" y="2028524"/>
                  <a:pt x="544824" y="2025001"/>
                  <a:pt x="544824" y="2021480"/>
                </a:cubicBezTo>
                <a:cubicBezTo>
                  <a:pt x="541303" y="2019719"/>
                  <a:pt x="537782" y="2017959"/>
                  <a:pt x="536021" y="2016198"/>
                </a:cubicBezTo>
                <a:cubicBezTo>
                  <a:pt x="534258" y="2014438"/>
                  <a:pt x="530737" y="2014438"/>
                  <a:pt x="527216" y="2016198"/>
                </a:cubicBezTo>
                <a:cubicBezTo>
                  <a:pt x="523695" y="2017959"/>
                  <a:pt x="523695" y="2021480"/>
                  <a:pt x="525456" y="2025001"/>
                </a:cubicBezTo>
                <a:cubicBezTo>
                  <a:pt x="525456" y="2026764"/>
                  <a:pt x="527216" y="2028524"/>
                  <a:pt x="528977" y="2030285"/>
                </a:cubicBezTo>
                <a:cubicBezTo>
                  <a:pt x="528977" y="2030285"/>
                  <a:pt x="528977" y="2032045"/>
                  <a:pt x="528977" y="2032045"/>
                </a:cubicBezTo>
                <a:cubicBezTo>
                  <a:pt x="527216" y="2032045"/>
                  <a:pt x="525456" y="2033808"/>
                  <a:pt x="523695" y="2033808"/>
                </a:cubicBezTo>
                <a:cubicBezTo>
                  <a:pt x="525456" y="2037329"/>
                  <a:pt x="528977" y="2039090"/>
                  <a:pt x="532500" y="2040850"/>
                </a:cubicBezTo>
                <a:cubicBezTo>
                  <a:pt x="541303" y="2046132"/>
                  <a:pt x="553629" y="2051416"/>
                  <a:pt x="555389" y="2060218"/>
                </a:cubicBezTo>
                <a:cubicBezTo>
                  <a:pt x="569475" y="2061981"/>
                  <a:pt x="583562" y="2074304"/>
                  <a:pt x="602932" y="2081349"/>
                </a:cubicBezTo>
                <a:cubicBezTo>
                  <a:pt x="597648" y="2083109"/>
                  <a:pt x="594127" y="2084870"/>
                  <a:pt x="587085" y="2079588"/>
                </a:cubicBezTo>
                <a:cubicBezTo>
                  <a:pt x="599411" y="2077828"/>
                  <a:pt x="574759" y="2074304"/>
                  <a:pt x="569475" y="2067262"/>
                </a:cubicBezTo>
                <a:cubicBezTo>
                  <a:pt x="567717" y="2067262"/>
                  <a:pt x="564194" y="2069023"/>
                  <a:pt x="564194" y="2070783"/>
                </a:cubicBezTo>
                <a:cubicBezTo>
                  <a:pt x="560673" y="2065502"/>
                  <a:pt x="550107" y="2060218"/>
                  <a:pt x="541303" y="2053176"/>
                </a:cubicBezTo>
                <a:cubicBezTo>
                  <a:pt x="530737" y="2047894"/>
                  <a:pt x="523695" y="2039090"/>
                  <a:pt x="518414" y="2032045"/>
                </a:cubicBezTo>
                <a:cubicBezTo>
                  <a:pt x="518414" y="2032045"/>
                  <a:pt x="516651" y="2030285"/>
                  <a:pt x="516651" y="2030285"/>
                </a:cubicBezTo>
                <a:cubicBezTo>
                  <a:pt x="507848" y="2033808"/>
                  <a:pt x="504327" y="2019719"/>
                  <a:pt x="497283" y="2021480"/>
                </a:cubicBezTo>
                <a:cubicBezTo>
                  <a:pt x="497283" y="2026764"/>
                  <a:pt x="497283" y="2032045"/>
                  <a:pt x="502564" y="2035566"/>
                </a:cubicBezTo>
                <a:cubicBezTo>
                  <a:pt x="509609" y="2039090"/>
                  <a:pt x="511369" y="2054937"/>
                  <a:pt x="523695" y="2044371"/>
                </a:cubicBezTo>
                <a:cubicBezTo>
                  <a:pt x="523695" y="2044371"/>
                  <a:pt x="525456" y="2044371"/>
                  <a:pt x="525456" y="2046132"/>
                </a:cubicBezTo>
                <a:cubicBezTo>
                  <a:pt x="525456" y="2047894"/>
                  <a:pt x="525456" y="2051416"/>
                  <a:pt x="523695" y="2054937"/>
                </a:cubicBezTo>
                <a:cubicBezTo>
                  <a:pt x="520172" y="2063739"/>
                  <a:pt x="516651" y="2074304"/>
                  <a:pt x="513130" y="2083109"/>
                </a:cubicBezTo>
                <a:cubicBezTo>
                  <a:pt x="516651" y="2088391"/>
                  <a:pt x="520172" y="2095435"/>
                  <a:pt x="523695" y="2100719"/>
                </a:cubicBezTo>
                <a:cubicBezTo>
                  <a:pt x="525456" y="2102477"/>
                  <a:pt x="527216" y="2104240"/>
                  <a:pt x="528977" y="2104240"/>
                </a:cubicBezTo>
                <a:cubicBezTo>
                  <a:pt x="528977" y="2104240"/>
                  <a:pt x="527216" y="2104240"/>
                  <a:pt x="527216" y="2104240"/>
                </a:cubicBezTo>
                <a:cubicBezTo>
                  <a:pt x="528977" y="2107761"/>
                  <a:pt x="532500" y="2111284"/>
                  <a:pt x="534258" y="2114805"/>
                </a:cubicBezTo>
                <a:cubicBezTo>
                  <a:pt x="536021" y="2116566"/>
                  <a:pt x="539542" y="2118326"/>
                  <a:pt x="543065" y="2118326"/>
                </a:cubicBezTo>
                <a:cubicBezTo>
                  <a:pt x="555389" y="2118326"/>
                  <a:pt x="560673" y="2128892"/>
                  <a:pt x="567717" y="2135936"/>
                </a:cubicBezTo>
                <a:cubicBezTo>
                  <a:pt x="572999" y="2142978"/>
                  <a:pt x="569475" y="2150023"/>
                  <a:pt x="569475" y="2157067"/>
                </a:cubicBezTo>
                <a:cubicBezTo>
                  <a:pt x="567717" y="2160588"/>
                  <a:pt x="565954" y="2162348"/>
                  <a:pt x="564194" y="2160588"/>
                </a:cubicBezTo>
                <a:cubicBezTo>
                  <a:pt x="555389" y="2155304"/>
                  <a:pt x="548347" y="2150023"/>
                  <a:pt x="541303" y="2144739"/>
                </a:cubicBezTo>
                <a:cubicBezTo>
                  <a:pt x="541303" y="2144739"/>
                  <a:pt x="539542" y="2142978"/>
                  <a:pt x="539542" y="2142978"/>
                </a:cubicBezTo>
                <a:cubicBezTo>
                  <a:pt x="527216" y="2141218"/>
                  <a:pt x="514890" y="2139457"/>
                  <a:pt x="502564" y="2135936"/>
                </a:cubicBezTo>
                <a:cubicBezTo>
                  <a:pt x="493762" y="2128892"/>
                  <a:pt x="481434" y="2121847"/>
                  <a:pt x="476152" y="2127131"/>
                </a:cubicBezTo>
                <a:cubicBezTo>
                  <a:pt x="470871" y="2121847"/>
                  <a:pt x="474392" y="2118326"/>
                  <a:pt x="467347" y="2114805"/>
                </a:cubicBezTo>
                <a:cubicBezTo>
                  <a:pt x="460305" y="2113043"/>
                  <a:pt x="463826" y="2123610"/>
                  <a:pt x="449740" y="2109522"/>
                </a:cubicBezTo>
                <a:cubicBezTo>
                  <a:pt x="446219" y="2107761"/>
                  <a:pt x="444458" y="2109522"/>
                  <a:pt x="442695" y="2111284"/>
                </a:cubicBezTo>
                <a:cubicBezTo>
                  <a:pt x="444458" y="2121847"/>
                  <a:pt x="472631" y="2130652"/>
                  <a:pt x="463826" y="2134173"/>
                </a:cubicBezTo>
                <a:cubicBezTo>
                  <a:pt x="469110" y="2137697"/>
                  <a:pt x="469110" y="2134173"/>
                  <a:pt x="472631" y="2135936"/>
                </a:cubicBezTo>
                <a:cubicBezTo>
                  <a:pt x="476152" y="2132415"/>
                  <a:pt x="462066" y="2128892"/>
                  <a:pt x="469110" y="2127131"/>
                </a:cubicBezTo>
                <a:cubicBezTo>
                  <a:pt x="476152" y="2128892"/>
                  <a:pt x="481434" y="2134173"/>
                  <a:pt x="476152" y="2137697"/>
                </a:cubicBezTo>
                <a:cubicBezTo>
                  <a:pt x="488478" y="2144739"/>
                  <a:pt x="493762" y="2139457"/>
                  <a:pt x="507848" y="2148262"/>
                </a:cubicBezTo>
                <a:cubicBezTo>
                  <a:pt x="504327" y="2150023"/>
                  <a:pt x="499043" y="2146502"/>
                  <a:pt x="491999" y="2142978"/>
                </a:cubicBezTo>
                <a:cubicBezTo>
                  <a:pt x="488478" y="2144739"/>
                  <a:pt x="493762" y="2148262"/>
                  <a:pt x="490239" y="2150023"/>
                </a:cubicBezTo>
                <a:cubicBezTo>
                  <a:pt x="477913" y="2142978"/>
                  <a:pt x="469110" y="2141218"/>
                  <a:pt x="460305" y="2137697"/>
                </a:cubicBezTo>
                <a:cubicBezTo>
                  <a:pt x="470871" y="2134173"/>
                  <a:pt x="419806" y="2100719"/>
                  <a:pt x="423327" y="2088391"/>
                </a:cubicBezTo>
                <a:cubicBezTo>
                  <a:pt x="421567" y="2088391"/>
                  <a:pt x="418046" y="2086633"/>
                  <a:pt x="414523" y="2083109"/>
                </a:cubicBezTo>
                <a:cubicBezTo>
                  <a:pt x="414523" y="2076067"/>
                  <a:pt x="409241" y="2069023"/>
                  <a:pt x="400436" y="2061981"/>
                </a:cubicBezTo>
                <a:cubicBezTo>
                  <a:pt x="398676" y="2044371"/>
                  <a:pt x="377547" y="2023243"/>
                  <a:pt x="377547" y="2010915"/>
                </a:cubicBezTo>
                <a:cubicBezTo>
                  <a:pt x="381068" y="2017959"/>
                  <a:pt x="395155" y="2025001"/>
                  <a:pt x="391634" y="2021480"/>
                </a:cubicBezTo>
                <a:cubicBezTo>
                  <a:pt x="402199" y="2028524"/>
                  <a:pt x="411002" y="2037329"/>
                  <a:pt x="421567" y="2047894"/>
                </a:cubicBezTo>
                <a:cubicBezTo>
                  <a:pt x="432132" y="2058458"/>
                  <a:pt x="444458" y="2067262"/>
                  <a:pt x="455024" y="2077828"/>
                </a:cubicBezTo>
                <a:cubicBezTo>
                  <a:pt x="469110" y="2090154"/>
                  <a:pt x="483196" y="2100719"/>
                  <a:pt x="497283" y="2107761"/>
                </a:cubicBezTo>
                <a:cubicBezTo>
                  <a:pt x="497283" y="2106001"/>
                  <a:pt x="497283" y="2106001"/>
                  <a:pt x="497283" y="2104240"/>
                </a:cubicBezTo>
                <a:cubicBezTo>
                  <a:pt x="493762" y="2102477"/>
                  <a:pt x="491999" y="2100719"/>
                  <a:pt x="490239" y="2098956"/>
                </a:cubicBezTo>
                <a:cubicBezTo>
                  <a:pt x="491999" y="2100719"/>
                  <a:pt x="493762" y="2100719"/>
                  <a:pt x="495522" y="2100719"/>
                </a:cubicBezTo>
                <a:cubicBezTo>
                  <a:pt x="495522" y="2098956"/>
                  <a:pt x="495522" y="2097196"/>
                  <a:pt x="495522" y="2095435"/>
                </a:cubicBezTo>
                <a:cubicBezTo>
                  <a:pt x="495522" y="2091914"/>
                  <a:pt x="495522" y="2088391"/>
                  <a:pt x="495522" y="2084870"/>
                </a:cubicBezTo>
                <a:cubicBezTo>
                  <a:pt x="497283" y="2072546"/>
                  <a:pt x="493762" y="2061981"/>
                  <a:pt x="483196" y="2054937"/>
                </a:cubicBezTo>
                <a:cubicBezTo>
                  <a:pt x="472631" y="2046132"/>
                  <a:pt x="472631" y="2035566"/>
                  <a:pt x="476152" y="2023243"/>
                </a:cubicBezTo>
                <a:cubicBezTo>
                  <a:pt x="477913" y="2016198"/>
                  <a:pt x="481434" y="2009156"/>
                  <a:pt x="484957" y="2002112"/>
                </a:cubicBezTo>
                <a:cubicBezTo>
                  <a:pt x="481434" y="1998591"/>
                  <a:pt x="477913" y="1993307"/>
                  <a:pt x="474392" y="1991547"/>
                </a:cubicBezTo>
                <a:cubicBezTo>
                  <a:pt x="472631" y="1989786"/>
                  <a:pt x="484957" y="1984505"/>
                  <a:pt x="472631" y="1982742"/>
                </a:cubicBezTo>
                <a:cubicBezTo>
                  <a:pt x="474392" y="1975700"/>
                  <a:pt x="486717" y="1988026"/>
                  <a:pt x="483196" y="1993307"/>
                </a:cubicBezTo>
                <a:cubicBezTo>
                  <a:pt x="484957" y="1995070"/>
                  <a:pt x="486717" y="1995070"/>
                  <a:pt x="488478" y="1996828"/>
                </a:cubicBezTo>
                <a:cubicBezTo>
                  <a:pt x="490239" y="1993307"/>
                  <a:pt x="490239" y="1989786"/>
                  <a:pt x="488478" y="1988026"/>
                </a:cubicBezTo>
                <a:cubicBezTo>
                  <a:pt x="486717" y="1986263"/>
                  <a:pt x="484957" y="1984505"/>
                  <a:pt x="484957" y="1982742"/>
                </a:cubicBezTo>
                <a:cubicBezTo>
                  <a:pt x="484957" y="1980981"/>
                  <a:pt x="484957" y="1977460"/>
                  <a:pt x="486717" y="1973939"/>
                </a:cubicBezTo>
                <a:cubicBezTo>
                  <a:pt x="483196" y="1973939"/>
                  <a:pt x="477913" y="1973939"/>
                  <a:pt x="472631" y="1970418"/>
                </a:cubicBezTo>
                <a:cubicBezTo>
                  <a:pt x="458545" y="1970418"/>
                  <a:pt x="451500" y="1975700"/>
                  <a:pt x="447979" y="1989786"/>
                </a:cubicBezTo>
                <a:cubicBezTo>
                  <a:pt x="446219" y="1991547"/>
                  <a:pt x="442695" y="1995070"/>
                  <a:pt x="440937" y="1996828"/>
                </a:cubicBezTo>
                <a:cubicBezTo>
                  <a:pt x="439174" y="1998591"/>
                  <a:pt x="437414" y="1998591"/>
                  <a:pt x="437414" y="1998591"/>
                </a:cubicBezTo>
                <a:cubicBezTo>
                  <a:pt x="437414" y="1996828"/>
                  <a:pt x="435653" y="1996828"/>
                  <a:pt x="435653" y="1995070"/>
                </a:cubicBezTo>
                <a:cubicBezTo>
                  <a:pt x="433893" y="1988026"/>
                  <a:pt x="433893" y="1980981"/>
                  <a:pt x="439174" y="1975700"/>
                </a:cubicBezTo>
                <a:cubicBezTo>
                  <a:pt x="435653" y="1970418"/>
                  <a:pt x="433893" y="1963374"/>
                  <a:pt x="444458" y="1963374"/>
                </a:cubicBezTo>
                <a:cubicBezTo>
                  <a:pt x="447979" y="1963374"/>
                  <a:pt x="446219" y="1959853"/>
                  <a:pt x="444458" y="1958090"/>
                </a:cubicBezTo>
                <a:cubicBezTo>
                  <a:pt x="440937" y="1954569"/>
                  <a:pt x="432132" y="1958090"/>
                  <a:pt x="435653" y="1951048"/>
                </a:cubicBezTo>
                <a:cubicBezTo>
                  <a:pt x="437414" y="1945766"/>
                  <a:pt x="439174" y="1942243"/>
                  <a:pt x="432132" y="1942243"/>
                </a:cubicBezTo>
                <a:cubicBezTo>
                  <a:pt x="425088" y="1942243"/>
                  <a:pt x="419806" y="1940482"/>
                  <a:pt x="418046" y="1931680"/>
                </a:cubicBezTo>
                <a:cubicBezTo>
                  <a:pt x="418046" y="1926396"/>
                  <a:pt x="419806" y="1926396"/>
                  <a:pt x="416285" y="1928157"/>
                </a:cubicBezTo>
                <a:cubicBezTo>
                  <a:pt x="416285" y="1928157"/>
                  <a:pt x="414523" y="1928157"/>
                  <a:pt x="414523" y="1929917"/>
                </a:cubicBezTo>
                <a:cubicBezTo>
                  <a:pt x="412764" y="1931680"/>
                  <a:pt x="412764" y="1935201"/>
                  <a:pt x="411002" y="1938722"/>
                </a:cubicBezTo>
                <a:cubicBezTo>
                  <a:pt x="407481" y="1945766"/>
                  <a:pt x="402199" y="1954569"/>
                  <a:pt x="402199" y="1963374"/>
                </a:cubicBezTo>
                <a:cubicBezTo>
                  <a:pt x="402199" y="1970418"/>
                  <a:pt x="411002" y="1977460"/>
                  <a:pt x="414523" y="1984505"/>
                </a:cubicBezTo>
                <a:cubicBezTo>
                  <a:pt x="419806" y="1993307"/>
                  <a:pt x="430372" y="2000351"/>
                  <a:pt x="435653" y="2009156"/>
                </a:cubicBezTo>
                <a:cubicBezTo>
                  <a:pt x="437414" y="2010915"/>
                  <a:pt x="437414" y="2010915"/>
                  <a:pt x="439174" y="2012677"/>
                </a:cubicBezTo>
                <a:cubicBezTo>
                  <a:pt x="439174" y="2012677"/>
                  <a:pt x="437414" y="2012677"/>
                  <a:pt x="437414" y="2012677"/>
                </a:cubicBezTo>
                <a:cubicBezTo>
                  <a:pt x="439174" y="2014438"/>
                  <a:pt x="440937" y="2016198"/>
                  <a:pt x="440937" y="2017959"/>
                </a:cubicBezTo>
                <a:cubicBezTo>
                  <a:pt x="440937" y="2021480"/>
                  <a:pt x="444458" y="2025001"/>
                  <a:pt x="447979" y="2025001"/>
                </a:cubicBezTo>
                <a:cubicBezTo>
                  <a:pt x="453261" y="2026764"/>
                  <a:pt x="458545" y="2028524"/>
                  <a:pt x="456782" y="2033808"/>
                </a:cubicBezTo>
                <a:cubicBezTo>
                  <a:pt x="456782" y="2033808"/>
                  <a:pt x="456782" y="2035566"/>
                  <a:pt x="456782" y="2035566"/>
                </a:cubicBezTo>
                <a:cubicBezTo>
                  <a:pt x="462066" y="2040850"/>
                  <a:pt x="467347" y="2049653"/>
                  <a:pt x="470871" y="2053176"/>
                </a:cubicBezTo>
                <a:cubicBezTo>
                  <a:pt x="465589" y="2049653"/>
                  <a:pt x="458545" y="2044371"/>
                  <a:pt x="453261" y="2040850"/>
                </a:cubicBezTo>
                <a:cubicBezTo>
                  <a:pt x="451500" y="2040850"/>
                  <a:pt x="451500" y="2042611"/>
                  <a:pt x="451500" y="2042611"/>
                </a:cubicBezTo>
                <a:cubicBezTo>
                  <a:pt x="449740" y="2044371"/>
                  <a:pt x="451500" y="2047894"/>
                  <a:pt x="449740" y="2049653"/>
                </a:cubicBezTo>
                <a:cubicBezTo>
                  <a:pt x="447979" y="2053176"/>
                  <a:pt x="444458" y="2053176"/>
                  <a:pt x="444458" y="2051416"/>
                </a:cubicBezTo>
                <a:cubicBezTo>
                  <a:pt x="440937" y="2037329"/>
                  <a:pt x="425088" y="2037329"/>
                  <a:pt x="418046" y="2026764"/>
                </a:cubicBezTo>
                <a:cubicBezTo>
                  <a:pt x="411002" y="2017959"/>
                  <a:pt x="402199" y="2010915"/>
                  <a:pt x="396915" y="2000351"/>
                </a:cubicBezTo>
                <a:cubicBezTo>
                  <a:pt x="386350" y="1996828"/>
                  <a:pt x="379305" y="1988026"/>
                  <a:pt x="372263" y="1980981"/>
                </a:cubicBezTo>
                <a:cubicBezTo>
                  <a:pt x="363461" y="1972176"/>
                  <a:pt x="351133" y="1963374"/>
                  <a:pt x="351133" y="1947525"/>
                </a:cubicBezTo>
                <a:cubicBezTo>
                  <a:pt x="351133" y="1945766"/>
                  <a:pt x="349374" y="1944003"/>
                  <a:pt x="347612" y="1942243"/>
                </a:cubicBezTo>
                <a:cubicBezTo>
                  <a:pt x="338809" y="1935201"/>
                  <a:pt x="338809" y="1924636"/>
                  <a:pt x="338809" y="1914070"/>
                </a:cubicBezTo>
                <a:cubicBezTo>
                  <a:pt x="338809" y="1901744"/>
                  <a:pt x="335286" y="1899984"/>
                  <a:pt x="322960" y="1894700"/>
                </a:cubicBezTo>
                <a:cubicBezTo>
                  <a:pt x="307113" y="1889418"/>
                  <a:pt x="307113" y="1885897"/>
                  <a:pt x="296547" y="1870048"/>
                </a:cubicBezTo>
                <a:cubicBezTo>
                  <a:pt x="291266" y="1859485"/>
                  <a:pt x="287743" y="1848920"/>
                  <a:pt x="293026" y="1840115"/>
                </a:cubicBezTo>
                <a:cubicBezTo>
                  <a:pt x="300071" y="1826028"/>
                  <a:pt x="296547" y="1813703"/>
                  <a:pt x="296547" y="1799616"/>
                </a:cubicBezTo>
                <a:cubicBezTo>
                  <a:pt x="296547" y="1797856"/>
                  <a:pt x="294787" y="1797856"/>
                  <a:pt x="294787" y="1796095"/>
                </a:cubicBezTo>
                <a:cubicBezTo>
                  <a:pt x="293026" y="1797856"/>
                  <a:pt x="293026" y="1799616"/>
                  <a:pt x="291266" y="1801377"/>
                </a:cubicBezTo>
                <a:cubicBezTo>
                  <a:pt x="289505" y="1803137"/>
                  <a:pt x="289505" y="1810181"/>
                  <a:pt x="285984" y="1804900"/>
                </a:cubicBezTo>
                <a:cubicBezTo>
                  <a:pt x="278940" y="1794335"/>
                  <a:pt x="277180" y="1782006"/>
                  <a:pt x="266614" y="1773204"/>
                </a:cubicBezTo>
                <a:cubicBezTo>
                  <a:pt x="261333" y="1769683"/>
                  <a:pt x="263091" y="1762638"/>
                  <a:pt x="263091" y="1757357"/>
                </a:cubicBezTo>
                <a:cubicBezTo>
                  <a:pt x="263091" y="1748552"/>
                  <a:pt x="263091" y="1739747"/>
                  <a:pt x="254288" y="1732705"/>
                </a:cubicBezTo>
                <a:cubicBezTo>
                  <a:pt x="245483" y="1727424"/>
                  <a:pt x="240202" y="1718619"/>
                  <a:pt x="241962" y="1706293"/>
                </a:cubicBezTo>
                <a:cubicBezTo>
                  <a:pt x="241962" y="1704530"/>
                  <a:pt x="240202" y="1701009"/>
                  <a:pt x="238441" y="1697488"/>
                </a:cubicBezTo>
                <a:cubicBezTo>
                  <a:pt x="231397" y="1686923"/>
                  <a:pt x="226115" y="1676357"/>
                  <a:pt x="220832" y="1664034"/>
                </a:cubicBezTo>
                <a:cubicBezTo>
                  <a:pt x="217311" y="1653468"/>
                  <a:pt x="212029" y="1642903"/>
                  <a:pt x="208508" y="1632337"/>
                </a:cubicBezTo>
                <a:cubicBezTo>
                  <a:pt x="204987" y="1623533"/>
                  <a:pt x="201464" y="1616491"/>
                  <a:pt x="190898" y="1612967"/>
                </a:cubicBezTo>
                <a:cubicBezTo>
                  <a:pt x="183856" y="1611209"/>
                  <a:pt x="192659" y="1605925"/>
                  <a:pt x="190898" y="1602402"/>
                </a:cubicBezTo>
                <a:cubicBezTo>
                  <a:pt x="185617" y="1595360"/>
                  <a:pt x="176812" y="1591839"/>
                  <a:pt x="176812" y="1583034"/>
                </a:cubicBezTo>
                <a:cubicBezTo>
                  <a:pt x="176812" y="1583034"/>
                  <a:pt x="175051" y="1581273"/>
                  <a:pt x="175051" y="1581273"/>
                </a:cubicBezTo>
                <a:cubicBezTo>
                  <a:pt x="175051" y="1581273"/>
                  <a:pt x="173291" y="1581273"/>
                  <a:pt x="173291" y="1583034"/>
                </a:cubicBezTo>
                <a:cubicBezTo>
                  <a:pt x="171530" y="1595360"/>
                  <a:pt x="169770" y="1607686"/>
                  <a:pt x="173291" y="1618251"/>
                </a:cubicBezTo>
                <a:cubicBezTo>
                  <a:pt x="176812" y="1623533"/>
                  <a:pt x="178572" y="1627054"/>
                  <a:pt x="173291" y="1632337"/>
                </a:cubicBezTo>
                <a:cubicBezTo>
                  <a:pt x="168007" y="1637619"/>
                  <a:pt x="162725" y="1642903"/>
                  <a:pt x="155683" y="1648184"/>
                </a:cubicBezTo>
                <a:cubicBezTo>
                  <a:pt x="153921" y="1649947"/>
                  <a:pt x="146878" y="1649947"/>
                  <a:pt x="146878" y="1646424"/>
                </a:cubicBezTo>
                <a:cubicBezTo>
                  <a:pt x="146878" y="1639382"/>
                  <a:pt x="134553" y="1634098"/>
                  <a:pt x="143355" y="1625295"/>
                </a:cubicBezTo>
                <a:cubicBezTo>
                  <a:pt x="146878" y="1621772"/>
                  <a:pt x="146878" y="1614730"/>
                  <a:pt x="148639" y="1609446"/>
                </a:cubicBezTo>
                <a:cubicBezTo>
                  <a:pt x="150400" y="1604165"/>
                  <a:pt x="148639" y="1602402"/>
                  <a:pt x="143355" y="1600644"/>
                </a:cubicBezTo>
                <a:cubicBezTo>
                  <a:pt x="139834" y="1598881"/>
                  <a:pt x="139834" y="1595360"/>
                  <a:pt x="138074" y="1591839"/>
                </a:cubicBezTo>
                <a:cubicBezTo>
                  <a:pt x="134553" y="1581273"/>
                  <a:pt x="132792" y="1568947"/>
                  <a:pt x="127511" y="1560143"/>
                </a:cubicBezTo>
                <a:cubicBezTo>
                  <a:pt x="122227" y="1551340"/>
                  <a:pt x="125748" y="1546056"/>
                  <a:pt x="131032" y="1540775"/>
                </a:cubicBezTo>
                <a:cubicBezTo>
                  <a:pt x="131032" y="1537254"/>
                  <a:pt x="129269" y="1531970"/>
                  <a:pt x="127511" y="1528449"/>
                </a:cubicBezTo>
                <a:cubicBezTo>
                  <a:pt x="125748" y="1526688"/>
                  <a:pt x="125748" y="1526688"/>
                  <a:pt x="125748" y="1524925"/>
                </a:cubicBezTo>
                <a:cubicBezTo>
                  <a:pt x="123987" y="1519644"/>
                  <a:pt x="122227" y="1516123"/>
                  <a:pt x="120466" y="1512602"/>
                </a:cubicBezTo>
                <a:cubicBezTo>
                  <a:pt x="113422" y="1509081"/>
                  <a:pt x="104617" y="1505557"/>
                  <a:pt x="95814" y="1500274"/>
                </a:cubicBezTo>
                <a:cubicBezTo>
                  <a:pt x="87010" y="1496753"/>
                  <a:pt x="85249" y="1482666"/>
                  <a:pt x="71163" y="1486187"/>
                </a:cubicBezTo>
                <a:cubicBezTo>
                  <a:pt x="71163" y="1486187"/>
                  <a:pt x="69402" y="1482666"/>
                  <a:pt x="67642" y="1480906"/>
                </a:cubicBezTo>
                <a:cubicBezTo>
                  <a:pt x="60597" y="1465059"/>
                  <a:pt x="51792" y="1449212"/>
                  <a:pt x="53555" y="1431604"/>
                </a:cubicBezTo>
                <a:cubicBezTo>
                  <a:pt x="50034" y="1422797"/>
                  <a:pt x="46511" y="1412234"/>
                  <a:pt x="46511" y="1401669"/>
                </a:cubicBezTo>
                <a:cubicBezTo>
                  <a:pt x="46511" y="1398145"/>
                  <a:pt x="42990" y="1394624"/>
                  <a:pt x="39469" y="1391103"/>
                </a:cubicBezTo>
                <a:cubicBezTo>
                  <a:pt x="30664" y="1384059"/>
                  <a:pt x="27141" y="1373496"/>
                  <a:pt x="21859" y="1364691"/>
                </a:cubicBezTo>
                <a:cubicBezTo>
                  <a:pt x="18338" y="1357649"/>
                  <a:pt x="18338" y="1350605"/>
                  <a:pt x="20098" y="1336518"/>
                </a:cubicBezTo>
                <a:cubicBezTo>
                  <a:pt x="20098" y="1329476"/>
                  <a:pt x="21859" y="1322432"/>
                  <a:pt x="16577" y="1317148"/>
                </a:cubicBezTo>
                <a:cubicBezTo>
                  <a:pt x="13054" y="1313627"/>
                  <a:pt x="16577" y="1311867"/>
                  <a:pt x="18338" y="1308345"/>
                </a:cubicBezTo>
                <a:cubicBezTo>
                  <a:pt x="20098" y="1304824"/>
                  <a:pt x="21859" y="1299541"/>
                  <a:pt x="20098" y="1297780"/>
                </a:cubicBezTo>
                <a:cubicBezTo>
                  <a:pt x="9533" y="1278410"/>
                  <a:pt x="14817" y="1259042"/>
                  <a:pt x="13054" y="1239672"/>
                </a:cubicBezTo>
                <a:cubicBezTo>
                  <a:pt x="13054" y="1234390"/>
                  <a:pt x="13054" y="1230869"/>
                  <a:pt x="13054" y="1225585"/>
                </a:cubicBezTo>
                <a:cubicBezTo>
                  <a:pt x="13054" y="1220304"/>
                  <a:pt x="9533" y="1218541"/>
                  <a:pt x="4252" y="1216783"/>
                </a:cubicBezTo>
                <a:cubicBezTo>
                  <a:pt x="731" y="1215020"/>
                  <a:pt x="-1032" y="1209738"/>
                  <a:pt x="731" y="1207978"/>
                </a:cubicBezTo>
                <a:cubicBezTo>
                  <a:pt x="11296" y="1197412"/>
                  <a:pt x="7773" y="1183326"/>
                  <a:pt x="7773" y="1171000"/>
                </a:cubicBezTo>
                <a:cubicBezTo>
                  <a:pt x="7773" y="1158674"/>
                  <a:pt x="9533" y="1144588"/>
                  <a:pt x="731" y="1134022"/>
                </a:cubicBezTo>
                <a:cubicBezTo>
                  <a:pt x="2489" y="1126978"/>
                  <a:pt x="6012" y="1119936"/>
                  <a:pt x="731" y="1112892"/>
                </a:cubicBezTo>
                <a:cubicBezTo>
                  <a:pt x="-1032" y="1112892"/>
                  <a:pt x="731" y="1107610"/>
                  <a:pt x="2489" y="1107610"/>
                </a:cubicBezTo>
                <a:cubicBezTo>
                  <a:pt x="9533" y="1104089"/>
                  <a:pt x="14817" y="1100568"/>
                  <a:pt x="13054" y="1091763"/>
                </a:cubicBezTo>
                <a:cubicBezTo>
                  <a:pt x="11296" y="1081198"/>
                  <a:pt x="16577" y="1072393"/>
                  <a:pt x="18338" y="1061830"/>
                </a:cubicBezTo>
                <a:cubicBezTo>
                  <a:pt x="20098" y="1053025"/>
                  <a:pt x="18338" y="1042460"/>
                  <a:pt x="18338" y="1033655"/>
                </a:cubicBezTo>
                <a:cubicBezTo>
                  <a:pt x="30664" y="1021329"/>
                  <a:pt x="20098" y="1001961"/>
                  <a:pt x="30664" y="987875"/>
                </a:cubicBezTo>
                <a:cubicBezTo>
                  <a:pt x="28903" y="984354"/>
                  <a:pt x="21859" y="977309"/>
                  <a:pt x="28903" y="973788"/>
                </a:cubicBezTo>
                <a:cubicBezTo>
                  <a:pt x="32424" y="972025"/>
                  <a:pt x="34185" y="970265"/>
                  <a:pt x="35945" y="968504"/>
                </a:cubicBezTo>
                <a:cubicBezTo>
                  <a:pt x="35945" y="966744"/>
                  <a:pt x="37706" y="964983"/>
                  <a:pt x="37706" y="963223"/>
                </a:cubicBezTo>
                <a:cubicBezTo>
                  <a:pt x="37706" y="963223"/>
                  <a:pt x="37706" y="964983"/>
                  <a:pt x="37706" y="964983"/>
                </a:cubicBezTo>
                <a:cubicBezTo>
                  <a:pt x="39469" y="963223"/>
                  <a:pt x="39469" y="961460"/>
                  <a:pt x="41227" y="959702"/>
                </a:cubicBezTo>
                <a:cubicBezTo>
                  <a:pt x="44750" y="954418"/>
                  <a:pt x="48271" y="950897"/>
                  <a:pt x="53555" y="947374"/>
                </a:cubicBezTo>
                <a:cubicBezTo>
                  <a:pt x="62358" y="940331"/>
                  <a:pt x="53555" y="935050"/>
                  <a:pt x="53555" y="929766"/>
                </a:cubicBezTo>
                <a:cubicBezTo>
                  <a:pt x="57076" y="929766"/>
                  <a:pt x="60597" y="926245"/>
                  <a:pt x="60597" y="922722"/>
                </a:cubicBezTo>
                <a:cubicBezTo>
                  <a:pt x="62358" y="922722"/>
                  <a:pt x="64121" y="922722"/>
                  <a:pt x="65879" y="920964"/>
                </a:cubicBezTo>
                <a:cubicBezTo>
                  <a:pt x="88772" y="906877"/>
                  <a:pt x="88772" y="906877"/>
                  <a:pt x="88772" y="883984"/>
                </a:cubicBezTo>
                <a:cubicBezTo>
                  <a:pt x="88772" y="876942"/>
                  <a:pt x="94054" y="871660"/>
                  <a:pt x="99335" y="868137"/>
                </a:cubicBezTo>
                <a:cubicBezTo>
                  <a:pt x="102859" y="866376"/>
                  <a:pt x="104617" y="864616"/>
                  <a:pt x="108140" y="862855"/>
                </a:cubicBezTo>
                <a:cubicBezTo>
                  <a:pt x="109901" y="857574"/>
                  <a:pt x="111661" y="852290"/>
                  <a:pt x="113422" y="847008"/>
                </a:cubicBezTo>
                <a:cubicBezTo>
                  <a:pt x="115182" y="845245"/>
                  <a:pt x="115182" y="845245"/>
                  <a:pt x="115182" y="843487"/>
                </a:cubicBezTo>
                <a:cubicBezTo>
                  <a:pt x="113422" y="841724"/>
                  <a:pt x="111661" y="839964"/>
                  <a:pt x="111661" y="838203"/>
                </a:cubicBezTo>
                <a:cubicBezTo>
                  <a:pt x="113422" y="838203"/>
                  <a:pt x="115182" y="838203"/>
                  <a:pt x="116945" y="838203"/>
                </a:cubicBezTo>
                <a:cubicBezTo>
                  <a:pt x="134553" y="783618"/>
                  <a:pt x="157442" y="732552"/>
                  <a:pt x="199703" y="690293"/>
                </a:cubicBezTo>
                <a:cubicBezTo>
                  <a:pt x="206745" y="669164"/>
                  <a:pt x="219073" y="656838"/>
                  <a:pt x="227876" y="633947"/>
                </a:cubicBezTo>
                <a:cubicBezTo>
                  <a:pt x="231397" y="632186"/>
                  <a:pt x="234918" y="630426"/>
                  <a:pt x="236681" y="630426"/>
                </a:cubicBezTo>
                <a:cubicBezTo>
                  <a:pt x="241962" y="628665"/>
                  <a:pt x="245483" y="637468"/>
                  <a:pt x="247246" y="642752"/>
                </a:cubicBezTo>
                <a:cubicBezTo>
                  <a:pt x="227876" y="656838"/>
                  <a:pt x="241962" y="663883"/>
                  <a:pt x="224355" y="669164"/>
                </a:cubicBezTo>
                <a:cubicBezTo>
                  <a:pt x="210266" y="707902"/>
                  <a:pt x="175051" y="750162"/>
                  <a:pt x="160965" y="790660"/>
                </a:cubicBezTo>
                <a:cubicBezTo>
                  <a:pt x="159204" y="795942"/>
                  <a:pt x="157442" y="802986"/>
                  <a:pt x="155683" y="810031"/>
                </a:cubicBezTo>
                <a:cubicBezTo>
                  <a:pt x="159204" y="804749"/>
                  <a:pt x="162725" y="801226"/>
                  <a:pt x="169770" y="797705"/>
                </a:cubicBezTo>
                <a:lnTo>
                  <a:pt x="172513" y="793394"/>
                </a:lnTo>
                <a:lnTo>
                  <a:pt x="172324" y="793583"/>
                </a:lnTo>
                <a:cubicBezTo>
                  <a:pt x="170711" y="793583"/>
                  <a:pt x="170711" y="791972"/>
                  <a:pt x="169100" y="791972"/>
                </a:cubicBezTo>
                <a:lnTo>
                  <a:pt x="173417" y="791972"/>
                </a:lnTo>
                <a:lnTo>
                  <a:pt x="182093" y="778334"/>
                </a:lnTo>
                <a:cubicBezTo>
                  <a:pt x="182093" y="774813"/>
                  <a:pt x="175051" y="767769"/>
                  <a:pt x="185617" y="767769"/>
                </a:cubicBezTo>
                <a:cubicBezTo>
                  <a:pt x="196182" y="767769"/>
                  <a:pt x="201464" y="760727"/>
                  <a:pt x="206745" y="755445"/>
                </a:cubicBezTo>
                <a:cubicBezTo>
                  <a:pt x="210266" y="751922"/>
                  <a:pt x="208508" y="750162"/>
                  <a:pt x="208508" y="744880"/>
                </a:cubicBezTo>
                <a:cubicBezTo>
                  <a:pt x="208508" y="736075"/>
                  <a:pt x="213790" y="727270"/>
                  <a:pt x="220832" y="721989"/>
                </a:cubicBezTo>
                <a:cubicBezTo>
                  <a:pt x="222594" y="721989"/>
                  <a:pt x="222594" y="720228"/>
                  <a:pt x="224355" y="720228"/>
                </a:cubicBezTo>
                <a:cubicBezTo>
                  <a:pt x="224355" y="723749"/>
                  <a:pt x="226115" y="725510"/>
                  <a:pt x="226115" y="727270"/>
                </a:cubicBezTo>
                <a:cubicBezTo>
                  <a:pt x="226115" y="730794"/>
                  <a:pt x="226115" y="732552"/>
                  <a:pt x="224355" y="734315"/>
                </a:cubicBezTo>
                <a:cubicBezTo>
                  <a:pt x="219073" y="739596"/>
                  <a:pt x="226115" y="741359"/>
                  <a:pt x="227876" y="744880"/>
                </a:cubicBezTo>
                <a:cubicBezTo>
                  <a:pt x="233160" y="750162"/>
                  <a:pt x="234918" y="744880"/>
                  <a:pt x="236681" y="743117"/>
                </a:cubicBezTo>
                <a:cubicBezTo>
                  <a:pt x="240202" y="739596"/>
                  <a:pt x="245483" y="734315"/>
                  <a:pt x="249004" y="730794"/>
                </a:cubicBezTo>
                <a:cubicBezTo>
                  <a:pt x="252528" y="727270"/>
                  <a:pt x="256049" y="723749"/>
                  <a:pt x="256049" y="721989"/>
                </a:cubicBezTo>
                <a:cubicBezTo>
                  <a:pt x="254288" y="704379"/>
                  <a:pt x="268375" y="699097"/>
                  <a:pt x="280701" y="693814"/>
                </a:cubicBezTo>
                <a:cubicBezTo>
                  <a:pt x="289505" y="688532"/>
                  <a:pt x="294787" y="683251"/>
                  <a:pt x="301829" y="676206"/>
                </a:cubicBezTo>
                <a:cubicBezTo>
                  <a:pt x="314157" y="663883"/>
                  <a:pt x="326481" y="653317"/>
                  <a:pt x="344091" y="648033"/>
                </a:cubicBezTo>
                <a:cubicBezTo>
                  <a:pt x="345851" y="648033"/>
                  <a:pt x="347612" y="644512"/>
                  <a:pt x="347612" y="642752"/>
                </a:cubicBezTo>
                <a:cubicBezTo>
                  <a:pt x="352895" y="640989"/>
                  <a:pt x="359937" y="642752"/>
                  <a:pt x="361698" y="635707"/>
                </a:cubicBezTo>
                <a:cubicBezTo>
                  <a:pt x="365219" y="623382"/>
                  <a:pt x="377547" y="618100"/>
                  <a:pt x="384589" y="609295"/>
                </a:cubicBezTo>
                <a:cubicBezTo>
                  <a:pt x="386350" y="607535"/>
                  <a:pt x="389871" y="607535"/>
                  <a:pt x="391634" y="607535"/>
                </a:cubicBezTo>
                <a:cubicBezTo>
                  <a:pt x="403957" y="607535"/>
                  <a:pt x="409241" y="600493"/>
                  <a:pt x="412764" y="591685"/>
                </a:cubicBezTo>
                <a:cubicBezTo>
                  <a:pt x="416285" y="586404"/>
                  <a:pt x="418046" y="582883"/>
                  <a:pt x="425088" y="581122"/>
                </a:cubicBezTo>
                <a:cubicBezTo>
                  <a:pt x="432132" y="588164"/>
                  <a:pt x="435653" y="581122"/>
                  <a:pt x="439174" y="577599"/>
                </a:cubicBezTo>
                <a:cubicBezTo>
                  <a:pt x="440937" y="577599"/>
                  <a:pt x="442695" y="574078"/>
                  <a:pt x="442695" y="572317"/>
                </a:cubicBezTo>
                <a:cubicBezTo>
                  <a:pt x="444458" y="568796"/>
                  <a:pt x="446219" y="567036"/>
                  <a:pt x="449740" y="567036"/>
                </a:cubicBezTo>
                <a:cubicBezTo>
                  <a:pt x="462066" y="567036"/>
                  <a:pt x="472631" y="567036"/>
                  <a:pt x="481434" y="559992"/>
                </a:cubicBezTo>
                <a:cubicBezTo>
                  <a:pt x="481434" y="558231"/>
                  <a:pt x="483196" y="558231"/>
                  <a:pt x="484957" y="556471"/>
                </a:cubicBezTo>
                <a:cubicBezTo>
                  <a:pt x="484957" y="554710"/>
                  <a:pt x="486717" y="554710"/>
                  <a:pt x="486717" y="552947"/>
                </a:cubicBezTo>
                <a:cubicBezTo>
                  <a:pt x="488478" y="552947"/>
                  <a:pt x="488478" y="552947"/>
                  <a:pt x="488478" y="552947"/>
                </a:cubicBezTo>
                <a:cubicBezTo>
                  <a:pt x="495522" y="545905"/>
                  <a:pt x="502564" y="540624"/>
                  <a:pt x="511369" y="533579"/>
                </a:cubicBezTo>
                <a:cubicBezTo>
                  <a:pt x="513130" y="531819"/>
                  <a:pt x="514890" y="530058"/>
                  <a:pt x="514890" y="528298"/>
                </a:cubicBezTo>
                <a:cubicBezTo>
                  <a:pt x="520172" y="517732"/>
                  <a:pt x="532500" y="512451"/>
                  <a:pt x="543065" y="510688"/>
                </a:cubicBezTo>
                <a:cubicBezTo>
                  <a:pt x="543065" y="510688"/>
                  <a:pt x="544824" y="510688"/>
                  <a:pt x="544824" y="510688"/>
                </a:cubicBezTo>
                <a:cubicBezTo>
                  <a:pt x="546587" y="507167"/>
                  <a:pt x="550107" y="505406"/>
                  <a:pt x="551868" y="501885"/>
                </a:cubicBezTo>
                <a:cubicBezTo>
                  <a:pt x="560673" y="493081"/>
                  <a:pt x="571238" y="484276"/>
                  <a:pt x="576520" y="475471"/>
                </a:cubicBezTo>
                <a:cubicBezTo>
                  <a:pt x="567717" y="470189"/>
                  <a:pt x="544824" y="480755"/>
                  <a:pt x="544824" y="468429"/>
                </a:cubicBezTo>
                <a:cubicBezTo>
                  <a:pt x="557152" y="464908"/>
                  <a:pt x="565954" y="470189"/>
                  <a:pt x="576520" y="470189"/>
                </a:cubicBezTo>
                <a:cubicBezTo>
                  <a:pt x="606453" y="454342"/>
                  <a:pt x="631105" y="434974"/>
                  <a:pt x="655757" y="413844"/>
                </a:cubicBezTo>
                <a:cubicBezTo>
                  <a:pt x="668083" y="403278"/>
                  <a:pt x="680409" y="394473"/>
                  <a:pt x="694495" y="383908"/>
                </a:cubicBezTo>
                <a:cubicBezTo>
                  <a:pt x="708581" y="375105"/>
                  <a:pt x="722670" y="366301"/>
                  <a:pt x="738515" y="357498"/>
                </a:cubicBezTo>
                <a:cubicBezTo>
                  <a:pt x="733233" y="345170"/>
                  <a:pt x="713863" y="355735"/>
                  <a:pt x="706821" y="346933"/>
                </a:cubicBezTo>
                <a:cubicBezTo>
                  <a:pt x="712105" y="346933"/>
                  <a:pt x="720907" y="341649"/>
                  <a:pt x="729712" y="338128"/>
                </a:cubicBezTo>
                <a:cubicBezTo>
                  <a:pt x="724428" y="331083"/>
                  <a:pt x="713863" y="331083"/>
                  <a:pt x="703298" y="331083"/>
                </a:cubicBezTo>
                <a:cubicBezTo>
                  <a:pt x="696255" y="338128"/>
                  <a:pt x="712105" y="336367"/>
                  <a:pt x="705060" y="343409"/>
                </a:cubicBezTo>
                <a:cubicBezTo>
                  <a:pt x="687453" y="350454"/>
                  <a:pt x="675125" y="350454"/>
                  <a:pt x="669843" y="338128"/>
                </a:cubicBezTo>
                <a:cubicBezTo>
                  <a:pt x="653996" y="343409"/>
                  <a:pt x="645194" y="352214"/>
                  <a:pt x="634628" y="343409"/>
                </a:cubicBezTo>
                <a:cubicBezTo>
                  <a:pt x="588846" y="362780"/>
                  <a:pt x="555389" y="385671"/>
                  <a:pt x="525456" y="408560"/>
                </a:cubicBezTo>
                <a:cubicBezTo>
                  <a:pt x="509609" y="419125"/>
                  <a:pt x="495522" y="429691"/>
                  <a:pt x="479675" y="440256"/>
                </a:cubicBezTo>
                <a:cubicBezTo>
                  <a:pt x="470871" y="445537"/>
                  <a:pt x="463826" y="450819"/>
                  <a:pt x="455024" y="456103"/>
                </a:cubicBezTo>
                <a:cubicBezTo>
                  <a:pt x="446219" y="461384"/>
                  <a:pt x="437414" y="466668"/>
                  <a:pt x="428609" y="471950"/>
                </a:cubicBezTo>
                <a:cubicBezTo>
                  <a:pt x="412764" y="484276"/>
                  <a:pt x="395155" y="501885"/>
                  <a:pt x="375784" y="517732"/>
                </a:cubicBezTo>
                <a:lnTo>
                  <a:pt x="328614" y="558164"/>
                </a:lnTo>
                <a:lnTo>
                  <a:pt x="353995" y="529398"/>
                </a:lnTo>
                <a:cubicBezTo>
                  <a:pt x="375787" y="505846"/>
                  <a:pt x="398676" y="483397"/>
                  <a:pt x="423327" y="464908"/>
                </a:cubicBezTo>
                <a:cubicBezTo>
                  <a:pt x="447979" y="445537"/>
                  <a:pt x="469110" y="433212"/>
                  <a:pt x="506085" y="405039"/>
                </a:cubicBezTo>
                <a:cubicBezTo>
                  <a:pt x="511369" y="401518"/>
                  <a:pt x="513130" y="396236"/>
                  <a:pt x="518414" y="390952"/>
                </a:cubicBezTo>
                <a:cubicBezTo>
                  <a:pt x="560673" y="352214"/>
                  <a:pt x="622300" y="332846"/>
                  <a:pt x="671604" y="301150"/>
                </a:cubicBezTo>
                <a:cubicBezTo>
                  <a:pt x="664562" y="290585"/>
                  <a:pt x="648715" y="288824"/>
                  <a:pt x="632865" y="290585"/>
                </a:cubicBezTo>
                <a:cubicBezTo>
                  <a:pt x="564194" y="324041"/>
                  <a:pt x="536021" y="350454"/>
                  <a:pt x="499043" y="376866"/>
                </a:cubicBezTo>
                <a:cubicBezTo>
                  <a:pt x="493762" y="352214"/>
                  <a:pt x="518414" y="336367"/>
                  <a:pt x="548347" y="309953"/>
                </a:cubicBezTo>
                <a:cubicBezTo>
                  <a:pt x="560673" y="304671"/>
                  <a:pt x="574759" y="297629"/>
                  <a:pt x="583562" y="299390"/>
                </a:cubicBezTo>
                <a:cubicBezTo>
                  <a:pt x="641670" y="264172"/>
                  <a:pt x="699777" y="232476"/>
                  <a:pt x="761406" y="211348"/>
                </a:cubicBezTo>
                <a:cubicBezTo>
                  <a:pt x="823033" y="190217"/>
                  <a:pt x="888186" y="176131"/>
                  <a:pt x="958618" y="179652"/>
                </a:cubicBezTo>
                <a:cubicBezTo>
                  <a:pt x="951576" y="181414"/>
                  <a:pt x="958618" y="181414"/>
                  <a:pt x="962141" y="181414"/>
                </a:cubicBezTo>
                <a:cubicBezTo>
                  <a:pt x="949813" y="184935"/>
                  <a:pt x="932206" y="190217"/>
                  <a:pt x="918119" y="195501"/>
                </a:cubicBezTo>
                <a:cubicBezTo>
                  <a:pt x="919880" y="191980"/>
                  <a:pt x="925161" y="190217"/>
                  <a:pt x="932206" y="188457"/>
                </a:cubicBezTo>
                <a:cubicBezTo>
                  <a:pt x="919880" y="177893"/>
                  <a:pt x="902272" y="199022"/>
                  <a:pt x="895228" y="186696"/>
                </a:cubicBezTo>
                <a:cubicBezTo>
                  <a:pt x="884665" y="190217"/>
                  <a:pt x="891707" y="190217"/>
                  <a:pt x="893468" y="195501"/>
                </a:cubicBezTo>
                <a:cubicBezTo>
                  <a:pt x="882902" y="195501"/>
                  <a:pt x="877621" y="188457"/>
                  <a:pt x="858250" y="197261"/>
                </a:cubicBezTo>
                <a:cubicBezTo>
                  <a:pt x="849448" y="200782"/>
                  <a:pt x="849448" y="206066"/>
                  <a:pt x="845927" y="211348"/>
                </a:cubicBezTo>
                <a:cubicBezTo>
                  <a:pt x="860013" y="209587"/>
                  <a:pt x="861771" y="204303"/>
                  <a:pt x="875858" y="202543"/>
                </a:cubicBezTo>
                <a:cubicBezTo>
                  <a:pt x="881142" y="207827"/>
                  <a:pt x="891707" y="209587"/>
                  <a:pt x="898751" y="213108"/>
                </a:cubicBezTo>
                <a:cubicBezTo>
                  <a:pt x="902272" y="211348"/>
                  <a:pt x="902272" y="206066"/>
                  <a:pt x="909315" y="206066"/>
                </a:cubicBezTo>
                <a:cubicBezTo>
                  <a:pt x="925161" y="202543"/>
                  <a:pt x="911075" y="209587"/>
                  <a:pt x="911075" y="213108"/>
                </a:cubicBezTo>
                <a:cubicBezTo>
                  <a:pt x="921640" y="214869"/>
                  <a:pt x="933966" y="214869"/>
                  <a:pt x="944532" y="213108"/>
                </a:cubicBezTo>
                <a:cubicBezTo>
                  <a:pt x="955097" y="211348"/>
                  <a:pt x="963900" y="207827"/>
                  <a:pt x="967423" y="199022"/>
                </a:cubicBezTo>
                <a:cubicBezTo>
                  <a:pt x="988551" y="206066"/>
                  <a:pt x="1050181" y="211348"/>
                  <a:pt x="1069549" y="188457"/>
                </a:cubicBezTo>
                <a:cubicBezTo>
                  <a:pt x="1080114" y="191980"/>
                  <a:pt x="1094201" y="191980"/>
                  <a:pt x="1111810" y="191980"/>
                </a:cubicBezTo>
                <a:cubicBezTo>
                  <a:pt x="1120615" y="191980"/>
                  <a:pt x="1129418" y="190217"/>
                  <a:pt x="1138223" y="190217"/>
                </a:cubicBezTo>
                <a:cubicBezTo>
                  <a:pt x="1147025" y="190217"/>
                  <a:pt x="1157591" y="188457"/>
                  <a:pt x="1166395" y="188457"/>
                </a:cubicBezTo>
                <a:cubicBezTo>
                  <a:pt x="1205134" y="186696"/>
                  <a:pt x="1243872" y="190217"/>
                  <a:pt x="1265003" y="207827"/>
                </a:cubicBezTo>
                <a:cubicBezTo>
                  <a:pt x="1284371" y="207827"/>
                  <a:pt x="1300220" y="209587"/>
                  <a:pt x="1316065" y="213108"/>
                </a:cubicBezTo>
                <a:cubicBezTo>
                  <a:pt x="1331914" y="216632"/>
                  <a:pt x="1346000" y="221913"/>
                  <a:pt x="1360087" y="228955"/>
                </a:cubicBezTo>
                <a:cubicBezTo>
                  <a:pt x="1425237" y="236000"/>
                  <a:pt x="1504474" y="257128"/>
                  <a:pt x="1576669" y="290585"/>
                </a:cubicBezTo>
                <a:cubicBezTo>
                  <a:pt x="1643580" y="322281"/>
                  <a:pt x="1705209" y="362780"/>
                  <a:pt x="1750990" y="405039"/>
                </a:cubicBezTo>
                <a:cubicBezTo>
                  <a:pt x="1754513" y="406799"/>
                  <a:pt x="1756271" y="408560"/>
                  <a:pt x="1759795" y="410323"/>
                </a:cubicBezTo>
                <a:cubicBezTo>
                  <a:pt x="1761555" y="413844"/>
                  <a:pt x="1763316" y="415604"/>
                  <a:pt x="1766837" y="419125"/>
                </a:cubicBezTo>
                <a:cubicBezTo>
                  <a:pt x="1775641" y="422646"/>
                  <a:pt x="1782686" y="426170"/>
                  <a:pt x="1791488" y="431451"/>
                </a:cubicBezTo>
                <a:cubicBezTo>
                  <a:pt x="1791488" y="431451"/>
                  <a:pt x="1793251" y="429691"/>
                  <a:pt x="1793251" y="429691"/>
                </a:cubicBezTo>
                <a:cubicBezTo>
                  <a:pt x="1793251" y="431451"/>
                  <a:pt x="1795009" y="431451"/>
                  <a:pt x="1795009" y="433212"/>
                </a:cubicBezTo>
                <a:cubicBezTo>
                  <a:pt x="1793251" y="434974"/>
                  <a:pt x="1793251" y="434974"/>
                  <a:pt x="1793251" y="434974"/>
                </a:cubicBezTo>
                <a:cubicBezTo>
                  <a:pt x="1795009" y="436733"/>
                  <a:pt x="1796772" y="438495"/>
                  <a:pt x="1800293" y="440256"/>
                </a:cubicBezTo>
                <a:cubicBezTo>
                  <a:pt x="1810859" y="449061"/>
                  <a:pt x="1823185" y="457863"/>
                  <a:pt x="1835511" y="470189"/>
                </a:cubicBezTo>
                <a:cubicBezTo>
                  <a:pt x="1833748" y="466668"/>
                  <a:pt x="1831989" y="464908"/>
                  <a:pt x="1830227" y="461384"/>
                </a:cubicBezTo>
                <a:cubicBezTo>
                  <a:pt x="1830227" y="461384"/>
                  <a:pt x="1830227" y="459626"/>
                  <a:pt x="1830227" y="459626"/>
                </a:cubicBezTo>
                <a:cubicBezTo>
                  <a:pt x="1824945" y="454342"/>
                  <a:pt x="1821424" y="452582"/>
                  <a:pt x="1816140" y="449061"/>
                </a:cubicBezTo>
                <a:cubicBezTo>
                  <a:pt x="1816140" y="445537"/>
                  <a:pt x="1816140" y="443777"/>
                  <a:pt x="1817903" y="442016"/>
                </a:cubicBezTo>
                <a:cubicBezTo>
                  <a:pt x="1819661" y="449061"/>
                  <a:pt x="1826706" y="454342"/>
                  <a:pt x="1831989" y="456103"/>
                </a:cubicBezTo>
                <a:cubicBezTo>
                  <a:pt x="1831989" y="454342"/>
                  <a:pt x="1831989" y="454342"/>
                  <a:pt x="1831989" y="454342"/>
                </a:cubicBezTo>
                <a:cubicBezTo>
                  <a:pt x="1831989" y="454342"/>
                  <a:pt x="1833748" y="452582"/>
                  <a:pt x="1833748" y="452582"/>
                </a:cubicBezTo>
                <a:cubicBezTo>
                  <a:pt x="1835511" y="452582"/>
                  <a:pt x="1839031" y="452582"/>
                  <a:pt x="1839031" y="454342"/>
                </a:cubicBezTo>
                <a:cubicBezTo>
                  <a:pt x="1842553" y="461384"/>
                  <a:pt x="1844313" y="470189"/>
                  <a:pt x="1842553" y="477234"/>
                </a:cubicBezTo>
                <a:cubicBezTo>
                  <a:pt x="1846076" y="478994"/>
                  <a:pt x="1851357" y="482515"/>
                  <a:pt x="1854879" y="484276"/>
                </a:cubicBezTo>
                <a:cubicBezTo>
                  <a:pt x="1856641" y="480755"/>
                  <a:pt x="1856641" y="478994"/>
                  <a:pt x="1858399" y="477234"/>
                </a:cubicBezTo>
                <a:cubicBezTo>
                  <a:pt x="1861923" y="471950"/>
                  <a:pt x="1874249" y="471950"/>
                  <a:pt x="1879530" y="477234"/>
                </a:cubicBezTo>
                <a:cubicBezTo>
                  <a:pt x="1883051" y="480755"/>
                  <a:pt x="1884814" y="487799"/>
                  <a:pt x="1888335" y="491320"/>
                </a:cubicBezTo>
                <a:cubicBezTo>
                  <a:pt x="1891856" y="494841"/>
                  <a:pt x="1897138" y="496602"/>
                  <a:pt x="1900661" y="498364"/>
                </a:cubicBezTo>
                <a:cubicBezTo>
                  <a:pt x="1902421" y="496602"/>
                  <a:pt x="1900661" y="494841"/>
                  <a:pt x="1898901" y="493081"/>
                </a:cubicBezTo>
                <a:cubicBezTo>
                  <a:pt x="1900661" y="487799"/>
                  <a:pt x="1904182" y="494841"/>
                  <a:pt x="1902421" y="496602"/>
                </a:cubicBezTo>
                <a:cubicBezTo>
                  <a:pt x="1902421" y="498364"/>
                  <a:pt x="1904182" y="500123"/>
                  <a:pt x="1904182" y="500123"/>
                </a:cubicBezTo>
                <a:cubicBezTo>
                  <a:pt x="1905943" y="501885"/>
                  <a:pt x="1907703" y="501885"/>
                  <a:pt x="1909466" y="501885"/>
                </a:cubicBezTo>
                <a:cubicBezTo>
                  <a:pt x="1909466" y="501885"/>
                  <a:pt x="1907703" y="500123"/>
                  <a:pt x="1905943" y="498364"/>
                </a:cubicBezTo>
                <a:lnTo>
                  <a:pt x="1909466" y="494841"/>
                </a:lnTo>
                <a:cubicBezTo>
                  <a:pt x="1909466" y="498364"/>
                  <a:pt x="1911224" y="500123"/>
                  <a:pt x="1912987" y="503646"/>
                </a:cubicBezTo>
                <a:cubicBezTo>
                  <a:pt x="1927073" y="507167"/>
                  <a:pt x="1939399" y="510688"/>
                  <a:pt x="1953486" y="517732"/>
                </a:cubicBezTo>
                <a:cubicBezTo>
                  <a:pt x="1953486" y="515972"/>
                  <a:pt x="1953486" y="514209"/>
                  <a:pt x="1953486" y="512451"/>
                </a:cubicBezTo>
                <a:cubicBezTo>
                  <a:pt x="1951725" y="510688"/>
                  <a:pt x="1949962" y="508927"/>
                  <a:pt x="1948204" y="507167"/>
                </a:cubicBezTo>
                <a:cubicBezTo>
                  <a:pt x="1948204" y="507167"/>
                  <a:pt x="1949962" y="507167"/>
                  <a:pt x="1951725" y="508927"/>
                </a:cubicBezTo>
                <a:cubicBezTo>
                  <a:pt x="1949962" y="505406"/>
                  <a:pt x="1948204" y="501885"/>
                  <a:pt x="1946441" y="498364"/>
                </a:cubicBezTo>
                <a:cubicBezTo>
                  <a:pt x="1948204" y="498364"/>
                  <a:pt x="1949962" y="500123"/>
                  <a:pt x="1951725" y="500123"/>
                </a:cubicBezTo>
                <a:cubicBezTo>
                  <a:pt x="1949962" y="496602"/>
                  <a:pt x="1948204" y="494841"/>
                  <a:pt x="1946441" y="491320"/>
                </a:cubicBezTo>
                <a:cubicBezTo>
                  <a:pt x="1937639" y="484276"/>
                  <a:pt x="1927073" y="478994"/>
                  <a:pt x="1921789" y="468429"/>
                </a:cubicBezTo>
                <a:cubicBezTo>
                  <a:pt x="1923552" y="468429"/>
                  <a:pt x="1925311" y="468429"/>
                  <a:pt x="1927073" y="466668"/>
                </a:cubicBezTo>
                <a:cubicBezTo>
                  <a:pt x="1916508" y="454342"/>
                  <a:pt x="1905943" y="447298"/>
                  <a:pt x="1897138" y="440256"/>
                </a:cubicBezTo>
                <a:cubicBezTo>
                  <a:pt x="1886572" y="433212"/>
                  <a:pt x="1879530" y="426170"/>
                  <a:pt x="1872486" y="413844"/>
                </a:cubicBezTo>
                <a:cubicBezTo>
                  <a:pt x="1876009" y="413844"/>
                  <a:pt x="1877330" y="416486"/>
                  <a:pt x="1879091" y="419786"/>
                </a:cubicBezTo>
                <a:lnTo>
                  <a:pt x="1880936" y="421765"/>
                </a:lnTo>
                <a:lnTo>
                  <a:pt x="1888335" y="429691"/>
                </a:lnTo>
                <a:lnTo>
                  <a:pt x="1887033" y="426844"/>
                </a:lnTo>
                <a:lnTo>
                  <a:pt x="1879972" y="411423"/>
                </a:lnTo>
                <a:cubicBezTo>
                  <a:pt x="1875130" y="405478"/>
                  <a:pt x="1868967" y="399757"/>
                  <a:pt x="1863683" y="394473"/>
                </a:cubicBezTo>
                <a:cubicBezTo>
                  <a:pt x="1868965" y="392713"/>
                  <a:pt x="1879530" y="403278"/>
                  <a:pt x="1883051" y="397994"/>
                </a:cubicBezTo>
                <a:cubicBezTo>
                  <a:pt x="1888335" y="408560"/>
                  <a:pt x="1893617" y="413844"/>
                  <a:pt x="1900661" y="420888"/>
                </a:cubicBezTo>
                <a:cubicBezTo>
                  <a:pt x="1907703" y="426170"/>
                  <a:pt x="1916508" y="433212"/>
                  <a:pt x="1925311" y="442016"/>
                </a:cubicBezTo>
                <a:cubicBezTo>
                  <a:pt x="1923552" y="443777"/>
                  <a:pt x="1918269" y="434974"/>
                  <a:pt x="1916508" y="438495"/>
                </a:cubicBezTo>
                <a:cubicBezTo>
                  <a:pt x="1928834" y="449061"/>
                  <a:pt x="1934118" y="454342"/>
                  <a:pt x="1942920" y="461384"/>
                </a:cubicBezTo>
                <a:cubicBezTo>
                  <a:pt x="1942920" y="459626"/>
                  <a:pt x="1942920" y="459626"/>
                  <a:pt x="1942920" y="457863"/>
                </a:cubicBezTo>
                <a:cubicBezTo>
                  <a:pt x="1927073" y="440256"/>
                  <a:pt x="1914747" y="424409"/>
                  <a:pt x="1904182" y="410323"/>
                </a:cubicBezTo>
                <a:cubicBezTo>
                  <a:pt x="1893617" y="396236"/>
                  <a:pt x="1881291" y="383908"/>
                  <a:pt x="1865444" y="369822"/>
                </a:cubicBezTo>
                <a:cubicBezTo>
                  <a:pt x="1847836" y="357498"/>
                  <a:pt x="1830227" y="355735"/>
                  <a:pt x="1814380" y="345170"/>
                </a:cubicBezTo>
                <a:cubicBezTo>
                  <a:pt x="1793251" y="332846"/>
                  <a:pt x="1784446" y="311715"/>
                  <a:pt x="1761555" y="306432"/>
                </a:cubicBezTo>
                <a:cubicBezTo>
                  <a:pt x="1758034" y="301150"/>
                  <a:pt x="1765078" y="295866"/>
                  <a:pt x="1758034" y="290585"/>
                </a:cubicBezTo>
                <a:cubicBezTo>
                  <a:pt x="1717533" y="280022"/>
                  <a:pt x="1669992" y="239521"/>
                  <a:pt x="1615407" y="220153"/>
                </a:cubicBezTo>
                <a:cubicBezTo>
                  <a:pt x="1557299" y="200782"/>
                  <a:pt x="1502713" y="195501"/>
                  <a:pt x="1456931" y="195501"/>
                </a:cubicBezTo>
                <a:cubicBezTo>
                  <a:pt x="1449889" y="193738"/>
                  <a:pt x="1448128" y="190217"/>
                  <a:pt x="1442845" y="188457"/>
                </a:cubicBezTo>
                <a:lnTo>
                  <a:pt x="1427428" y="188194"/>
                </a:lnTo>
                <a:lnTo>
                  <a:pt x="1428148" y="189043"/>
                </a:lnTo>
                <a:lnTo>
                  <a:pt x="1425028" y="188153"/>
                </a:lnTo>
                <a:lnTo>
                  <a:pt x="1417093" y="188017"/>
                </a:lnTo>
                <a:cubicBezTo>
                  <a:pt x="1409390" y="187136"/>
                  <a:pt x="1401467" y="185817"/>
                  <a:pt x="1390020" y="184935"/>
                </a:cubicBezTo>
                <a:cubicBezTo>
                  <a:pt x="1397064" y="179652"/>
                  <a:pt x="1391783" y="181414"/>
                  <a:pt x="1393541" y="172610"/>
                </a:cubicBezTo>
                <a:close/>
                <a:moveTo>
                  <a:pt x="1695758" y="164863"/>
                </a:moveTo>
                <a:cubicBezTo>
                  <a:pt x="1702206" y="161639"/>
                  <a:pt x="1721551" y="174536"/>
                  <a:pt x="1734448" y="179371"/>
                </a:cubicBezTo>
                <a:cubicBezTo>
                  <a:pt x="1727999" y="177760"/>
                  <a:pt x="1724775" y="180984"/>
                  <a:pt x="1721551" y="176147"/>
                </a:cubicBezTo>
                <a:cubicBezTo>
                  <a:pt x="1716716" y="172923"/>
                  <a:pt x="1716716" y="180984"/>
                  <a:pt x="1721551" y="182595"/>
                </a:cubicBezTo>
                <a:cubicBezTo>
                  <a:pt x="1719940" y="184208"/>
                  <a:pt x="1715103" y="179371"/>
                  <a:pt x="1713490" y="180984"/>
                </a:cubicBezTo>
                <a:cubicBezTo>
                  <a:pt x="1718327" y="177760"/>
                  <a:pt x="1707044" y="166474"/>
                  <a:pt x="1695758" y="164863"/>
                </a:cubicBezTo>
                <a:close/>
                <a:moveTo>
                  <a:pt x="1674800" y="153580"/>
                </a:moveTo>
                <a:cubicBezTo>
                  <a:pt x="1674800" y="148743"/>
                  <a:pt x="1686083" y="160026"/>
                  <a:pt x="1692531" y="161637"/>
                </a:cubicBezTo>
                <a:cubicBezTo>
                  <a:pt x="1690921" y="163250"/>
                  <a:pt x="1682861" y="156804"/>
                  <a:pt x="1674800" y="153580"/>
                </a:cubicBezTo>
                <a:close/>
                <a:moveTo>
                  <a:pt x="1278716" y="127395"/>
                </a:moveTo>
                <a:lnTo>
                  <a:pt x="1280576" y="127662"/>
                </a:lnTo>
                <a:lnTo>
                  <a:pt x="1279835" y="127784"/>
                </a:lnTo>
                <a:close/>
                <a:moveTo>
                  <a:pt x="1299182" y="124560"/>
                </a:moveTo>
                <a:cubicBezTo>
                  <a:pt x="1307241" y="129398"/>
                  <a:pt x="1320140" y="129398"/>
                  <a:pt x="1333035" y="131009"/>
                </a:cubicBezTo>
                <a:cubicBezTo>
                  <a:pt x="1344320" y="132622"/>
                  <a:pt x="1357217" y="134233"/>
                  <a:pt x="1362054" y="142294"/>
                </a:cubicBezTo>
                <a:cubicBezTo>
                  <a:pt x="1349155" y="140683"/>
                  <a:pt x="1337872" y="137459"/>
                  <a:pt x="1326586" y="135846"/>
                </a:cubicBezTo>
                <a:cubicBezTo>
                  <a:pt x="1315303" y="132622"/>
                  <a:pt x="1304017" y="131009"/>
                  <a:pt x="1292731" y="129398"/>
                </a:cubicBezTo>
                <a:lnTo>
                  <a:pt x="1280576" y="127662"/>
                </a:lnTo>
                <a:close/>
                <a:moveTo>
                  <a:pt x="1237670" y="117584"/>
                </a:moveTo>
                <a:cubicBezTo>
                  <a:pt x="1243262" y="117659"/>
                  <a:pt x="1249811" y="118415"/>
                  <a:pt x="1256057" y="119523"/>
                </a:cubicBezTo>
                <a:lnTo>
                  <a:pt x="1278716" y="127395"/>
                </a:lnTo>
                <a:lnTo>
                  <a:pt x="1225024" y="119725"/>
                </a:lnTo>
                <a:cubicBezTo>
                  <a:pt x="1227443" y="118113"/>
                  <a:pt x="1232078" y="117508"/>
                  <a:pt x="1237670" y="117584"/>
                </a:cubicBezTo>
                <a:close/>
                <a:moveTo>
                  <a:pt x="1168600" y="108442"/>
                </a:moveTo>
                <a:cubicBezTo>
                  <a:pt x="1184723" y="111666"/>
                  <a:pt x="1155704" y="113279"/>
                  <a:pt x="1168600" y="114890"/>
                </a:cubicBezTo>
                <a:cubicBezTo>
                  <a:pt x="1165376" y="119725"/>
                  <a:pt x="1147642" y="114890"/>
                  <a:pt x="1150866" y="110055"/>
                </a:cubicBezTo>
                <a:cubicBezTo>
                  <a:pt x="1155704" y="108442"/>
                  <a:pt x="1168600" y="113279"/>
                  <a:pt x="1168600" y="108442"/>
                </a:cubicBezTo>
                <a:close/>
                <a:moveTo>
                  <a:pt x="1216963" y="106826"/>
                </a:moveTo>
                <a:cubicBezTo>
                  <a:pt x="1210514" y="113275"/>
                  <a:pt x="1194393" y="111664"/>
                  <a:pt x="1191169" y="118110"/>
                </a:cubicBezTo>
                <a:cubicBezTo>
                  <a:pt x="1181497" y="116499"/>
                  <a:pt x="1196007" y="114888"/>
                  <a:pt x="1191169" y="110050"/>
                </a:cubicBezTo>
                <a:cubicBezTo>
                  <a:pt x="1204066" y="111664"/>
                  <a:pt x="1204066" y="105215"/>
                  <a:pt x="1216963" y="106826"/>
                </a:cubicBezTo>
                <a:close/>
                <a:moveTo>
                  <a:pt x="1344318" y="24609"/>
                </a:moveTo>
                <a:cubicBezTo>
                  <a:pt x="1345929" y="22998"/>
                  <a:pt x="1350766" y="22998"/>
                  <a:pt x="1355601" y="24609"/>
                </a:cubicBezTo>
                <a:cubicBezTo>
                  <a:pt x="1355601" y="27833"/>
                  <a:pt x="1358828" y="29447"/>
                  <a:pt x="1357215" y="31057"/>
                </a:cubicBezTo>
                <a:lnTo>
                  <a:pt x="1349153" y="29447"/>
                </a:lnTo>
                <a:cubicBezTo>
                  <a:pt x="1353990" y="27833"/>
                  <a:pt x="1352379" y="26222"/>
                  <a:pt x="1344318" y="24609"/>
                </a:cubicBezTo>
                <a:close/>
                <a:moveTo>
                  <a:pt x="1266938" y="10102"/>
                </a:moveTo>
                <a:lnTo>
                  <a:pt x="1267196" y="10306"/>
                </a:lnTo>
                <a:lnTo>
                  <a:pt x="1266821" y="10221"/>
                </a:lnTo>
                <a:close/>
                <a:moveTo>
                  <a:pt x="1279634" y="8289"/>
                </a:moveTo>
                <a:cubicBezTo>
                  <a:pt x="1283060" y="8893"/>
                  <a:pt x="1287091" y="10908"/>
                  <a:pt x="1289509" y="13326"/>
                </a:cubicBezTo>
                <a:cubicBezTo>
                  <a:pt x="1297569" y="13326"/>
                  <a:pt x="1286285" y="10102"/>
                  <a:pt x="1292734" y="8491"/>
                </a:cubicBezTo>
                <a:cubicBezTo>
                  <a:pt x="1300793" y="13326"/>
                  <a:pt x="1323364" y="11715"/>
                  <a:pt x="1318527" y="16550"/>
                </a:cubicBezTo>
                <a:cubicBezTo>
                  <a:pt x="1321751" y="16550"/>
                  <a:pt x="1323364" y="16550"/>
                  <a:pt x="1323364" y="18163"/>
                </a:cubicBezTo>
                <a:cubicBezTo>
                  <a:pt x="1331424" y="16550"/>
                  <a:pt x="1320140" y="10102"/>
                  <a:pt x="1333037" y="13326"/>
                </a:cubicBezTo>
                <a:cubicBezTo>
                  <a:pt x="1323364" y="16550"/>
                  <a:pt x="1339485" y="18163"/>
                  <a:pt x="1342707" y="21387"/>
                </a:cubicBezTo>
                <a:cubicBezTo>
                  <a:pt x="1328199" y="26222"/>
                  <a:pt x="1292734" y="16550"/>
                  <a:pt x="1275000" y="16550"/>
                </a:cubicBezTo>
                <a:lnTo>
                  <a:pt x="1267196" y="10306"/>
                </a:lnTo>
                <a:lnTo>
                  <a:pt x="1273387" y="11715"/>
                </a:lnTo>
                <a:cubicBezTo>
                  <a:pt x="1273387" y="8491"/>
                  <a:pt x="1276208" y="7685"/>
                  <a:pt x="1279634" y="8289"/>
                </a:cubicBezTo>
                <a:close/>
                <a:moveTo>
                  <a:pt x="1212127" y="429"/>
                </a:moveTo>
                <a:cubicBezTo>
                  <a:pt x="1234697" y="-1182"/>
                  <a:pt x="1231472" y="2042"/>
                  <a:pt x="1260490" y="5266"/>
                </a:cubicBezTo>
                <a:cubicBezTo>
                  <a:pt x="1256460" y="7685"/>
                  <a:pt x="1260089" y="8893"/>
                  <a:pt x="1264522" y="9699"/>
                </a:cubicBezTo>
                <a:lnTo>
                  <a:pt x="1266821" y="10221"/>
                </a:lnTo>
                <a:lnTo>
                  <a:pt x="1263714" y="13326"/>
                </a:lnTo>
                <a:cubicBezTo>
                  <a:pt x="1245980" y="11715"/>
                  <a:pt x="1236310" y="429"/>
                  <a:pt x="1218576" y="3653"/>
                </a:cubicBezTo>
                <a:cubicBezTo>
                  <a:pt x="1220189" y="6877"/>
                  <a:pt x="1233086" y="5266"/>
                  <a:pt x="1234697" y="8491"/>
                </a:cubicBezTo>
                <a:cubicBezTo>
                  <a:pt x="1228248" y="10102"/>
                  <a:pt x="1223413" y="5266"/>
                  <a:pt x="1213738" y="8491"/>
                </a:cubicBezTo>
                <a:cubicBezTo>
                  <a:pt x="1212127" y="3653"/>
                  <a:pt x="1213738" y="5266"/>
                  <a:pt x="1212127" y="429"/>
                </a:cubicBezTo>
                <a:close/>
              </a:path>
            </a:pathLst>
          </a:custGeom>
        </p:spPr>
      </p:pic>
      <p:cxnSp>
        <p:nvCxnSpPr>
          <p:cNvPr id="5" name="直接箭头连接符 4">
            <a:extLst>
              <a:ext uri="{FF2B5EF4-FFF2-40B4-BE49-F238E27FC236}">
                <a16:creationId xmlns:a16="http://schemas.microsoft.com/office/drawing/2014/main" id="{FEC91375-C618-FF6E-5986-C0B911D8F08B}"/>
              </a:ext>
            </a:extLst>
          </p:cNvPr>
          <p:cNvCxnSpPr>
            <a:cxnSpLocks/>
            <a:stCxn id="4" idx="668"/>
          </p:cNvCxnSpPr>
          <p:nvPr/>
        </p:nvCxnSpPr>
        <p:spPr>
          <a:xfrm flipV="1">
            <a:off x="1884657" y="1362075"/>
            <a:ext cx="1096185" cy="93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EE341447-C0FE-D736-2CEB-D5E2E4CDE9D3}"/>
              </a:ext>
            </a:extLst>
          </p:cNvPr>
          <p:cNvCxnSpPr>
            <a:cxnSpLocks/>
            <a:stCxn id="4" idx="882"/>
          </p:cNvCxnSpPr>
          <p:nvPr/>
        </p:nvCxnSpPr>
        <p:spPr>
          <a:xfrm>
            <a:off x="1711583" y="3842049"/>
            <a:ext cx="1269259" cy="96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标题 220">
            <a:extLst>
              <a:ext uri="{FF2B5EF4-FFF2-40B4-BE49-F238E27FC236}">
                <a16:creationId xmlns:a16="http://schemas.microsoft.com/office/drawing/2014/main" id="{BF753A60-628B-B02F-AC21-90F3A4F83135}"/>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solidFill>
                  <a:srgbClr val="FF0000"/>
                </a:solidFill>
              </a:rPr>
              <a:t>HTTPS</a:t>
            </a:r>
            <a:r>
              <a:rPr lang="zh-CN" altLang="en-US" dirty="0">
                <a:solidFill>
                  <a:srgbClr val="FF0000"/>
                </a:solidFill>
              </a:rPr>
              <a:t>部署</a:t>
            </a:r>
          </a:p>
        </p:txBody>
      </p:sp>
      <p:pic>
        <p:nvPicPr>
          <p:cNvPr id="14" name="Picture 9">
            <a:extLst>
              <a:ext uri="{FF2B5EF4-FFF2-40B4-BE49-F238E27FC236}">
                <a16:creationId xmlns:a16="http://schemas.microsoft.com/office/drawing/2014/main" id="{63FC70CA-0CEF-DA69-3612-EDF83C630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5" name="文本框 14">
            <a:extLst>
              <a:ext uri="{FF2B5EF4-FFF2-40B4-BE49-F238E27FC236}">
                <a16:creationId xmlns:a16="http://schemas.microsoft.com/office/drawing/2014/main" id="{82B72C8A-3C95-A343-ED5B-9FBB74C10D8F}"/>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2.3</a:t>
            </a:r>
            <a:endParaRPr lang="zh-CN" altLang="en-US" dirty="0">
              <a:solidFill>
                <a:schemeClr val="bg1"/>
              </a:solidFill>
            </a:endParaRPr>
          </a:p>
        </p:txBody>
      </p:sp>
      <p:cxnSp>
        <p:nvCxnSpPr>
          <p:cNvPr id="2" name="直接箭头连接符 1">
            <a:extLst>
              <a:ext uri="{FF2B5EF4-FFF2-40B4-BE49-F238E27FC236}">
                <a16:creationId xmlns:a16="http://schemas.microsoft.com/office/drawing/2014/main" id="{F3CD437D-D547-93DA-2D99-EFCB34FD2763}"/>
              </a:ext>
            </a:extLst>
          </p:cNvPr>
          <p:cNvCxnSpPr>
            <a:cxnSpLocks/>
          </p:cNvCxnSpPr>
          <p:nvPr/>
        </p:nvCxnSpPr>
        <p:spPr>
          <a:xfrm>
            <a:off x="2131166" y="3015951"/>
            <a:ext cx="914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22FB70D-0030-B964-E09C-A39A06429A6F}"/>
              </a:ext>
            </a:extLst>
          </p:cNvPr>
          <p:cNvSpPr txBox="1"/>
          <p:nvPr/>
        </p:nvSpPr>
        <p:spPr>
          <a:xfrm>
            <a:off x="2980842" y="1174849"/>
            <a:ext cx="2569726" cy="369332"/>
          </a:xfrm>
          <a:prstGeom prst="rect">
            <a:avLst/>
          </a:prstGeom>
          <a:noFill/>
        </p:spPr>
        <p:txBody>
          <a:bodyPr wrap="square">
            <a:spAutoFit/>
          </a:bodyPr>
          <a:lstStyle/>
          <a:p>
            <a:pPr algn="l"/>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）手机端微信调用</a:t>
            </a:r>
          </a:p>
        </p:txBody>
      </p:sp>
      <p:cxnSp>
        <p:nvCxnSpPr>
          <p:cNvPr id="18" name="直接箭头连接符 17">
            <a:extLst>
              <a:ext uri="{FF2B5EF4-FFF2-40B4-BE49-F238E27FC236}">
                <a16:creationId xmlns:a16="http://schemas.microsoft.com/office/drawing/2014/main" id="{5C9A4CA3-A8CE-37F8-ABE5-C2CF28FF3686}"/>
              </a:ext>
            </a:extLst>
          </p:cNvPr>
          <p:cNvCxnSpPr>
            <a:cxnSpLocks/>
          </p:cNvCxnSpPr>
          <p:nvPr/>
        </p:nvCxnSpPr>
        <p:spPr>
          <a:xfrm>
            <a:off x="5267397" y="1362075"/>
            <a:ext cx="1791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图片 19" descr="图示&#10;&#10;描述已自动生成">
            <a:extLst>
              <a:ext uri="{FF2B5EF4-FFF2-40B4-BE49-F238E27FC236}">
                <a16:creationId xmlns:a16="http://schemas.microsoft.com/office/drawing/2014/main" id="{3E6A76FD-0771-81D6-79D7-C81870D734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6549" y="132291"/>
            <a:ext cx="1489217" cy="2018193"/>
          </a:xfrm>
          <a:prstGeom prst="rect">
            <a:avLst/>
          </a:prstGeom>
        </p:spPr>
      </p:pic>
      <p:pic>
        <p:nvPicPr>
          <p:cNvPr id="21" name="图片 20" descr="图形用户界面, 文本&#10;&#10;描述已自动生成">
            <a:extLst>
              <a:ext uri="{FF2B5EF4-FFF2-40B4-BE49-F238E27FC236}">
                <a16:creationId xmlns:a16="http://schemas.microsoft.com/office/drawing/2014/main" id="{590C6BB8-AC07-EC9B-4F2E-24BC83704E5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12425" y="2355077"/>
            <a:ext cx="2486527" cy="1691080"/>
          </a:xfrm>
          <a:prstGeom prst="rect">
            <a:avLst/>
          </a:prstGeom>
          <a:noFill/>
          <a:ln>
            <a:noFill/>
          </a:ln>
        </p:spPr>
      </p:pic>
      <p:sp>
        <p:nvSpPr>
          <p:cNvPr id="23" name="文本框 22">
            <a:extLst>
              <a:ext uri="{FF2B5EF4-FFF2-40B4-BE49-F238E27FC236}">
                <a16:creationId xmlns:a16="http://schemas.microsoft.com/office/drawing/2014/main" id="{70106F72-CA14-07D6-5B3E-8DFD51540180}"/>
              </a:ext>
            </a:extLst>
          </p:cNvPr>
          <p:cNvSpPr txBox="1"/>
          <p:nvPr/>
        </p:nvSpPr>
        <p:spPr>
          <a:xfrm>
            <a:off x="2936311" y="2831285"/>
            <a:ext cx="2188959" cy="369332"/>
          </a:xfrm>
          <a:prstGeom prst="rect">
            <a:avLst/>
          </a:prstGeom>
          <a:noFill/>
        </p:spPr>
        <p:txBody>
          <a:bodyPr wrap="square">
            <a:spAutoFit/>
          </a:bodyPr>
          <a:lstStyle/>
          <a:p>
            <a:pPr algn="l"/>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PC</a:t>
            </a:r>
            <a:r>
              <a:rPr lang="zh-CN" altLang="zh-CN" sz="1800" kern="100" dirty="0">
                <a:effectLst/>
                <a:latin typeface="Times New Roman" panose="02020603050405020304" pitchFamily="18" charset="0"/>
                <a:ea typeface="宋体" panose="02010600030101010101" pitchFamily="2" charset="-122"/>
              </a:rPr>
              <a:t>端应用程序</a:t>
            </a:r>
          </a:p>
        </p:txBody>
      </p:sp>
      <p:pic>
        <p:nvPicPr>
          <p:cNvPr id="24" name="图片 23" descr="文本&#10;&#10;描述已自动生成">
            <a:extLst>
              <a:ext uri="{FF2B5EF4-FFF2-40B4-BE49-F238E27FC236}">
                <a16:creationId xmlns:a16="http://schemas.microsoft.com/office/drawing/2014/main" id="{54951113-2B3D-3FBF-8B58-E4D72768EA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618" y="4429550"/>
            <a:ext cx="3403968" cy="1582216"/>
          </a:xfrm>
          <a:prstGeom prst="rect">
            <a:avLst/>
          </a:prstGeom>
          <a:noFill/>
          <a:ln>
            <a:noFill/>
          </a:ln>
        </p:spPr>
      </p:pic>
      <p:sp>
        <p:nvSpPr>
          <p:cNvPr id="26" name="文本框 25">
            <a:extLst>
              <a:ext uri="{FF2B5EF4-FFF2-40B4-BE49-F238E27FC236}">
                <a16:creationId xmlns:a16="http://schemas.microsoft.com/office/drawing/2014/main" id="{3B7C478B-EAED-7962-13B6-588E04E29917}"/>
              </a:ext>
            </a:extLst>
          </p:cNvPr>
          <p:cNvSpPr txBox="1"/>
          <p:nvPr/>
        </p:nvSpPr>
        <p:spPr>
          <a:xfrm>
            <a:off x="2872325" y="4668146"/>
            <a:ext cx="2485738" cy="369332"/>
          </a:xfrm>
          <a:prstGeom prst="rect">
            <a:avLst/>
          </a:prstGeom>
          <a:noFill/>
        </p:spPr>
        <p:txBody>
          <a:bodyPr wrap="square">
            <a:spAutoFit/>
          </a:bodyPr>
          <a:lstStyle/>
          <a:p>
            <a:pPr algn="l"/>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）专业人员</a:t>
            </a:r>
            <a:r>
              <a:rPr lang="en-US" altLang="zh-CN" sz="1800" kern="100" dirty="0" err="1">
                <a:effectLst/>
                <a:latin typeface="Times New Roman" panose="02020603050405020304" pitchFamily="18" charset="0"/>
                <a:ea typeface="宋体" panose="02010600030101010101" pitchFamily="2" charset="-122"/>
              </a:rPr>
              <a:t>api</a:t>
            </a:r>
            <a:r>
              <a:rPr lang="zh-CN" altLang="zh-CN" sz="1800" kern="100" dirty="0">
                <a:effectLst/>
                <a:latin typeface="Times New Roman" panose="02020603050405020304" pitchFamily="18" charset="0"/>
                <a:ea typeface="宋体" panose="02010600030101010101" pitchFamily="2" charset="-122"/>
              </a:rPr>
              <a:t>调用</a:t>
            </a:r>
          </a:p>
        </p:txBody>
      </p:sp>
      <p:cxnSp>
        <p:nvCxnSpPr>
          <p:cNvPr id="27" name="直接箭头连接符 26">
            <a:extLst>
              <a:ext uri="{FF2B5EF4-FFF2-40B4-BE49-F238E27FC236}">
                <a16:creationId xmlns:a16="http://schemas.microsoft.com/office/drawing/2014/main" id="{3A127C14-8140-A0FE-9DC8-EDAF944FF54B}"/>
              </a:ext>
            </a:extLst>
          </p:cNvPr>
          <p:cNvCxnSpPr>
            <a:cxnSpLocks/>
          </p:cNvCxnSpPr>
          <p:nvPr/>
        </p:nvCxnSpPr>
        <p:spPr>
          <a:xfrm>
            <a:off x="5267397" y="3015951"/>
            <a:ext cx="1791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EB97CDB-39F9-02B9-336A-8836B85B6D82}"/>
              </a:ext>
            </a:extLst>
          </p:cNvPr>
          <p:cNvCxnSpPr>
            <a:cxnSpLocks/>
          </p:cNvCxnSpPr>
          <p:nvPr/>
        </p:nvCxnSpPr>
        <p:spPr>
          <a:xfrm>
            <a:off x="5267397" y="4810125"/>
            <a:ext cx="1791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319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112C1D8-2CE0-8D78-3F79-BCFCEF725BD5}"/>
              </a:ext>
            </a:extLst>
          </p:cNvPr>
          <p:cNvGrpSpPr/>
          <p:nvPr/>
        </p:nvGrpSpPr>
        <p:grpSpPr>
          <a:xfrm rot="5400000">
            <a:off x="4038728" y="-991867"/>
            <a:ext cx="4114543" cy="1235331"/>
            <a:chOff x="1768536" y="2312557"/>
            <a:chExt cx="3718560" cy="1116443"/>
          </a:xfrm>
        </p:grpSpPr>
        <p:sp>
          <p:nvSpPr>
            <p:cNvPr id="3" name="缺角矩形 2">
              <a:extLst>
                <a:ext uri="{FF2B5EF4-FFF2-40B4-BE49-F238E27FC236}">
                  <a16:creationId xmlns:a16="http://schemas.microsoft.com/office/drawing/2014/main" id="{8C17364E-31AA-D929-EA65-D499BA7FE904}"/>
                </a:ext>
              </a:extLst>
            </p:cNvPr>
            <p:cNvSpPr/>
            <p:nvPr/>
          </p:nvSpPr>
          <p:spPr>
            <a:xfrm>
              <a:off x="1768536" y="2312557"/>
              <a:ext cx="3718560" cy="1116443"/>
            </a:xfrm>
            <a:prstGeom prst="plaqu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缺角矩形 3">
              <a:extLst>
                <a:ext uri="{FF2B5EF4-FFF2-40B4-BE49-F238E27FC236}">
                  <a16:creationId xmlns:a16="http://schemas.microsoft.com/office/drawing/2014/main" id="{CEBDF4CE-91B6-5EAE-867B-FD8F94A59DB9}"/>
                </a:ext>
              </a:extLst>
            </p:cNvPr>
            <p:cNvSpPr/>
            <p:nvPr/>
          </p:nvSpPr>
          <p:spPr>
            <a:xfrm>
              <a:off x="1813560" y="2357942"/>
              <a:ext cx="3627120" cy="1025672"/>
            </a:xfrm>
            <a:prstGeom prst="plaque">
              <a:avLst/>
            </a:prstGeom>
            <a:solidFill>
              <a:schemeClr val="accent1"/>
            </a:solidFill>
            <a:ln w="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a:extLst>
              <a:ext uri="{FF2B5EF4-FFF2-40B4-BE49-F238E27FC236}">
                <a16:creationId xmlns:a16="http://schemas.microsoft.com/office/drawing/2014/main" id="{376ABC03-1CBA-114D-67C3-5089D3AA219D}"/>
              </a:ext>
            </a:extLst>
          </p:cNvPr>
          <p:cNvSpPr txBox="1"/>
          <p:nvPr/>
        </p:nvSpPr>
        <p:spPr>
          <a:xfrm>
            <a:off x="3444590" y="2319945"/>
            <a:ext cx="5302815" cy="923330"/>
          </a:xfrm>
          <a:prstGeom prst="rect">
            <a:avLst/>
          </a:prstGeom>
          <a:noFill/>
        </p:spPr>
        <p:txBody>
          <a:bodyPr wrap="square" lIns="0" tIns="0" rIns="0" bIns="0" rtlCol="0" anchor="t">
            <a:spAutoFit/>
          </a:bodyPr>
          <a:lstStyle/>
          <a:p>
            <a:pPr algn="ctr"/>
            <a:r>
              <a:rPr lang="zh-CN" altLang="en-US" sz="6000" dirty="0">
                <a:solidFill>
                  <a:schemeClr val="accent1"/>
                </a:solidFill>
                <a:latin typeface="+mj-ea"/>
                <a:ea typeface="+mj-ea"/>
              </a:rPr>
              <a:t>作品展示</a:t>
            </a:r>
          </a:p>
        </p:txBody>
      </p:sp>
      <p:sp>
        <p:nvSpPr>
          <p:cNvPr id="6" name="文本框 5">
            <a:extLst>
              <a:ext uri="{FF2B5EF4-FFF2-40B4-BE49-F238E27FC236}">
                <a16:creationId xmlns:a16="http://schemas.microsoft.com/office/drawing/2014/main" id="{AF1A67F2-0EAC-6E2E-B758-3731D07DE631}"/>
              </a:ext>
            </a:extLst>
          </p:cNvPr>
          <p:cNvSpPr txBox="1"/>
          <p:nvPr/>
        </p:nvSpPr>
        <p:spPr>
          <a:xfrm>
            <a:off x="4625788" y="3245397"/>
            <a:ext cx="3012141" cy="284681"/>
          </a:xfrm>
          <a:prstGeom prst="rect">
            <a:avLst/>
          </a:prstGeom>
          <a:noFill/>
        </p:spPr>
        <p:txBody>
          <a:bodyPr wrap="square" lIns="0" tIns="0" rIns="0" bIns="0" rtlCol="0" anchor="t">
            <a:spAutoFit/>
          </a:bodyPr>
          <a:lstStyle/>
          <a:p>
            <a:pPr algn="dist"/>
            <a:r>
              <a:rPr lang="en-US" altLang="zh-CN" dirty="0">
                <a:solidFill>
                  <a:schemeClr val="accent1"/>
                </a:solidFill>
                <a:latin typeface="+mn-ea"/>
              </a:rPr>
              <a:t>About the display of works</a:t>
            </a:r>
          </a:p>
        </p:txBody>
      </p:sp>
      <p:grpSp>
        <p:nvGrpSpPr>
          <p:cNvPr id="7" name="组合 6">
            <a:extLst>
              <a:ext uri="{FF2B5EF4-FFF2-40B4-BE49-F238E27FC236}">
                <a16:creationId xmlns:a16="http://schemas.microsoft.com/office/drawing/2014/main" id="{BF75A3C6-2BC1-37E5-A4C6-2F5F2BED8C59}"/>
              </a:ext>
            </a:extLst>
          </p:cNvPr>
          <p:cNvGrpSpPr/>
          <p:nvPr/>
        </p:nvGrpSpPr>
        <p:grpSpPr>
          <a:xfrm>
            <a:off x="9824920" y="1118909"/>
            <a:ext cx="2374129" cy="407908"/>
            <a:chOff x="8664212" y="2998449"/>
            <a:chExt cx="2374129" cy="407908"/>
          </a:xfrm>
        </p:grpSpPr>
        <p:cxnSp>
          <p:nvCxnSpPr>
            <p:cNvPr id="8" name="直接连接符 7">
              <a:extLst>
                <a:ext uri="{FF2B5EF4-FFF2-40B4-BE49-F238E27FC236}">
                  <a16:creationId xmlns:a16="http://schemas.microsoft.com/office/drawing/2014/main" id="{7BBB76E8-0CCE-8246-DD81-3A6E9F8523BE}"/>
                </a:ext>
              </a:extLst>
            </p:cNvPr>
            <p:cNvCxnSpPr>
              <a:cxnSpLocks/>
              <a:stCxn id="13"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5790245-AF60-D439-853F-738C476FBDBA}"/>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F8F8AED-D38B-634D-2FD0-1982D5463C3F}"/>
                </a:ext>
              </a:extLst>
            </p:cNvPr>
            <p:cNvCxnSpPr>
              <a:cxnSpLocks/>
              <a:stCxn id="13" idx="0"/>
              <a:endCxn id="12"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C59C2591-9E00-1B95-3037-447F5607214A}"/>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2" name="任意多边形: 形状 11">
              <a:extLst>
                <a:ext uri="{FF2B5EF4-FFF2-40B4-BE49-F238E27FC236}">
                  <a16:creationId xmlns:a16="http://schemas.microsoft.com/office/drawing/2014/main" id="{E5D20678-2992-564D-7D6F-EA370419E816}"/>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3" name="弧形 12">
              <a:extLst>
                <a:ext uri="{FF2B5EF4-FFF2-40B4-BE49-F238E27FC236}">
                  <a16:creationId xmlns:a16="http://schemas.microsoft.com/office/drawing/2014/main" id="{3E1716D0-D648-AA5B-48E4-2BCB6C8DBA40}"/>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14" name="弧形 13">
              <a:extLst>
                <a:ext uri="{FF2B5EF4-FFF2-40B4-BE49-F238E27FC236}">
                  <a16:creationId xmlns:a16="http://schemas.microsoft.com/office/drawing/2014/main" id="{23E94445-D73B-78E8-02E6-B71BB64361B4}"/>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grpSp>
        <p:nvGrpSpPr>
          <p:cNvPr id="15" name="组合 14">
            <a:extLst>
              <a:ext uri="{FF2B5EF4-FFF2-40B4-BE49-F238E27FC236}">
                <a16:creationId xmlns:a16="http://schemas.microsoft.com/office/drawing/2014/main" id="{C261A117-8025-84BA-01B7-F71DC5F3EFDD}"/>
              </a:ext>
            </a:extLst>
          </p:cNvPr>
          <p:cNvGrpSpPr/>
          <p:nvPr/>
        </p:nvGrpSpPr>
        <p:grpSpPr>
          <a:xfrm>
            <a:off x="-29260" y="1107736"/>
            <a:ext cx="2486206" cy="839708"/>
            <a:chOff x="2162311" y="2604590"/>
            <a:chExt cx="2486206" cy="839708"/>
          </a:xfrm>
        </p:grpSpPr>
        <p:cxnSp>
          <p:nvCxnSpPr>
            <p:cNvPr id="16" name="直接连接符 15">
              <a:extLst>
                <a:ext uri="{FF2B5EF4-FFF2-40B4-BE49-F238E27FC236}">
                  <a16:creationId xmlns:a16="http://schemas.microsoft.com/office/drawing/2014/main" id="{87459C84-8222-832C-C126-47EB7FA0A34F}"/>
                </a:ext>
              </a:extLst>
            </p:cNvPr>
            <p:cNvCxnSpPr>
              <a:cxnSpLocks/>
            </p:cNvCxnSpPr>
            <p:nvPr/>
          </p:nvCxnSpPr>
          <p:spPr>
            <a:xfrm>
              <a:off x="3195320" y="3012498"/>
              <a:ext cx="1341120"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AE5718B-6EAB-7B7A-0532-12124E672432}"/>
                </a:ext>
              </a:extLst>
            </p:cNvPr>
            <p:cNvCxnSpPr/>
            <p:nvPr/>
          </p:nvCxnSpPr>
          <p:spPr>
            <a:xfrm>
              <a:off x="2162311" y="2604590"/>
              <a:ext cx="1940638"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C372BB1A-0B33-DFF3-8CF6-62967CD804AA}"/>
                </a:ext>
              </a:extLst>
            </p:cNvPr>
            <p:cNvSpPr/>
            <p:nvPr/>
          </p:nvSpPr>
          <p:spPr>
            <a:xfrm flipH="1">
              <a:off x="4096135" y="2604591"/>
              <a:ext cx="203954" cy="407908"/>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cxnSp>
          <p:nvCxnSpPr>
            <p:cNvPr id="19" name="直接连接符 18">
              <a:extLst>
                <a:ext uri="{FF2B5EF4-FFF2-40B4-BE49-F238E27FC236}">
                  <a16:creationId xmlns:a16="http://schemas.microsoft.com/office/drawing/2014/main" id="{1A446EE4-2828-AC74-6B44-52A2C717D28C}"/>
                </a:ext>
              </a:extLst>
            </p:cNvPr>
            <p:cNvCxnSpPr>
              <a:cxnSpLocks/>
            </p:cNvCxnSpPr>
            <p:nvPr/>
          </p:nvCxnSpPr>
          <p:spPr>
            <a:xfrm>
              <a:off x="4008120" y="323601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086BD86-75B7-39FA-FCC4-27D121777BE3}"/>
                </a:ext>
              </a:extLst>
            </p:cNvPr>
            <p:cNvCxnSpPr>
              <a:cxnSpLocks/>
            </p:cNvCxnSpPr>
            <p:nvPr/>
          </p:nvCxnSpPr>
          <p:spPr>
            <a:xfrm>
              <a:off x="4008120" y="344429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515BDB1-CD11-44E4-3DE0-055E180728E3}"/>
                </a:ext>
              </a:extLst>
            </p:cNvPr>
            <p:cNvCxnSpPr>
              <a:cxnSpLocks/>
              <a:endCxn id="24" idx="0"/>
            </p:cNvCxnSpPr>
            <p:nvPr/>
          </p:nvCxnSpPr>
          <p:spPr>
            <a:xfrm flipV="1">
              <a:off x="3188210" y="2814377"/>
              <a:ext cx="656433"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E5382F35-013C-4F0C-E02A-38152700718A}"/>
                </a:ext>
              </a:extLst>
            </p:cNvPr>
            <p:cNvSpPr/>
            <p:nvPr/>
          </p:nvSpPr>
          <p:spPr>
            <a:xfrm flipH="1">
              <a:off x="3649134"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3" name="任意多边形: 形状 22">
              <a:extLst>
                <a:ext uri="{FF2B5EF4-FFF2-40B4-BE49-F238E27FC236}">
                  <a16:creationId xmlns:a16="http://schemas.microsoft.com/office/drawing/2014/main" id="{5E82F1E6-FC18-D495-C182-011579737A77}"/>
                </a:ext>
              </a:extLst>
            </p:cNvPr>
            <p:cNvSpPr/>
            <p:nvPr/>
          </p:nvSpPr>
          <p:spPr>
            <a:xfrm flipH="1">
              <a:off x="3754028"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4" name="任意多边形: 形状 23">
              <a:extLst>
                <a:ext uri="{FF2B5EF4-FFF2-40B4-BE49-F238E27FC236}">
                  <a16:creationId xmlns:a16="http://schemas.microsoft.com/office/drawing/2014/main" id="{958C1C06-0CFA-1439-557C-2EDD1899634D}"/>
                </a:ext>
              </a:extLst>
            </p:cNvPr>
            <p:cNvSpPr/>
            <p:nvPr/>
          </p:nvSpPr>
          <p:spPr>
            <a:xfrm flipH="1">
              <a:off x="3844643"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5" name="弧形 24">
              <a:extLst>
                <a:ext uri="{FF2B5EF4-FFF2-40B4-BE49-F238E27FC236}">
                  <a16:creationId xmlns:a16="http://schemas.microsoft.com/office/drawing/2014/main" id="{44891589-33FC-FE74-A364-5948478533D2}"/>
                </a:ext>
              </a:extLst>
            </p:cNvPr>
            <p:cNvSpPr/>
            <p:nvPr/>
          </p:nvSpPr>
          <p:spPr>
            <a:xfrm flipH="1">
              <a:off x="3096122"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6" name="弧形 25">
              <a:extLst>
                <a:ext uri="{FF2B5EF4-FFF2-40B4-BE49-F238E27FC236}">
                  <a16:creationId xmlns:a16="http://schemas.microsoft.com/office/drawing/2014/main" id="{1C232EBB-CA3C-520B-D395-695D0FC92430}"/>
                </a:ext>
              </a:extLst>
            </p:cNvPr>
            <p:cNvSpPr/>
            <p:nvPr/>
          </p:nvSpPr>
          <p:spPr>
            <a:xfrm flipH="1">
              <a:off x="3201370"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7" name="弧形 26">
              <a:extLst>
                <a:ext uri="{FF2B5EF4-FFF2-40B4-BE49-F238E27FC236}">
                  <a16:creationId xmlns:a16="http://schemas.microsoft.com/office/drawing/2014/main" id="{A7A1FF34-7C68-091C-4993-CC25E571B980}"/>
                </a:ext>
              </a:extLst>
            </p:cNvPr>
            <p:cNvSpPr/>
            <p:nvPr/>
          </p:nvSpPr>
          <p:spPr>
            <a:xfrm flipH="1">
              <a:off x="3306646"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8" name="任意多边形: 形状 27">
              <a:extLst>
                <a:ext uri="{FF2B5EF4-FFF2-40B4-BE49-F238E27FC236}">
                  <a16:creationId xmlns:a16="http://schemas.microsoft.com/office/drawing/2014/main" id="{C8938B4A-4C0C-5216-3D06-29DC9B9E293F}"/>
                </a:ext>
              </a:extLst>
            </p:cNvPr>
            <p:cNvSpPr/>
            <p:nvPr/>
          </p:nvSpPr>
          <p:spPr>
            <a:xfrm flipH="1">
              <a:off x="4536440"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9" name="任意多边形: 形状 28">
              <a:extLst>
                <a:ext uri="{FF2B5EF4-FFF2-40B4-BE49-F238E27FC236}">
                  <a16:creationId xmlns:a16="http://schemas.microsoft.com/office/drawing/2014/main" id="{6C345D6E-BC98-D350-94D7-30E4127A819D}"/>
                </a:ext>
              </a:extLst>
            </p:cNvPr>
            <p:cNvSpPr/>
            <p:nvPr/>
          </p:nvSpPr>
          <p:spPr>
            <a:xfrm flipH="1">
              <a:off x="4414202"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0" name="任意多边形: 形状 29">
              <a:extLst>
                <a:ext uri="{FF2B5EF4-FFF2-40B4-BE49-F238E27FC236}">
                  <a16:creationId xmlns:a16="http://schemas.microsoft.com/office/drawing/2014/main" id="{10F1AEBE-A2E1-8536-D82E-42C173277233}"/>
                </a:ext>
              </a:extLst>
            </p:cNvPr>
            <p:cNvSpPr/>
            <p:nvPr/>
          </p:nvSpPr>
          <p:spPr>
            <a:xfrm>
              <a:off x="3910012" y="3236017"/>
              <a:ext cx="103824" cy="207646"/>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grpSp>
      <p:grpSp>
        <p:nvGrpSpPr>
          <p:cNvPr id="31" name="组合 30">
            <a:extLst>
              <a:ext uri="{FF2B5EF4-FFF2-40B4-BE49-F238E27FC236}">
                <a16:creationId xmlns:a16="http://schemas.microsoft.com/office/drawing/2014/main" id="{CE719DAB-AC62-3BFF-93F3-CB6E50616A0B}"/>
              </a:ext>
            </a:extLst>
          </p:cNvPr>
          <p:cNvGrpSpPr/>
          <p:nvPr/>
        </p:nvGrpSpPr>
        <p:grpSpPr>
          <a:xfrm flipH="1">
            <a:off x="9767754" y="1631711"/>
            <a:ext cx="2374129" cy="407908"/>
            <a:chOff x="8664212" y="2998449"/>
            <a:chExt cx="2374129" cy="407908"/>
          </a:xfrm>
        </p:grpSpPr>
        <p:cxnSp>
          <p:nvCxnSpPr>
            <p:cNvPr id="32" name="直接连接符 31">
              <a:extLst>
                <a:ext uri="{FF2B5EF4-FFF2-40B4-BE49-F238E27FC236}">
                  <a16:creationId xmlns:a16="http://schemas.microsoft.com/office/drawing/2014/main" id="{AF7DE9C6-1414-2214-B157-D0F1BC939850}"/>
                </a:ext>
              </a:extLst>
            </p:cNvPr>
            <p:cNvCxnSpPr>
              <a:cxnSpLocks/>
              <a:stCxn id="37"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0304E97-026A-6EF2-AD96-6FC2E32ABCBF}"/>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2A89A62-4B5A-FD31-81E7-C6BB08ED7D4F}"/>
                </a:ext>
              </a:extLst>
            </p:cNvPr>
            <p:cNvCxnSpPr>
              <a:cxnSpLocks/>
              <a:stCxn id="37" idx="0"/>
              <a:endCxn id="36"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34">
              <a:extLst>
                <a:ext uri="{FF2B5EF4-FFF2-40B4-BE49-F238E27FC236}">
                  <a16:creationId xmlns:a16="http://schemas.microsoft.com/office/drawing/2014/main" id="{5D92881F-6141-16D1-4BA9-F9DEB93BF94A}"/>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6" name="任意多边形: 形状 35">
              <a:extLst>
                <a:ext uri="{FF2B5EF4-FFF2-40B4-BE49-F238E27FC236}">
                  <a16:creationId xmlns:a16="http://schemas.microsoft.com/office/drawing/2014/main" id="{46DA8EBA-303B-D16B-5901-D5582BE2D0EB}"/>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7" name="弧形 36">
              <a:extLst>
                <a:ext uri="{FF2B5EF4-FFF2-40B4-BE49-F238E27FC236}">
                  <a16:creationId xmlns:a16="http://schemas.microsoft.com/office/drawing/2014/main" id="{6222221F-5BE9-9583-4199-B38616AEE0F6}"/>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38" name="弧形 37">
              <a:extLst>
                <a:ext uri="{FF2B5EF4-FFF2-40B4-BE49-F238E27FC236}">
                  <a16:creationId xmlns:a16="http://schemas.microsoft.com/office/drawing/2014/main" id="{D90FD06E-ED05-7833-0116-88EBDCE94D19}"/>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sp>
        <p:nvSpPr>
          <p:cNvPr id="39" name="任意多边形: 形状 38">
            <a:extLst>
              <a:ext uri="{FF2B5EF4-FFF2-40B4-BE49-F238E27FC236}">
                <a16:creationId xmlns:a16="http://schemas.microsoft.com/office/drawing/2014/main" id="{91E39713-D4FA-A2DA-251A-080252930622}"/>
              </a:ext>
            </a:extLst>
          </p:cNvPr>
          <p:cNvSpPr/>
          <p:nvPr/>
        </p:nvSpPr>
        <p:spPr>
          <a:xfrm flipH="1">
            <a:off x="6021508" y="5279990"/>
            <a:ext cx="226920" cy="96323"/>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0" name="任意多边形: 形状 39">
            <a:extLst>
              <a:ext uri="{FF2B5EF4-FFF2-40B4-BE49-F238E27FC236}">
                <a16:creationId xmlns:a16="http://schemas.microsoft.com/office/drawing/2014/main" id="{681A87CD-AB29-76CB-3067-6F9447BC3391}"/>
              </a:ext>
            </a:extLst>
          </p:cNvPr>
          <p:cNvSpPr/>
          <p:nvPr/>
        </p:nvSpPr>
        <p:spPr>
          <a:xfrm flipH="1">
            <a:off x="6653122" y="4482855"/>
            <a:ext cx="226920" cy="96943"/>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1" name="任意多边形: 形状 40">
            <a:extLst>
              <a:ext uri="{FF2B5EF4-FFF2-40B4-BE49-F238E27FC236}">
                <a16:creationId xmlns:a16="http://schemas.microsoft.com/office/drawing/2014/main" id="{E1A811F8-D789-6EBC-BE86-725F1987A4BF}"/>
              </a:ext>
            </a:extLst>
          </p:cNvPr>
          <p:cNvSpPr/>
          <p:nvPr/>
        </p:nvSpPr>
        <p:spPr>
          <a:xfrm flipH="1">
            <a:off x="5389032" y="4827519"/>
            <a:ext cx="227781" cy="97346"/>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2" name="任意多边形: 形状 41">
            <a:extLst>
              <a:ext uri="{FF2B5EF4-FFF2-40B4-BE49-F238E27FC236}">
                <a16:creationId xmlns:a16="http://schemas.microsoft.com/office/drawing/2014/main" id="{B95C73E0-0B79-ACF0-3C58-B576BFDB16E8}"/>
              </a:ext>
            </a:extLst>
          </p:cNvPr>
          <p:cNvSpPr/>
          <p:nvPr/>
        </p:nvSpPr>
        <p:spPr>
          <a:xfrm flipH="1">
            <a:off x="7907455" y="5344175"/>
            <a:ext cx="345478" cy="164552"/>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3" name="任意多边形: 形状 42">
            <a:extLst>
              <a:ext uri="{FF2B5EF4-FFF2-40B4-BE49-F238E27FC236}">
                <a16:creationId xmlns:a16="http://schemas.microsoft.com/office/drawing/2014/main" id="{42C5F9F5-96C4-AEE9-BBF7-8F74BD7B6A98}"/>
              </a:ext>
            </a:extLst>
          </p:cNvPr>
          <p:cNvSpPr/>
          <p:nvPr/>
        </p:nvSpPr>
        <p:spPr>
          <a:xfrm flipH="1">
            <a:off x="7284736" y="5335999"/>
            <a:ext cx="117374" cy="80627"/>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4" name="任意多边形: 形状 43">
            <a:extLst>
              <a:ext uri="{FF2B5EF4-FFF2-40B4-BE49-F238E27FC236}">
                <a16:creationId xmlns:a16="http://schemas.microsoft.com/office/drawing/2014/main" id="{17571B91-DAFA-1E65-DC2B-3AFF814103A2}"/>
              </a:ext>
            </a:extLst>
          </p:cNvPr>
          <p:cNvSpPr/>
          <p:nvPr/>
        </p:nvSpPr>
        <p:spPr>
          <a:xfrm flipH="1">
            <a:off x="3670359" y="5245364"/>
            <a:ext cx="159433" cy="69253"/>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5" name="任意多边形: 形状 44">
            <a:extLst>
              <a:ext uri="{FF2B5EF4-FFF2-40B4-BE49-F238E27FC236}">
                <a16:creationId xmlns:a16="http://schemas.microsoft.com/office/drawing/2014/main" id="{1A972987-0281-EA0E-8742-E0371B7EAB9C}"/>
              </a:ext>
            </a:extLst>
          </p:cNvPr>
          <p:cNvSpPr/>
          <p:nvPr/>
        </p:nvSpPr>
        <p:spPr>
          <a:xfrm flipH="1">
            <a:off x="7738212" y="4253713"/>
            <a:ext cx="302834" cy="133796"/>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6" name="任意多边形: 形状 45">
            <a:extLst>
              <a:ext uri="{FF2B5EF4-FFF2-40B4-BE49-F238E27FC236}">
                <a16:creationId xmlns:a16="http://schemas.microsoft.com/office/drawing/2014/main" id="{6C953A45-2871-09F2-1D54-71431E2F14F0}"/>
              </a:ext>
            </a:extLst>
          </p:cNvPr>
          <p:cNvSpPr/>
          <p:nvPr/>
        </p:nvSpPr>
        <p:spPr>
          <a:xfrm flipH="1">
            <a:off x="4757418" y="5236941"/>
            <a:ext cx="227782" cy="96461"/>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7" name="任意多边形: 形状 46">
            <a:extLst>
              <a:ext uri="{FF2B5EF4-FFF2-40B4-BE49-F238E27FC236}">
                <a16:creationId xmlns:a16="http://schemas.microsoft.com/office/drawing/2014/main" id="{4F32EDA6-06CA-7314-4EF4-FB518C057A3A}"/>
              </a:ext>
            </a:extLst>
          </p:cNvPr>
          <p:cNvSpPr/>
          <p:nvPr/>
        </p:nvSpPr>
        <p:spPr>
          <a:xfrm flipH="1">
            <a:off x="4199937" y="5177702"/>
            <a:ext cx="117374" cy="82183"/>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48" name="组合 47">
            <a:extLst>
              <a:ext uri="{FF2B5EF4-FFF2-40B4-BE49-F238E27FC236}">
                <a16:creationId xmlns:a16="http://schemas.microsoft.com/office/drawing/2014/main" id="{14286960-00B6-E80F-4AE9-FD22D051C826}"/>
              </a:ext>
            </a:extLst>
          </p:cNvPr>
          <p:cNvGrpSpPr/>
          <p:nvPr/>
        </p:nvGrpSpPr>
        <p:grpSpPr>
          <a:xfrm rot="11700000">
            <a:off x="8086544" y="2854989"/>
            <a:ext cx="385099" cy="404787"/>
            <a:chOff x="6126270" y="3945267"/>
            <a:chExt cx="1035730" cy="1088680"/>
          </a:xfrm>
          <a:solidFill>
            <a:srgbClr val="A60000"/>
          </a:solidFill>
        </p:grpSpPr>
        <p:sp>
          <p:nvSpPr>
            <p:cNvPr id="49" name="任意多边形: 形状 48">
              <a:extLst>
                <a:ext uri="{FF2B5EF4-FFF2-40B4-BE49-F238E27FC236}">
                  <a16:creationId xmlns:a16="http://schemas.microsoft.com/office/drawing/2014/main" id="{F4D0EAB5-FFBA-15A9-8E78-6ABF011DD35B}"/>
                </a:ext>
              </a:extLst>
            </p:cNvPr>
            <p:cNvSpPr/>
            <p:nvPr/>
          </p:nvSpPr>
          <p:spPr>
            <a:xfrm>
              <a:off x="6651889" y="3945267"/>
              <a:ext cx="9377" cy="7999"/>
            </a:xfrm>
            <a:custGeom>
              <a:avLst/>
              <a:gdLst>
                <a:gd name="connsiteX0" fmla="*/ 510 w 9377"/>
                <a:gd name="connsiteY0" fmla="*/ 1650 h 7999"/>
                <a:gd name="connsiteX1" fmla="*/ 8921 w 9377"/>
                <a:gd name="connsiteY1" fmla="*/ 6308 h 7999"/>
                <a:gd name="connsiteX2" fmla="*/ 510 w 9377"/>
                <a:gd name="connsiteY2" fmla="*/ 1650 h 7999"/>
              </a:gdLst>
              <a:ahLst/>
              <a:cxnLst>
                <a:cxn ang="0">
                  <a:pos x="connsiteX0" y="connsiteY0"/>
                </a:cxn>
                <a:cxn ang="0">
                  <a:pos x="connsiteX1" y="connsiteY1"/>
                </a:cxn>
                <a:cxn ang="0">
                  <a:pos x="connsiteX2" y="connsiteY2"/>
                </a:cxn>
              </a:cxnLst>
              <a:rect l="l" t="t" r="r" b="b"/>
              <a:pathLst>
                <a:path w="9377" h="7999">
                  <a:moveTo>
                    <a:pt x="510" y="1650"/>
                  </a:moveTo>
                  <a:cubicBezTo>
                    <a:pt x="3325" y="-2371"/>
                    <a:pt x="11367" y="1650"/>
                    <a:pt x="8921" y="6308"/>
                  </a:cubicBezTo>
                  <a:cubicBezTo>
                    <a:pt x="6039" y="10396"/>
                    <a:pt x="-2104" y="6375"/>
                    <a:pt x="510" y="1650"/>
                  </a:cubicBezTo>
                  <a:close/>
                </a:path>
              </a:pathLst>
            </a:custGeom>
            <a:grpFill/>
            <a:ln w="3349" cap="flat">
              <a:noFill/>
              <a:prstDash val="solid"/>
              <a:miter/>
            </a:ln>
          </p:spPr>
          <p:txBody>
            <a:bodyPr rtlCol="0" anchor="ctr">
              <a:spAutoFit/>
            </a:bodyPr>
            <a:lstStyle/>
            <a:p>
              <a:endParaRPr lang="zh-CN" altLang="en-US"/>
            </a:p>
          </p:txBody>
        </p:sp>
        <p:sp>
          <p:nvSpPr>
            <p:cNvPr id="50" name="任意多边形: 形状 49">
              <a:extLst>
                <a:ext uri="{FF2B5EF4-FFF2-40B4-BE49-F238E27FC236}">
                  <a16:creationId xmlns:a16="http://schemas.microsoft.com/office/drawing/2014/main" id="{13682A1F-5692-E0F4-934C-AA5EB5B1860A}"/>
                </a:ext>
              </a:extLst>
            </p:cNvPr>
            <p:cNvSpPr/>
            <p:nvPr/>
          </p:nvSpPr>
          <p:spPr>
            <a:xfrm>
              <a:off x="6136677" y="3948760"/>
              <a:ext cx="948234" cy="1085187"/>
            </a:xfrm>
            <a:custGeom>
              <a:avLst/>
              <a:gdLst>
                <a:gd name="connsiteX0" fmla="*/ 497392 w 948234"/>
                <a:gd name="connsiteY0" fmla="*/ 0 h 1085187"/>
                <a:gd name="connsiteX1" fmla="*/ 502485 w 948234"/>
                <a:gd name="connsiteY1" fmla="*/ 2212 h 1085187"/>
                <a:gd name="connsiteX2" fmla="*/ 518101 w 948234"/>
                <a:gd name="connsiteY2" fmla="*/ 15348 h 1085187"/>
                <a:gd name="connsiteX3" fmla="*/ 644299 w 948234"/>
                <a:gd name="connsiteY3" fmla="*/ 20374 h 1085187"/>
                <a:gd name="connsiteX4" fmla="*/ 671107 w 948234"/>
                <a:gd name="connsiteY4" fmla="*/ 13471 h 1085187"/>
                <a:gd name="connsiteX5" fmla="*/ 681428 w 948234"/>
                <a:gd name="connsiteY5" fmla="*/ 25166 h 1085187"/>
                <a:gd name="connsiteX6" fmla="*/ 744494 w 948234"/>
                <a:gd name="connsiteY6" fmla="*/ 39542 h 1085187"/>
                <a:gd name="connsiteX7" fmla="*/ 831218 w 948234"/>
                <a:gd name="connsiteY7" fmla="*/ 64071 h 1085187"/>
                <a:gd name="connsiteX8" fmla="*/ 842075 w 948234"/>
                <a:gd name="connsiteY8" fmla="*/ 49226 h 1085187"/>
                <a:gd name="connsiteX9" fmla="*/ 871899 w 948234"/>
                <a:gd name="connsiteY9" fmla="*/ 83306 h 1085187"/>
                <a:gd name="connsiteX10" fmla="*/ 907956 w 948234"/>
                <a:gd name="connsiteY10" fmla="*/ 83440 h 1085187"/>
                <a:gd name="connsiteX11" fmla="*/ 929168 w 948234"/>
                <a:gd name="connsiteY11" fmla="*/ 124355 h 1085187"/>
                <a:gd name="connsiteX12" fmla="*/ 948235 w 948234"/>
                <a:gd name="connsiteY12" fmla="*/ 175257 h 1085187"/>
                <a:gd name="connsiteX13" fmla="*/ 933356 w 948234"/>
                <a:gd name="connsiteY13" fmla="*/ 198413 h 1085187"/>
                <a:gd name="connsiteX14" fmla="*/ 941365 w 948234"/>
                <a:gd name="connsiteY14" fmla="*/ 230314 h 1085187"/>
                <a:gd name="connsiteX15" fmla="*/ 913518 w 948234"/>
                <a:gd name="connsiteY15" fmla="*/ 317440 h 1085187"/>
                <a:gd name="connsiteX16" fmla="*/ 901857 w 948234"/>
                <a:gd name="connsiteY16" fmla="*/ 282322 h 1085187"/>
                <a:gd name="connsiteX17" fmla="*/ 876691 w 948234"/>
                <a:gd name="connsiteY17" fmla="*/ 297535 h 1085187"/>
                <a:gd name="connsiteX18" fmla="*/ 818853 w 948234"/>
                <a:gd name="connsiteY18" fmla="*/ 234335 h 1085187"/>
                <a:gd name="connsiteX19" fmla="*/ 736552 w 948234"/>
                <a:gd name="connsiteY19" fmla="*/ 174218 h 1085187"/>
                <a:gd name="connsiteX20" fmla="*/ 682434 w 948234"/>
                <a:gd name="connsiteY20" fmla="*/ 159441 h 1085187"/>
                <a:gd name="connsiteX21" fmla="*/ 625098 w 948234"/>
                <a:gd name="connsiteY21" fmla="*/ 149924 h 1085187"/>
                <a:gd name="connsiteX22" fmla="*/ 590214 w 948234"/>
                <a:gd name="connsiteY22" fmla="*/ 134878 h 1085187"/>
                <a:gd name="connsiteX23" fmla="*/ 567562 w 948234"/>
                <a:gd name="connsiteY23" fmla="*/ 145299 h 1085187"/>
                <a:gd name="connsiteX24" fmla="*/ 573627 w 948234"/>
                <a:gd name="connsiteY24" fmla="*/ 135481 h 1085187"/>
                <a:gd name="connsiteX25" fmla="*/ 517397 w 948234"/>
                <a:gd name="connsiteY25" fmla="*/ 149388 h 1085187"/>
                <a:gd name="connsiteX26" fmla="*/ 523999 w 948234"/>
                <a:gd name="connsiteY26" fmla="*/ 135380 h 1085187"/>
                <a:gd name="connsiteX27" fmla="*/ 435867 w 948234"/>
                <a:gd name="connsiteY27" fmla="*/ 167416 h 1085187"/>
                <a:gd name="connsiteX28" fmla="*/ 455605 w 948234"/>
                <a:gd name="connsiteY28" fmla="*/ 143456 h 1085187"/>
                <a:gd name="connsiteX29" fmla="*/ 391467 w 948234"/>
                <a:gd name="connsiteY29" fmla="*/ 180954 h 1085187"/>
                <a:gd name="connsiteX30" fmla="*/ 380810 w 948234"/>
                <a:gd name="connsiteY30" fmla="*/ 194626 h 1085187"/>
                <a:gd name="connsiteX31" fmla="*/ 371897 w 948234"/>
                <a:gd name="connsiteY31" fmla="*/ 177536 h 1085187"/>
                <a:gd name="connsiteX32" fmla="*/ 369082 w 948234"/>
                <a:gd name="connsiteY32" fmla="*/ 197943 h 1085187"/>
                <a:gd name="connsiteX33" fmla="*/ 364659 w 948234"/>
                <a:gd name="connsiteY33" fmla="*/ 189097 h 1085187"/>
                <a:gd name="connsiteX34" fmla="*/ 294087 w 948234"/>
                <a:gd name="connsiteY34" fmla="*/ 230180 h 1085187"/>
                <a:gd name="connsiteX35" fmla="*/ 283162 w 948234"/>
                <a:gd name="connsiteY35" fmla="*/ 266036 h 1085187"/>
                <a:gd name="connsiteX36" fmla="*/ 268317 w 948234"/>
                <a:gd name="connsiteY36" fmla="*/ 246835 h 1085187"/>
                <a:gd name="connsiteX37" fmla="*/ 210613 w 948234"/>
                <a:gd name="connsiteY37" fmla="*/ 316535 h 1085187"/>
                <a:gd name="connsiteX38" fmla="*/ 199723 w 948234"/>
                <a:gd name="connsiteY38" fmla="*/ 357551 h 1085187"/>
                <a:gd name="connsiteX39" fmla="*/ 207999 w 948234"/>
                <a:gd name="connsiteY39" fmla="*/ 327191 h 1085187"/>
                <a:gd name="connsiteX40" fmla="*/ 178042 w 948234"/>
                <a:gd name="connsiteY40" fmla="*/ 368543 h 1085187"/>
                <a:gd name="connsiteX41" fmla="*/ 189770 w 948234"/>
                <a:gd name="connsiteY41" fmla="*/ 408219 h 1085187"/>
                <a:gd name="connsiteX42" fmla="*/ 180823 w 948234"/>
                <a:gd name="connsiteY42" fmla="*/ 405906 h 1085187"/>
                <a:gd name="connsiteX43" fmla="*/ 150329 w 948234"/>
                <a:gd name="connsiteY43" fmla="*/ 426482 h 1085187"/>
                <a:gd name="connsiteX44" fmla="*/ 166548 w 948234"/>
                <a:gd name="connsiteY44" fmla="*/ 425309 h 1085187"/>
                <a:gd name="connsiteX45" fmla="*/ 159477 w 948234"/>
                <a:gd name="connsiteY45" fmla="*/ 466425 h 1085187"/>
                <a:gd name="connsiteX46" fmla="*/ 151736 w 948234"/>
                <a:gd name="connsiteY46" fmla="*/ 550234 h 1085187"/>
                <a:gd name="connsiteX47" fmla="*/ 131965 w 948234"/>
                <a:gd name="connsiteY47" fmla="*/ 572384 h 1085187"/>
                <a:gd name="connsiteX48" fmla="*/ 154115 w 948234"/>
                <a:gd name="connsiteY48" fmla="*/ 602777 h 1085187"/>
                <a:gd name="connsiteX49" fmla="*/ 132837 w 948234"/>
                <a:gd name="connsiteY49" fmla="*/ 585888 h 1085187"/>
                <a:gd name="connsiteX50" fmla="*/ 145101 w 948234"/>
                <a:gd name="connsiteY50" fmla="*/ 604922 h 1085187"/>
                <a:gd name="connsiteX51" fmla="*/ 153043 w 948234"/>
                <a:gd name="connsiteY51" fmla="*/ 627106 h 1085187"/>
                <a:gd name="connsiteX52" fmla="*/ 137427 w 948234"/>
                <a:gd name="connsiteY52" fmla="*/ 619398 h 1085187"/>
                <a:gd name="connsiteX53" fmla="*/ 162191 w 948234"/>
                <a:gd name="connsiteY53" fmla="*/ 738191 h 1085187"/>
                <a:gd name="connsiteX54" fmla="*/ 232160 w 948234"/>
                <a:gd name="connsiteY54" fmla="*/ 847802 h 1085187"/>
                <a:gd name="connsiteX55" fmla="*/ 347334 w 948234"/>
                <a:gd name="connsiteY55" fmla="*/ 940357 h 1085187"/>
                <a:gd name="connsiteX56" fmla="*/ 440458 w 948234"/>
                <a:gd name="connsiteY56" fmla="*/ 978726 h 1085187"/>
                <a:gd name="connsiteX57" fmla="*/ 426183 w 948234"/>
                <a:gd name="connsiteY57" fmla="*/ 984154 h 1085187"/>
                <a:gd name="connsiteX58" fmla="*/ 489818 w 948234"/>
                <a:gd name="connsiteY58" fmla="*/ 997893 h 1085187"/>
                <a:gd name="connsiteX59" fmla="*/ 522893 w 948234"/>
                <a:gd name="connsiteY59" fmla="*/ 981105 h 1085187"/>
                <a:gd name="connsiteX60" fmla="*/ 515923 w 948234"/>
                <a:gd name="connsiteY60" fmla="*/ 1000072 h 1085187"/>
                <a:gd name="connsiteX61" fmla="*/ 655559 w 948234"/>
                <a:gd name="connsiteY61" fmla="*/ 1000340 h 1085187"/>
                <a:gd name="connsiteX62" fmla="*/ 752771 w 948234"/>
                <a:gd name="connsiteY62" fmla="*/ 973532 h 1085187"/>
                <a:gd name="connsiteX63" fmla="*/ 645271 w 948234"/>
                <a:gd name="connsiteY63" fmla="*/ 1016827 h 1085187"/>
                <a:gd name="connsiteX64" fmla="*/ 524233 w 948234"/>
                <a:gd name="connsiteY64" fmla="*/ 1024701 h 1085187"/>
                <a:gd name="connsiteX65" fmla="*/ 399811 w 948234"/>
                <a:gd name="connsiteY65" fmla="*/ 1001613 h 1085187"/>
                <a:gd name="connsiteX66" fmla="*/ 367138 w 948234"/>
                <a:gd name="connsiteY66" fmla="*/ 1000541 h 1085187"/>
                <a:gd name="connsiteX67" fmla="*/ 372064 w 948234"/>
                <a:gd name="connsiteY67" fmla="*/ 988578 h 1085187"/>
                <a:gd name="connsiteX68" fmla="*/ 312014 w 948234"/>
                <a:gd name="connsiteY68" fmla="*/ 961234 h 1085187"/>
                <a:gd name="connsiteX69" fmla="*/ 354338 w 948234"/>
                <a:gd name="connsiteY69" fmla="*/ 991895 h 1085187"/>
                <a:gd name="connsiteX70" fmla="*/ 290400 w 948234"/>
                <a:gd name="connsiteY70" fmla="*/ 957480 h 1085187"/>
                <a:gd name="connsiteX71" fmla="*/ 310305 w 948234"/>
                <a:gd name="connsiteY71" fmla="*/ 953191 h 1085187"/>
                <a:gd name="connsiteX72" fmla="*/ 265804 w 948234"/>
                <a:gd name="connsiteY72" fmla="*/ 929902 h 1085187"/>
                <a:gd name="connsiteX73" fmla="*/ 274517 w 948234"/>
                <a:gd name="connsiteY73" fmla="*/ 943875 h 1085187"/>
                <a:gd name="connsiteX74" fmla="*/ 234573 w 948234"/>
                <a:gd name="connsiteY74" fmla="*/ 918039 h 1085187"/>
                <a:gd name="connsiteX75" fmla="*/ 244894 w 948234"/>
                <a:gd name="connsiteY75" fmla="*/ 934359 h 1085187"/>
                <a:gd name="connsiteX76" fmla="*/ 216343 w 948234"/>
                <a:gd name="connsiteY76" fmla="*/ 930438 h 1085187"/>
                <a:gd name="connsiteX77" fmla="*/ 274316 w 948234"/>
                <a:gd name="connsiteY77" fmla="*/ 956174 h 1085187"/>
                <a:gd name="connsiteX78" fmla="*/ 327898 w 948234"/>
                <a:gd name="connsiteY78" fmla="*/ 995749 h 1085187"/>
                <a:gd name="connsiteX79" fmla="*/ 267044 w 948234"/>
                <a:gd name="connsiteY79" fmla="*/ 978994 h 1085187"/>
                <a:gd name="connsiteX80" fmla="*/ 280448 w 948234"/>
                <a:gd name="connsiteY80" fmla="*/ 976213 h 1085187"/>
                <a:gd name="connsiteX81" fmla="*/ 244190 w 948234"/>
                <a:gd name="connsiteY81" fmla="*/ 970114 h 1085187"/>
                <a:gd name="connsiteX82" fmla="*/ 280012 w 948234"/>
                <a:gd name="connsiteY82" fmla="*/ 990153 h 1085187"/>
                <a:gd name="connsiteX83" fmla="*/ 389825 w 948234"/>
                <a:gd name="connsiteY83" fmla="*/ 1041155 h 1085187"/>
                <a:gd name="connsiteX84" fmla="*/ 379872 w 948234"/>
                <a:gd name="connsiteY84" fmla="*/ 1048728 h 1085187"/>
                <a:gd name="connsiteX85" fmla="*/ 477855 w 948234"/>
                <a:gd name="connsiteY85" fmla="*/ 1078753 h 1085187"/>
                <a:gd name="connsiteX86" fmla="*/ 404502 w 948234"/>
                <a:gd name="connsiteY86" fmla="*/ 1066991 h 1085187"/>
                <a:gd name="connsiteX87" fmla="*/ 294623 w 948234"/>
                <a:gd name="connsiteY87" fmla="*/ 1025439 h 1085187"/>
                <a:gd name="connsiteX88" fmla="*/ 250959 w 948234"/>
                <a:gd name="connsiteY88" fmla="*/ 1005333 h 1085187"/>
                <a:gd name="connsiteX89" fmla="*/ 417705 w 948234"/>
                <a:gd name="connsiteY89" fmla="*/ 1085187 h 1085187"/>
                <a:gd name="connsiteX90" fmla="*/ 325988 w 948234"/>
                <a:gd name="connsiteY90" fmla="*/ 1065550 h 1085187"/>
                <a:gd name="connsiteX91" fmla="*/ 263056 w 948234"/>
                <a:gd name="connsiteY91" fmla="*/ 1036765 h 1085187"/>
                <a:gd name="connsiteX92" fmla="*/ 202135 w 948234"/>
                <a:gd name="connsiteY92" fmla="*/ 996017 h 1085187"/>
                <a:gd name="connsiteX93" fmla="*/ 177774 w 948234"/>
                <a:gd name="connsiteY93" fmla="*/ 982881 h 1085187"/>
                <a:gd name="connsiteX94" fmla="*/ 124794 w 948234"/>
                <a:gd name="connsiteY94" fmla="*/ 924942 h 1085187"/>
                <a:gd name="connsiteX95" fmla="*/ 114004 w 948234"/>
                <a:gd name="connsiteY95" fmla="*/ 899274 h 1085187"/>
                <a:gd name="connsiteX96" fmla="*/ 116819 w 948234"/>
                <a:gd name="connsiteY96" fmla="*/ 919782 h 1085187"/>
                <a:gd name="connsiteX97" fmla="*/ 55764 w 948234"/>
                <a:gd name="connsiteY97" fmla="*/ 819486 h 1085187"/>
                <a:gd name="connsiteX98" fmla="*/ 1444 w 948234"/>
                <a:gd name="connsiteY98" fmla="*/ 644263 h 1085187"/>
                <a:gd name="connsiteX99" fmla="*/ 9218 w 948234"/>
                <a:gd name="connsiteY99" fmla="*/ 474099 h 1085187"/>
                <a:gd name="connsiteX100" fmla="*/ 40148 w 948234"/>
                <a:gd name="connsiteY100" fmla="*/ 366164 h 1085187"/>
                <a:gd name="connsiteX101" fmla="*/ 28520 w 948234"/>
                <a:gd name="connsiteY101" fmla="*/ 366532 h 1085187"/>
                <a:gd name="connsiteX102" fmla="*/ 51675 w 948234"/>
                <a:gd name="connsiteY102" fmla="*/ 335669 h 1085187"/>
                <a:gd name="connsiteX103" fmla="*/ 55998 w 948234"/>
                <a:gd name="connsiteY103" fmla="*/ 289861 h 1085187"/>
                <a:gd name="connsiteX104" fmla="*/ 88536 w 948234"/>
                <a:gd name="connsiteY104" fmla="*/ 265701 h 1085187"/>
                <a:gd name="connsiteX105" fmla="*/ 118494 w 948234"/>
                <a:gd name="connsiteY105" fmla="*/ 222808 h 1085187"/>
                <a:gd name="connsiteX106" fmla="*/ 105224 w 948234"/>
                <a:gd name="connsiteY106" fmla="*/ 212487 h 1085187"/>
                <a:gd name="connsiteX107" fmla="*/ 161387 w 948234"/>
                <a:gd name="connsiteY107" fmla="*/ 162892 h 1085187"/>
                <a:gd name="connsiteX108" fmla="*/ 194495 w 948234"/>
                <a:gd name="connsiteY108" fmla="*/ 135916 h 1085187"/>
                <a:gd name="connsiteX109" fmla="*/ 202370 w 948234"/>
                <a:gd name="connsiteY109" fmla="*/ 114939 h 1085187"/>
                <a:gd name="connsiteX110" fmla="*/ 243721 w 948234"/>
                <a:gd name="connsiteY110" fmla="*/ 100731 h 1085187"/>
                <a:gd name="connsiteX111" fmla="*/ 240739 w 948234"/>
                <a:gd name="connsiteY111" fmla="*/ 115743 h 1085187"/>
                <a:gd name="connsiteX112" fmla="*/ 251663 w 948234"/>
                <a:gd name="connsiteY112" fmla="*/ 91482 h 1085187"/>
                <a:gd name="connsiteX113" fmla="*/ 272607 w 948234"/>
                <a:gd name="connsiteY113" fmla="*/ 74861 h 1085187"/>
                <a:gd name="connsiteX114" fmla="*/ 257360 w 948234"/>
                <a:gd name="connsiteY114" fmla="*/ 75666 h 1085187"/>
                <a:gd name="connsiteX115" fmla="*/ 275891 w 948234"/>
                <a:gd name="connsiteY115" fmla="*/ 65378 h 1085187"/>
                <a:gd name="connsiteX116" fmla="*/ 314494 w 948234"/>
                <a:gd name="connsiteY116" fmla="*/ 71745 h 1085187"/>
                <a:gd name="connsiteX117" fmla="*/ 370892 w 948234"/>
                <a:gd name="connsiteY117" fmla="*/ 45540 h 1085187"/>
                <a:gd name="connsiteX118" fmla="*/ 333494 w 948234"/>
                <a:gd name="connsiteY118" fmla="*/ 48657 h 1085187"/>
                <a:gd name="connsiteX119" fmla="*/ 384664 w 948234"/>
                <a:gd name="connsiteY119" fmla="*/ 37531 h 1085187"/>
                <a:gd name="connsiteX120" fmla="*/ 464719 w 948234"/>
                <a:gd name="connsiteY120" fmla="*/ 22050 h 1085187"/>
                <a:gd name="connsiteX121" fmla="*/ 445619 w 948234"/>
                <a:gd name="connsiteY121" fmla="*/ 13873 h 1085187"/>
                <a:gd name="connsiteX122" fmla="*/ 475945 w 948234"/>
                <a:gd name="connsiteY122" fmla="*/ 9617 h 1085187"/>
                <a:gd name="connsiteX123" fmla="*/ 470684 w 948234"/>
                <a:gd name="connsiteY123" fmla="*/ 24965 h 1085187"/>
                <a:gd name="connsiteX124" fmla="*/ 499670 w 948234"/>
                <a:gd name="connsiteY124" fmla="*/ 20676 h 1085187"/>
                <a:gd name="connsiteX125" fmla="*/ 497392 w 948234"/>
                <a:gd name="connsiteY125" fmla="*/ 0 h 1085187"/>
                <a:gd name="connsiteX126" fmla="*/ 270362 w 948234"/>
                <a:gd name="connsiteY126" fmla="*/ 81597 h 1085187"/>
                <a:gd name="connsiteX127" fmla="*/ 270630 w 948234"/>
                <a:gd name="connsiteY127" fmla="*/ 91449 h 1085187"/>
                <a:gd name="connsiteX128" fmla="*/ 296969 w 948234"/>
                <a:gd name="connsiteY128" fmla="*/ 82032 h 1085187"/>
                <a:gd name="connsiteX129" fmla="*/ 270362 w 948234"/>
                <a:gd name="connsiteY129" fmla="*/ 81597 h 1085187"/>
                <a:gd name="connsiteX130" fmla="*/ 210312 w 948234"/>
                <a:gd name="connsiteY130" fmla="*/ 114571 h 1085187"/>
                <a:gd name="connsiteX131" fmla="*/ 212222 w 948234"/>
                <a:gd name="connsiteY131" fmla="*/ 118893 h 1085187"/>
                <a:gd name="connsiteX132" fmla="*/ 210312 w 948234"/>
                <a:gd name="connsiteY132" fmla="*/ 114571 h 1085187"/>
                <a:gd name="connsiteX133" fmla="*/ 226396 w 948234"/>
                <a:gd name="connsiteY133" fmla="*/ 115241 h 1085187"/>
                <a:gd name="connsiteX134" fmla="*/ 233601 w 948234"/>
                <a:gd name="connsiteY134" fmla="*/ 120468 h 1085187"/>
                <a:gd name="connsiteX135" fmla="*/ 226396 w 948234"/>
                <a:gd name="connsiteY135" fmla="*/ 115241 h 1085187"/>
                <a:gd name="connsiteX136" fmla="*/ 530667 w 948234"/>
                <a:gd name="connsiteY136" fmla="*/ 134107 h 1085187"/>
                <a:gd name="connsiteX137" fmla="*/ 527919 w 948234"/>
                <a:gd name="connsiteY137" fmla="*/ 137894 h 1085187"/>
                <a:gd name="connsiteX138" fmla="*/ 530667 w 948234"/>
                <a:gd name="connsiteY138" fmla="*/ 134107 h 1085187"/>
                <a:gd name="connsiteX139" fmla="*/ 470416 w 948234"/>
                <a:gd name="connsiteY139" fmla="*/ 142317 h 1085187"/>
                <a:gd name="connsiteX140" fmla="*/ 470416 w 948234"/>
                <a:gd name="connsiteY140" fmla="*/ 142317 h 1085187"/>
                <a:gd name="connsiteX141" fmla="*/ 238091 w 948234"/>
                <a:gd name="connsiteY141" fmla="*/ 195397 h 1085187"/>
                <a:gd name="connsiteX142" fmla="*/ 262721 w 948234"/>
                <a:gd name="connsiteY142" fmla="*/ 169426 h 1085187"/>
                <a:gd name="connsiteX143" fmla="*/ 238091 w 948234"/>
                <a:gd name="connsiteY143" fmla="*/ 195397 h 1085187"/>
                <a:gd name="connsiteX144" fmla="*/ 202370 w 948234"/>
                <a:gd name="connsiteY144" fmla="*/ 188427 h 1085187"/>
                <a:gd name="connsiteX145" fmla="*/ 202370 w 948234"/>
                <a:gd name="connsiteY145" fmla="*/ 188427 h 1085187"/>
                <a:gd name="connsiteX146" fmla="*/ 121946 w 948234"/>
                <a:gd name="connsiteY146" fmla="*/ 198480 h 1085187"/>
                <a:gd name="connsiteX147" fmla="*/ 121946 w 948234"/>
                <a:gd name="connsiteY147" fmla="*/ 198480 h 1085187"/>
                <a:gd name="connsiteX148" fmla="*/ 135350 w 948234"/>
                <a:gd name="connsiteY148" fmla="*/ 198480 h 1085187"/>
                <a:gd name="connsiteX149" fmla="*/ 135350 w 948234"/>
                <a:gd name="connsiteY149" fmla="*/ 198480 h 1085187"/>
                <a:gd name="connsiteX150" fmla="*/ 191244 w 948234"/>
                <a:gd name="connsiteY150" fmla="*/ 197776 h 1085187"/>
                <a:gd name="connsiteX151" fmla="*/ 180722 w 948234"/>
                <a:gd name="connsiteY151" fmla="*/ 225154 h 1085187"/>
                <a:gd name="connsiteX152" fmla="*/ 198751 w 948234"/>
                <a:gd name="connsiteY152" fmla="*/ 201495 h 1085187"/>
                <a:gd name="connsiteX153" fmla="*/ 191244 w 948234"/>
                <a:gd name="connsiteY153" fmla="*/ 197776 h 1085187"/>
                <a:gd name="connsiteX154" fmla="*/ 214534 w 948234"/>
                <a:gd name="connsiteY154" fmla="*/ 210744 h 1085187"/>
                <a:gd name="connsiteX155" fmla="*/ 209440 w 948234"/>
                <a:gd name="connsiteY155" fmla="*/ 238691 h 1085187"/>
                <a:gd name="connsiteX156" fmla="*/ 180186 w 948234"/>
                <a:gd name="connsiteY156" fmla="*/ 246399 h 1085187"/>
                <a:gd name="connsiteX157" fmla="*/ 146844 w 948234"/>
                <a:gd name="connsiteY157" fmla="*/ 296932 h 1085187"/>
                <a:gd name="connsiteX158" fmla="*/ 137830 w 948234"/>
                <a:gd name="connsiteY158" fmla="*/ 329303 h 1085187"/>
                <a:gd name="connsiteX159" fmla="*/ 140376 w 948234"/>
                <a:gd name="connsiteY159" fmla="*/ 373234 h 1085187"/>
                <a:gd name="connsiteX160" fmla="*/ 171038 w 948234"/>
                <a:gd name="connsiteY160" fmla="*/ 330107 h 1085187"/>
                <a:gd name="connsiteX161" fmla="*/ 151535 w 948234"/>
                <a:gd name="connsiteY161" fmla="*/ 332955 h 1085187"/>
                <a:gd name="connsiteX162" fmla="*/ 174121 w 948234"/>
                <a:gd name="connsiteY162" fmla="*/ 312246 h 1085187"/>
                <a:gd name="connsiteX163" fmla="*/ 214735 w 948234"/>
                <a:gd name="connsiteY163" fmla="*/ 247873 h 1085187"/>
                <a:gd name="connsiteX164" fmla="*/ 214266 w 948234"/>
                <a:gd name="connsiteY164" fmla="*/ 263757 h 1085187"/>
                <a:gd name="connsiteX165" fmla="*/ 245464 w 948234"/>
                <a:gd name="connsiteY165" fmla="*/ 200423 h 1085187"/>
                <a:gd name="connsiteX166" fmla="*/ 214534 w 948234"/>
                <a:gd name="connsiteY166" fmla="*/ 210744 h 1085187"/>
                <a:gd name="connsiteX167" fmla="*/ 155389 w 948234"/>
                <a:gd name="connsiteY167" fmla="*/ 245226 h 1085187"/>
                <a:gd name="connsiteX168" fmla="*/ 155288 w 948234"/>
                <a:gd name="connsiteY168" fmla="*/ 252029 h 1085187"/>
                <a:gd name="connsiteX169" fmla="*/ 155389 w 948234"/>
                <a:gd name="connsiteY169" fmla="*/ 245226 h 1085187"/>
                <a:gd name="connsiteX170" fmla="*/ 62432 w 948234"/>
                <a:gd name="connsiteY170" fmla="*/ 295625 h 1085187"/>
                <a:gd name="connsiteX171" fmla="*/ 67291 w 948234"/>
                <a:gd name="connsiteY171" fmla="*/ 300484 h 1085187"/>
                <a:gd name="connsiteX172" fmla="*/ 62432 w 948234"/>
                <a:gd name="connsiteY172" fmla="*/ 295625 h 1085187"/>
                <a:gd name="connsiteX173" fmla="*/ 108408 w 948234"/>
                <a:gd name="connsiteY173" fmla="*/ 333759 h 1085187"/>
                <a:gd name="connsiteX174" fmla="*/ 108408 w 948234"/>
                <a:gd name="connsiteY174" fmla="*/ 333759 h 1085187"/>
                <a:gd name="connsiteX175" fmla="*/ 138433 w 948234"/>
                <a:gd name="connsiteY175" fmla="*/ 379936 h 1085187"/>
                <a:gd name="connsiteX176" fmla="*/ 137897 w 948234"/>
                <a:gd name="connsiteY176" fmla="*/ 387911 h 1085187"/>
                <a:gd name="connsiteX177" fmla="*/ 138433 w 948234"/>
                <a:gd name="connsiteY177" fmla="*/ 379936 h 1085187"/>
                <a:gd name="connsiteX178" fmla="*/ 165174 w 948234"/>
                <a:gd name="connsiteY178" fmla="*/ 402689 h 1085187"/>
                <a:gd name="connsiteX179" fmla="*/ 175595 w 948234"/>
                <a:gd name="connsiteY179" fmla="*/ 401986 h 1085187"/>
                <a:gd name="connsiteX180" fmla="*/ 170870 w 948234"/>
                <a:gd name="connsiteY180" fmla="*/ 384694 h 1085187"/>
                <a:gd name="connsiteX181" fmla="*/ 165174 w 948234"/>
                <a:gd name="connsiteY181" fmla="*/ 402689 h 1085187"/>
                <a:gd name="connsiteX182" fmla="*/ 116350 w 948234"/>
                <a:gd name="connsiteY182" fmla="*/ 437339 h 1085187"/>
                <a:gd name="connsiteX183" fmla="*/ 125833 w 948234"/>
                <a:gd name="connsiteY183" fmla="*/ 412307 h 1085187"/>
                <a:gd name="connsiteX184" fmla="*/ 114239 w 948234"/>
                <a:gd name="connsiteY184" fmla="*/ 425845 h 1085187"/>
                <a:gd name="connsiteX185" fmla="*/ 123219 w 948234"/>
                <a:gd name="connsiteY185" fmla="*/ 393441 h 1085187"/>
                <a:gd name="connsiteX186" fmla="*/ 116350 w 948234"/>
                <a:gd name="connsiteY186" fmla="*/ 437339 h 1085187"/>
                <a:gd name="connsiteX187" fmla="*/ 103348 w 948234"/>
                <a:gd name="connsiteY187" fmla="*/ 427219 h 1085187"/>
                <a:gd name="connsiteX188" fmla="*/ 94032 w 948234"/>
                <a:gd name="connsiteY188" fmla="*/ 455769 h 1085187"/>
                <a:gd name="connsiteX189" fmla="*/ 110016 w 948234"/>
                <a:gd name="connsiteY189" fmla="*/ 464314 h 1085187"/>
                <a:gd name="connsiteX190" fmla="*/ 103348 w 948234"/>
                <a:gd name="connsiteY190" fmla="*/ 427219 h 1085187"/>
                <a:gd name="connsiteX191" fmla="*/ 152540 w 948234"/>
                <a:gd name="connsiteY191" fmla="*/ 437640 h 1085187"/>
                <a:gd name="connsiteX192" fmla="*/ 159377 w 948234"/>
                <a:gd name="connsiteY192" fmla="*/ 442064 h 1085187"/>
                <a:gd name="connsiteX193" fmla="*/ 152540 w 948234"/>
                <a:gd name="connsiteY193" fmla="*/ 437640 h 1085187"/>
                <a:gd name="connsiteX194" fmla="*/ 95406 w 948234"/>
                <a:gd name="connsiteY194" fmla="*/ 465688 h 1085187"/>
                <a:gd name="connsiteX195" fmla="*/ 85889 w 948234"/>
                <a:gd name="connsiteY195" fmla="*/ 499299 h 1085187"/>
                <a:gd name="connsiteX196" fmla="*/ 99494 w 948234"/>
                <a:gd name="connsiteY196" fmla="*/ 499198 h 1085187"/>
                <a:gd name="connsiteX197" fmla="*/ 104085 w 948234"/>
                <a:gd name="connsiteY197" fmla="*/ 473496 h 1085187"/>
                <a:gd name="connsiteX198" fmla="*/ 95406 w 948234"/>
                <a:gd name="connsiteY198" fmla="*/ 465688 h 1085187"/>
                <a:gd name="connsiteX199" fmla="*/ 38171 w 948234"/>
                <a:gd name="connsiteY199" fmla="*/ 479963 h 1085187"/>
                <a:gd name="connsiteX200" fmla="*/ 38171 w 948234"/>
                <a:gd name="connsiteY200" fmla="*/ 479963 h 1085187"/>
                <a:gd name="connsiteX201" fmla="*/ 37903 w 948234"/>
                <a:gd name="connsiteY201" fmla="*/ 500572 h 1085187"/>
                <a:gd name="connsiteX202" fmla="*/ 37367 w 948234"/>
                <a:gd name="connsiteY202" fmla="*/ 508547 h 1085187"/>
                <a:gd name="connsiteX203" fmla="*/ 37903 w 948234"/>
                <a:gd name="connsiteY203" fmla="*/ 500572 h 1085187"/>
                <a:gd name="connsiteX204" fmla="*/ 85152 w 948234"/>
                <a:gd name="connsiteY204" fmla="*/ 511630 h 1085187"/>
                <a:gd name="connsiteX205" fmla="*/ 86894 w 948234"/>
                <a:gd name="connsiteY205" fmla="*/ 522286 h 1085187"/>
                <a:gd name="connsiteX206" fmla="*/ 85152 w 948234"/>
                <a:gd name="connsiteY206" fmla="*/ 511630 h 1085187"/>
                <a:gd name="connsiteX207" fmla="*/ 132803 w 948234"/>
                <a:gd name="connsiteY207" fmla="*/ 530195 h 1085187"/>
                <a:gd name="connsiteX208" fmla="*/ 137662 w 948234"/>
                <a:gd name="connsiteY208" fmla="*/ 535054 h 1085187"/>
                <a:gd name="connsiteX209" fmla="*/ 132803 w 948234"/>
                <a:gd name="connsiteY209" fmla="*/ 530195 h 1085187"/>
                <a:gd name="connsiteX210" fmla="*/ 142420 w 948234"/>
                <a:gd name="connsiteY210" fmla="*/ 534853 h 1085187"/>
                <a:gd name="connsiteX211" fmla="*/ 147313 w 948234"/>
                <a:gd name="connsiteY211" fmla="*/ 541287 h 1085187"/>
                <a:gd name="connsiteX212" fmla="*/ 142420 w 948234"/>
                <a:gd name="connsiteY212" fmla="*/ 534853 h 1085187"/>
                <a:gd name="connsiteX213" fmla="*/ 81767 w 948234"/>
                <a:gd name="connsiteY213" fmla="*/ 533814 h 1085187"/>
                <a:gd name="connsiteX214" fmla="*/ 83208 w 948234"/>
                <a:gd name="connsiteY214" fmla="*/ 584649 h 1085187"/>
                <a:gd name="connsiteX215" fmla="*/ 85889 w 948234"/>
                <a:gd name="connsiteY215" fmla="*/ 550167 h 1085187"/>
                <a:gd name="connsiteX216" fmla="*/ 97182 w 948234"/>
                <a:gd name="connsiteY216" fmla="*/ 554959 h 1085187"/>
                <a:gd name="connsiteX217" fmla="*/ 81767 w 948234"/>
                <a:gd name="connsiteY217" fmla="*/ 533814 h 1085187"/>
                <a:gd name="connsiteX218" fmla="*/ 28151 w 948234"/>
                <a:gd name="connsiteY218" fmla="*/ 561460 h 1085187"/>
                <a:gd name="connsiteX219" fmla="*/ 28151 w 948234"/>
                <a:gd name="connsiteY219" fmla="*/ 571647 h 1085187"/>
                <a:gd name="connsiteX220" fmla="*/ 28151 w 948234"/>
                <a:gd name="connsiteY220" fmla="*/ 561460 h 1085187"/>
                <a:gd name="connsiteX221" fmla="*/ 77076 w 948234"/>
                <a:gd name="connsiteY221" fmla="*/ 604688 h 1085187"/>
                <a:gd name="connsiteX222" fmla="*/ 87866 w 948234"/>
                <a:gd name="connsiteY222" fmla="*/ 622682 h 1085187"/>
                <a:gd name="connsiteX223" fmla="*/ 77076 w 948234"/>
                <a:gd name="connsiteY223" fmla="*/ 604688 h 1085187"/>
                <a:gd name="connsiteX224" fmla="*/ 76607 w 948234"/>
                <a:gd name="connsiteY224" fmla="*/ 633607 h 1085187"/>
                <a:gd name="connsiteX225" fmla="*/ 90949 w 948234"/>
                <a:gd name="connsiteY225" fmla="*/ 655388 h 1085187"/>
                <a:gd name="connsiteX226" fmla="*/ 88235 w 948234"/>
                <a:gd name="connsiteY226" fmla="*/ 633808 h 1085187"/>
                <a:gd name="connsiteX227" fmla="*/ 76607 w 948234"/>
                <a:gd name="connsiteY227" fmla="*/ 633607 h 1085187"/>
                <a:gd name="connsiteX228" fmla="*/ 90011 w 948234"/>
                <a:gd name="connsiteY228" fmla="*/ 693858 h 1085187"/>
                <a:gd name="connsiteX229" fmla="*/ 100634 w 948234"/>
                <a:gd name="connsiteY229" fmla="*/ 696371 h 1085187"/>
                <a:gd name="connsiteX230" fmla="*/ 92290 w 948234"/>
                <a:gd name="connsiteY230" fmla="*/ 665073 h 1085187"/>
                <a:gd name="connsiteX231" fmla="*/ 90011 w 948234"/>
                <a:gd name="connsiteY231" fmla="*/ 693858 h 1085187"/>
                <a:gd name="connsiteX232" fmla="*/ 101806 w 948234"/>
                <a:gd name="connsiteY232" fmla="*/ 722040 h 1085187"/>
                <a:gd name="connsiteX233" fmla="*/ 101806 w 948234"/>
                <a:gd name="connsiteY233" fmla="*/ 722040 h 1085187"/>
                <a:gd name="connsiteX234" fmla="*/ 80360 w 948234"/>
                <a:gd name="connsiteY234" fmla="*/ 721671 h 1085187"/>
                <a:gd name="connsiteX235" fmla="*/ 101706 w 948234"/>
                <a:gd name="connsiteY235" fmla="*/ 770696 h 1085187"/>
                <a:gd name="connsiteX236" fmla="*/ 169061 w 948234"/>
                <a:gd name="connsiteY236" fmla="*/ 874878 h 1085187"/>
                <a:gd name="connsiteX237" fmla="*/ 106598 w 948234"/>
                <a:gd name="connsiteY237" fmla="*/ 768920 h 1085187"/>
                <a:gd name="connsiteX238" fmla="*/ 80360 w 948234"/>
                <a:gd name="connsiteY238" fmla="*/ 721671 h 1085187"/>
                <a:gd name="connsiteX239" fmla="*/ 113736 w 948234"/>
                <a:gd name="connsiteY239" fmla="*/ 739130 h 1085187"/>
                <a:gd name="connsiteX240" fmla="*/ 119868 w 948234"/>
                <a:gd name="connsiteY240" fmla="*/ 751729 h 1085187"/>
                <a:gd name="connsiteX241" fmla="*/ 113736 w 948234"/>
                <a:gd name="connsiteY241" fmla="*/ 739130 h 1085187"/>
                <a:gd name="connsiteX242" fmla="*/ 119332 w 948234"/>
                <a:gd name="connsiteY242" fmla="*/ 756320 h 1085187"/>
                <a:gd name="connsiteX243" fmla="*/ 114138 w 948234"/>
                <a:gd name="connsiteY243" fmla="*/ 771333 h 1085187"/>
                <a:gd name="connsiteX244" fmla="*/ 135920 w 948234"/>
                <a:gd name="connsiteY244" fmla="*/ 778504 h 1085187"/>
                <a:gd name="connsiteX245" fmla="*/ 119332 w 948234"/>
                <a:gd name="connsiteY245" fmla="*/ 756320 h 1085187"/>
                <a:gd name="connsiteX246" fmla="*/ 140410 w 948234"/>
                <a:gd name="connsiteY246" fmla="*/ 771467 h 1085187"/>
                <a:gd name="connsiteX247" fmla="*/ 147246 w 948234"/>
                <a:gd name="connsiteY247" fmla="*/ 775890 h 1085187"/>
                <a:gd name="connsiteX248" fmla="*/ 140410 w 948234"/>
                <a:gd name="connsiteY248" fmla="*/ 771467 h 1085187"/>
                <a:gd name="connsiteX249" fmla="*/ 123286 w 948234"/>
                <a:gd name="connsiteY249" fmla="*/ 788188 h 1085187"/>
                <a:gd name="connsiteX250" fmla="*/ 166983 w 948234"/>
                <a:gd name="connsiteY250" fmla="*/ 853432 h 1085187"/>
                <a:gd name="connsiteX251" fmla="*/ 216846 w 948234"/>
                <a:gd name="connsiteY251" fmla="*/ 901351 h 1085187"/>
                <a:gd name="connsiteX252" fmla="*/ 164939 w 948234"/>
                <a:gd name="connsiteY252" fmla="*/ 837481 h 1085187"/>
                <a:gd name="connsiteX253" fmla="*/ 123286 w 948234"/>
                <a:gd name="connsiteY253" fmla="*/ 788188 h 1085187"/>
                <a:gd name="connsiteX254" fmla="*/ 150429 w 948234"/>
                <a:gd name="connsiteY254" fmla="*/ 788858 h 1085187"/>
                <a:gd name="connsiteX255" fmla="*/ 157131 w 948234"/>
                <a:gd name="connsiteY255" fmla="*/ 795560 h 1085187"/>
                <a:gd name="connsiteX256" fmla="*/ 150429 w 948234"/>
                <a:gd name="connsiteY256" fmla="*/ 788858 h 1085187"/>
                <a:gd name="connsiteX257" fmla="*/ 166983 w 948234"/>
                <a:gd name="connsiteY257" fmla="*/ 822569 h 1085187"/>
                <a:gd name="connsiteX258" fmla="*/ 173015 w 948234"/>
                <a:gd name="connsiteY258" fmla="*/ 829941 h 1085187"/>
                <a:gd name="connsiteX259" fmla="*/ 166983 w 948234"/>
                <a:gd name="connsiteY259" fmla="*/ 822569 h 1085187"/>
                <a:gd name="connsiteX260" fmla="*/ 177539 w 948234"/>
                <a:gd name="connsiteY260" fmla="*/ 833561 h 1085187"/>
                <a:gd name="connsiteX261" fmla="*/ 191043 w 948234"/>
                <a:gd name="connsiteY261" fmla="*/ 846864 h 1085187"/>
                <a:gd name="connsiteX262" fmla="*/ 190541 w 948234"/>
                <a:gd name="connsiteY262" fmla="*/ 831986 h 1085187"/>
                <a:gd name="connsiteX263" fmla="*/ 177539 w 948234"/>
                <a:gd name="connsiteY263" fmla="*/ 833561 h 1085187"/>
                <a:gd name="connsiteX264" fmla="*/ 136154 w 948234"/>
                <a:gd name="connsiteY264" fmla="*/ 855242 h 1085187"/>
                <a:gd name="connsiteX265" fmla="*/ 141013 w 948234"/>
                <a:gd name="connsiteY265" fmla="*/ 860100 h 1085187"/>
                <a:gd name="connsiteX266" fmla="*/ 136154 w 948234"/>
                <a:gd name="connsiteY266" fmla="*/ 855242 h 1085187"/>
                <a:gd name="connsiteX267" fmla="*/ 141315 w 948234"/>
                <a:gd name="connsiteY267" fmla="*/ 863385 h 1085187"/>
                <a:gd name="connsiteX268" fmla="*/ 174724 w 948234"/>
                <a:gd name="connsiteY268" fmla="*/ 902926 h 1085187"/>
                <a:gd name="connsiteX269" fmla="*/ 141315 w 948234"/>
                <a:gd name="connsiteY269" fmla="*/ 863385 h 1085187"/>
                <a:gd name="connsiteX270" fmla="*/ 172713 w 948234"/>
                <a:gd name="connsiteY270" fmla="*/ 879603 h 1085187"/>
                <a:gd name="connsiteX271" fmla="*/ 189770 w 948234"/>
                <a:gd name="connsiteY271" fmla="*/ 897866 h 1085187"/>
                <a:gd name="connsiteX272" fmla="*/ 172713 w 948234"/>
                <a:gd name="connsiteY272" fmla="*/ 879603 h 1085187"/>
                <a:gd name="connsiteX273" fmla="*/ 144364 w 948234"/>
                <a:gd name="connsiteY273" fmla="*/ 890259 h 1085187"/>
                <a:gd name="connsiteX274" fmla="*/ 171842 w 948234"/>
                <a:gd name="connsiteY274" fmla="*/ 919648 h 1085187"/>
                <a:gd name="connsiteX275" fmla="*/ 144364 w 948234"/>
                <a:gd name="connsiteY275" fmla="*/ 890259 h 1085187"/>
                <a:gd name="connsiteX276" fmla="*/ 222844 w 948234"/>
                <a:gd name="connsiteY276" fmla="*/ 906813 h 1085187"/>
                <a:gd name="connsiteX277" fmla="*/ 227737 w 948234"/>
                <a:gd name="connsiteY277" fmla="*/ 913247 h 1085187"/>
                <a:gd name="connsiteX278" fmla="*/ 222844 w 948234"/>
                <a:gd name="connsiteY278" fmla="*/ 906813 h 1085187"/>
                <a:gd name="connsiteX279" fmla="*/ 262889 w 948234"/>
                <a:gd name="connsiteY279" fmla="*/ 912745 h 1085187"/>
                <a:gd name="connsiteX280" fmla="*/ 269758 w 948234"/>
                <a:gd name="connsiteY280" fmla="*/ 919480 h 1085187"/>
                <a:gd name="connsiteX281" fmla="*/ 262889 w 948234"/>
                <a:gd name="connsiteY281" fmla="*/ 912745 h 1085187"/>
                <a:gd name="connsiteX282" fmla="*/ 204816 w 948234"/>
                <a:gd name="connsiteY282" fmla="*/ 916062 h 1085187"/>
                <a:gd name="connsiteX283" fmla="*/ 215975 w 948234"/>
                <a:gd name="connsiteY283" fmla="*/ 919112 h 1085187"/>
                <a:gd name="connsiteX284" fmla="*/ 204816 w 948234"/>
                <a:gd name="connsiteY284" fmla="*/ 916062 h 1085187"/>
                <a:gd name="connsiteX285" fmla="*/ 202973 w 948234"/>
                <a:gd name="connsiteY285" fmla="*/ 930672 h 1085187"/>
                <a:gd name="connsiteX286" fmla="*/ 209675 w 948234"/>
                <a:gd name="connsiteY286" fmla="*/ 937374 h 1085187"/>
                <a:gd name="connsiteX287" fmla="*/ 202973 w 948234"/>
                <a:gd name="connsiteY287" fmla="*/ 930672 h 1085187"/>
                <a:gd name="connsiteX288" fmla="*/ 222911 w 948234"/>
                <a:gd name="connsiteY288" fmla="*/ 950343 h 1085187"/>
                <a:gd name="connsiteX289" fmla="*/ 229747 w 948234"/>
                <a:gd name="connsiteY289" fmla="*/ 954766 h 1085187"/>
                <a:gd name="connsiteX290" fmla="*/ 222911 w 948234"/>
                <a:gd name="connsiteY290" fmla="*/ 950343 h 1085187"/>
                <a:gd name="connsiteX291" fmla="*/ 209910 w 948234"/>
                <a:gd name="connsiteY291" fmla="*/ 957782 h 1085187"/>
                <a:gd name="connsiteX292" fmla="*/ 219426 w 948234"/>
                <a:gd name="connsiteY292" fmla="*/ 967299 h 1085187"/>
                <a:gd name="connsiteX293" fmla="*/ 209910 w 948234"/>
                <a:gd name="connsiteY293" fmla="*/ 957782 h 1085187"/>
                <a:gd name="connsiteX294" fmla="*/ 203308 w 948234"/>
                <a:gd name="connsiteY294" fmla="*/ 968371 h 1085187"/>
                <a:gd name="connsiteX295" fmla="*/ 227167 w 948234"/>
                <a:gd name="connsiteY295" fmla="*/ 989282 h 1085187"/>
                <a:gd name="connsiteX296" fmla="*/ 203308 w 948234"/>
                <a:gd name="connsiteY296" fmla="*/ 968371 h 1085187"/>
                <a:gd name="connsiteX297" fmla="*/ 231289 w 948234"/>
                <a:gd name="connsiteY297" fmla="*/ 975207 h 1085187"/>
                <a:gd name="connsiteX298" fmla="*/ 266307 w 948234"/>
                <a:gd name="connsiteY298" fmla="*/ 1003255 h 1085187"/>
                <a:gd name="connsiteX299" fmla="*/ 231289 w 948234"/>
                <a:gd name="connsiteY299" fmla="*/ 975207 h 1085187"/>
                <a:gd name="connsiteX300" fmla="*/ 271233 w 948234"/>
                <a:gd name="connsiteY300" fmla="*/ 1003590 h 1085187"/>
                <a:gd name="connsiteX301" fmla="*/ 279878 w 948234"/>
                <a:gd name="connsiteY301" fmla="*/ 1010828 h 1085187"/>
                <a:gd name="connsiteX302" fmla="*/ 271233 w 948234"/>
                <a:gd name="connsiteY302" fmla="*/ 1003590 h 1085187"/>
                <a:gd name="connsiteX303" fmla="*/ 466529 w 948234"/>
                <a:gd name="connsiteY303" fmla="*/ 1012973 h 1085187"/>
                <a:gd name="connsiteX304" fmla="*/ 476649 w 948234"/>
                <a:gd name="connsiteY304" fmla="*/ 1012973 h 1085187"/>
                <a:gd name="connsiteX305" fmla="*/ 466529 w 948234"/>
                <a:gd name="connsiteY305" fmla="*/ 1012973 h 1085187"/>
                <a:gd name="connsiteX306" fmla="*/ 329942 w 948234"/>
                <a:gd name="connsiteY306" fmla="*/ 1026578 h 1085187"/>
                <a:gd name="connsiteX307" fmla="*/ 360671 w 948234"/>
                <a:gd name="connsiteY307" fmla="*/ 1035592 h 1085187"/>
                <a:gd name="connsiteX308" fmla="*/ 329942 w 948234"/>
                <a:gd name="connsiteY308" fmla="*/ 1026578 h 1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948234" h="1085187">
                  <a:moveTo>
                    <a:pt x="497392" y="0"/>
                  </a:moveTo>
                  <a:cubicBezTo>
                    <a:pt x="498665" y="536"/>
                    <a:pt x="501212" y="1642"/>
                    <a:pt x="502485" y="2212"/>
                  </a:cubicBezTo>
                  <a:cubicBezTo>
                    <a:pt x="506774" y="7439"/>
                    <a:pt x="510930" y="13940"/>
                    <a:pt x="518101" y="15348"/>
                  </a:cubicBezTo>
                  <a:cubicBezTo>
                    <a:pt x="559988" y="21714"/>
                    <a:pt x="602345" y="15147"/>
                    <a:pt x="644299" y="20374"/>
                  </a:cubicBezTo>
                  <a:cubicBezTo>
                    <a:pt x="653950" y="22418"/>
                    <a:pt x="662629" y="17191"/>
                    <a:pt x="671107" y="13471"/>
                  </a:cubicBezTo>
                  <a:cubicBezTo>
                    <a:pt x="674559" y="17325"/>
                    <a:pt x="677943" y="21245"/>
                    <a:pt x="681428" y="25166"/>
                  </a:cubicBezTo>
                  <a:cubicBezTo>
                    <a:pt x="703646" y="23893"/>
                    <a:pt x="722947" y="36761"/>
                    <a:pt x="744494" y="39542"/>
                  </a:cubicBezTo>
                  <a:cubicBezTo>
                    <a:pt x="774285" y="44200"/>
                    <a:pt x="802768" y="54420"/>
                    <a:pt x="831218" y="64071"/>
                  </a:cubicBezTo>
                  <a:cubicBezTo>
                    <a:pt x="834804" y="59112"/>
                    <a:pt x="838389" y="54152"/>
                    <a:pt x="842075" y="49226"/>
                  </a:cubicBezTo>
                  <a:cubicBezTo>
                    <a:pt x="852028" y="60519"/>
                    <a:pt x="861779" y="72080"/>
                    <a:pt x="871899" y="83306"/>
                  </a:cubicBezTo>
                  <a:cubicBezTo>
                    <a:pt x="883728" y="81094"/>
                    <a:pt x="896395" y="78681"/>
                    <a:pt x="907956" y="83440"/>
                  </a:cubicBezTo>
                  <a:cubicBezTo>
                    <a:pt x="923907" y="90578"/>
                    <a:pt x="922935" y="110449"/>
                    <a:pt x="929168" y="124355"/>
                  </a:cubicBezTo>
                  <a:cubicBezTo>
                    <a:pt x="934730" y="141546"/>
                    <a:pt x="940025" y="159038"/>
                    <a:pt x="948235" y="175257"/>
                  </a:cubicBezTo>
                  <a:cubicBezTo>
                    <a:pt x="943309" y="182998"/>
                    <a:pt x="938282" y="190672"/>
                    <a:pt x="933356" y="198413"/>
                  </a:cubicBezTo>
                  <a:cubicBezTo>
                    <a:pt x="937042" y="208734"/>
                    <a:pt x="941935" y="219122"/>
                    <a:pt x="941365" y="230314"/>
                  </a:cubicBezTo>
                  <a:cubicBezTo>
                    <a:pt x="938953" y="260540"/>
                    <a:pt x="935836" y="294486"/>
                    <a:pt x="913518" y="317440"/>
                  </a:cubicBezTo>
                  <a:cubicBezTo>
                    <a:pt x="909229" y="305846"/>
                    <a:pt x="905577" y="294050"/>
                    <a:pt x="901857" y="282322"/>
                  </a:cubicBezTo>
                  <a:cubicBezTo>
                    <a:pt x="894585" y="288487"/>
                    <a:pt x="887984" y="301824"/>
                    <a:pt x="876691" y="297535"/>
                  </a:cubicBezTo>
                  <a:cubicBezTo>
                    <a:pt x="855111" y="278602"/>
                    <a:pt x="839797" y="253905"/>
                    <a:pt x="818853" y="234335"/>
                  </a:cubicBezTo>
                  <a:cubicBezTo>
                    <a:pt x="795128" y="209437"/>
                    <a:pt x="763461" y="194961"/>
                    <a:pt x="736552" y="174218"/>
                  </a:cubicBezTo>
                  <a:cubicBezTo>
                    <a:pt x="716647" y="179547"/>
                    <a:pt x="700362" y="164970"/>
                    <a:pt x="682434" y="159441"/>
                  </a:cubicBezTo>
                  <a:cubicBezTo>
                    <a:pt x="663299" y="156693"/>
                    <a:pt x="643562" y="155989"/>
                    <a:pt x="625098" y="149924"/>
                  </a:cubicBezTo>
                  <a:cubicBezTo>
                    <a:pt x="613035" y="146037"/>
                    <a:pt x="603049" y="136419"/>
                    <a:pt x="590214" y="134878"/>
                  </a:cubicBezTo>
                  <a:cubicBezTo>
                    <a:pt x="582239" y="137223"/>
                    <a:pt x="575135" y="142082"/>
                    <a:pt x="567562" y="145299"/>
                  </a:cubicBezTo>
                  <a:cubicBezTo>
                    <a:pt x="569572" y="141982"/>
                    <a:pt x="571583" y="138731"/>
                    <a:pt x="573627" y="135481"/>
                  </a:cubicBezTo>
                  <a:cubicBezTo>
                    <a:pt x="553655" y="134576"/>
                    <a:pt x="535694" y="143054"/>
                    <a:pt x="517397" y="149388"/>
                  </a:cubicBezTo>
                  <a:cubicBezTo>
                    <a:pt x="519575" y="144663"/>
                    <a:pt x="521787" y="140038"/>
                    <a:pt x="523999" y="135380"/>
                  </a:cubicBezTo>
                  <a:cubicBezTo>
                    <a:pt x="496018" y="149723"/>
                    <a:pt x="465926" y="158770"/>
                    <a:pt x="435867" y="167416"/>
                  </a:cubicBezTo>
                  <a:cubicBezTo>
                    <a:pt x="443206" y="160077"/>
                    <a:pt x="450344" y="152470"/>
                    <a:pt x="455605" y="143456"/>
                  </a:cubicBezTo>
                  <a:cubicBezTo>
                    <a:pt x="429903" y="148215"/>
                    <a:pt x="414521" y="171102"/>
                    <a:pt x="391467" y="180954"/>
                  </a:cubicBezTo>
                  <a:cubicBezTo>
                    <a:pt x="386641" y="184271"/>
                    <a:pt x="384262" y="190035"/>
                    <a:pt x="380810" y="194626"/>
                  </a:cubicBezTo>
                  <a:cubicBezTo>
                    <a:pt x="377727" y="188963"/>
                    <a:pt x="374745" y="183266"/>
                    <a:pt x="371897" y="177536"/>
                  </a:cubicBezTo>
                  <a:cubicBezTo>
                    <a:pt x="370925" y="184338"/>
                    <a:pt x="370121" y="191174"/>
                    <a:pt x="369082" y="197943"/>
                  </a:cubicBezTo>
                  <a:cubicBezTo>
                    <a:pt x="367976" y="195732"/>
                    <a:pt x="365764" y="191309"/>
                    <a:pt x="364659" y="189097"/>
                  </a:cubicBezTo>
                  <a:cubicBezTo>
                    <a:pt x="338521" y="197642"/>
                    <a:pt x="315768" y="213693"/>
                    <a:pt x="294087" y="230180"/>
                  </a:cubicBezTo>
                  <a:cubicBezTo>
                    <a:pt x="282224" y="238155"/>
                    <a:pt x="284804" y="253537"/>
                    <a:pt x="283162" y="266036"/>
                  </a:cubicBezTo>
                  <a:cubicBezTo>
                    <a:pt x="278102" y="259702"/>
                    <a:pt x="273277" y="253201"/>
                    <a:pt x="268317" y="246835"/>
                  </a:cubicBezTo>
                  <a:cubicBezTo>
                    <a:pt x="245933" y="267376"/>
                    <a:pt x="230016" y="293413"/>
                    <a:pt x="210613" y="316535"/>
                  </a:cubicBezTo>
                  <a:cubicBezTo>
                    <a:pt x="214735" y="331548"/>
                    <a:pt x="212423" y="347297"/>
                    <a:pt x="199723" y="357551"/>
                  </a:cubicBezTo>
                  <a:cubicBezTo>
                    <a:pt x="202303" y="347365"/>
                    <a:pt x="205386" y="337345"/>
                    <a:pt x="207999" y="327191"/>
                  </a:cubicBezTo>
                  <a:cubicBezTo>
                    <a:pt x="196539" y="339858"/>
                    <a:pt x="187290" y="354234"/>
                    <a:pt x="178042" y="368543"/>
                  </a:cubicBezTo>
                  <a:cubicBezTo>
                    <a:pt x="182934" y="381444"/>
                    <a:pt x="186888" y="394681"/>
                    <a:pt x="189770" y="408219"/>
                  </a:cubicBezTo>
                  <a:cubicBezTo>
                    <a:pt x="186754" y="407381"/>
                    <a:pt x="183805" y="406677"/>
                    <a:pt x="180823" y="405906"/>
                  </a:cubicBezTo>
                  <a:cubicBezTo>
                    <a:pt x="171541" y="414016"/>
                    <a:pt x="160315" y="419344"/>
                    <a:pt x="150329" y="426482"/>
                  </a:cubicBezTo>
                  <a:cubicBezTo>
                    <a:pt x="155724" y="426180"/>
                    <a:pt x="161153" y="425811"/>
                    <a:pt x="166548" y="425309"/>
                  </a:cubicBezTo>
                  <a:cubicBezTo>
                    <a:pt x="167922" y="439316"/>
                    <a:pt x="169262" y="454898"/>
                    <a:pt x="159477" y="466425"/>
                  </a:cubicBezTo>
                  <a:cubicBezTo>
                    <a:pt x="138533" y="490352"/>
                    <a:pt x="147514" y="522454"/>
                    <a:pt x="151736" y="550234"/>
                  </a:cubicBezTo>
                  <a:cubicBezTo>
                    <a:pt x="141482" y="553317"/>
                    <a:pt x="121108" y="553752"/>
                    <a:pt x="131965" y="572384"/>
                  </a:cubicBezTo>
                  <a:cubicBezTo>
                    <a:pt x="138969" y="582772"/>
                    <a:pt x="149156" y="590915"/>
                    <a:pt x="154115" y="602777"/>
                  </a:cubicBezTo>
                  <a:cubicBezTo>
                    <a:pt x="146978" y="597181"/>
                    <a:pt x="140041" y="591351"/>
                    <a:pt x="132837" y="585888"/>
                  </a:cubicBezTo>
                  <a:cubicBezTo>
                    <a:pt x="133172" y="594467"/>
                    <a:pt x="134713" y="604285"/>
                    <a:pt x="145101" y="604922"/>
                  </a:cubicBezTo>
                  <a:cubicBezTo>
                    <a:pt x="148050" y="612194"/>
                    <a:pt x="150664" y="619600"/>
                    <a:pt x="153043" y="627106"/>
                  </a:cubicBezTo>
                  <a:cubicBezTo>
                    <a:pt x="147816" y="624559"/>
                    <a:pt x="142655" y="621945"/>
                    <a:pt x="137427" y="619398"/>
                  </a:cubicBezTo>
                  <a:cubicBezTo>
                    <a:pt x="140209" y="659878"/>
                    <a:pt x="151200" y="699286"/>
                    <a:pt x="162191" y="738191"/>
                  </a:cubicBezTo>
                  <a:cubicBezTo>
                    <a:pt x="183504" y="775823"/>
                    <a:pt x="204447" y="814359"/>
                    <a:pt x="232160" y="847802"/>
                  </a:cubicBezTo>
                  <a:cubicBezTo>
                    <a:pt x="267346" y="882452"/>
                    <a:pt x="307960" y="910835"/>
                    <a:pt x="347334" y="940357"/>
                  </a:cubicBezTo>
                  <a:cubicBezTo>
                    <a:pt x="375884" y="958385"/>
                    <a:pt x="408724" y="967902"/>
                    <a:pt x="440458" y="978726"/>
                  </a:cubicBezTo>
                  <a:cubicBezTo>
                    <a:pt x="435700" y="980569"/>
                    <a:pt x="430941" y="982311"/>
                    <a:pt x="426183" y="984154"/>
                  </a:cubicBezTo>
                  <a:cubicBezTo>
                    <a:pt x="447294" y="989147"/>
                    <a:pt x="468338" y="994677"/>
                    <a:pt x="489818" y="997893"/>
                  </a:cubicBezTo>
                  <a:cubicBezTo>
                    <a:pt x="502753" y="997123"/>
                    <a:pt x="513141" y="988712"/>
                    <a:pt x="522893" y="981105"/>
                  </a:cubicBezTo>
                  <a:cubicBezTo>
                    <a:pt x="520514" y="987405"/>
                    <a:pt x="518134" y="993705"/>
                    <a:pt x="515923" y="1000072"/>
                  </a:cubicBezTo>
                  <a:cubicBezTo>
                    <a:pt x="561865" y="1008114"/>
                    <a:pt x="609751" y="1010895"/>
                    <a:pt x="655559" y="1000340"/>
                  </a:cubicBezTo>
                  <a:cubicBezTo>
                    <a:pt x="688532" y="993571"/>
                    <a:pt x="719462" y="978860"/>
                    <a:pt x="752771" y="973532"/>
                  </a:cubicBezTo>
                  <a:cubicBezTo>
                    <a:pt x="724623" y="1001848"/>
                    <a:pt x="683338" y="1011030"/>
                    <a:pt x="645271" y="1016827"/>
                  </a:cubicBezTo>
                  <a:cubicBezTo>
                    <a:pt x="605160" y="1022155"/>
                    <a:pt x="564747" y="1026947"/>
                    <a:pt x="524233" y="1024701"/>
                  </a:cubicBezTo>
                  <a:cubicBezTo>
                    <a:pt x="481407" y="1029326"/>
                    <a:pt x="439419" y="1016659"/>
                    <a:pt x="399811" y="1001613"/>
                  </a:cubicBezTo>
                  <a:cubicBezTo>
                    <a:pt x="389423" y="997290"/>
                    <a:pt x="377862" y="999301"/>
                    <a:pt x="367138" y="1000541"/>
                  </a:cubicBezTo>
                  <a:cubicBezTo>
                    <a:pt x="368780" y="996553"/>
                    <a:pt x="370422" y="992532"/>
                    <a:pt x="372064" y="988578"/>
                  </a:cubicBezTo>
                  <a:cubicBezTo>
                    <a:pt x="352126" y="979262"/>
                    <a:pt x="332556" y="969108"/>
                    <a:pt x="312014" y="961234"/>
                  </a:cubicBezTo>
                  <a:cubicBezTo>
                    <a:pt x="326089" y="971421"/>
                    <a:pt x="341202" y="980368"/>
                    <a:pt x="354338" y="991895"/>
                  </a:cubicBezTo>
                  <a:cubicBezTo>
                    <a:pt x="331350" y="984255"/>
                    <a:pt x="308496" y="973833"/>
                    <a:pt x="290400" y="957480"/>
                  </a:cubicBezTo>
                  <a:lnTo>
                    <a:pt x="310305" y="953191"/>
                  </a:lnTo>
                  <a:cubicBezTo>
                    <a:pt x="296399" y="943809"/>
                    <a:pt x="281587" y="935666"/>
                    <a:pt x="265804" y="929902"/>
                  </a:cubicBezTo>
                  <a:cubicBezTo>
                    <a:pt x="268653" y="934560"/>
                    <a:pt x="271601" y="939184"/>
                    <a:pt x="274517" y="943875"/>
                  </a:cubicBezTo>
                  <a:cubicBezTo>
                    <a:pt x="260711" y="936001"/>
                    <a:pt x="248144" y="926216"/>
                    <a:pt x="234573" y="918039"/>
                  </a:cubicBezTo>
                  <a:cubicBezTo>
                    <a:pt x="237890" y="923501"/>
                    <a:pt x="241375" y="928930"/>
                    <a:pt x="244894" y="934359"/>
                  </a:cubicBezTo>
                  <a:cubicBezTo>
                    <a:pt x="235478" y="932985"/>
                    <a:pt x="225693" y="930974"/>
                    <a:pt x="216343" y="930438"/>
                  </a:cubicBezTo>
                  <a:cubicBezTo>
                    <a:pt x="235176" y="940089"/>
                    <a:pt x="257259" y="943038"/>
                    <a:pt x="274316" y="956174"/>
                  </a:cubicBezTo>
                  <a:cubicBezTo>
                    <a:pt x="292378" y="969075"/>
                    <a:pt x="312417" y="979564"/>
                    <a:pt x="327898" y="995749"/>
                  </a:cubicBezTo>
                  <a:cubicBezTo>
                    <a:pt x="307155" y="991996"/>
                    <a:pt x="287217" y="984858"/>
                    <a:pt x="267044" y="978994"/>
                  </a:cubicBezTo>
                  <a:cubicBezTo>
                    <a:pt x="271501" y="978022"/>
                    <a:pt x="275958" y="977117"/>
                    <a:pt x="280448" y="976213"/>
                  </a:cubicBezTo>
                  <a:cubicBezTo>
                    <a:pt x="269725" y="968472"/>
                    <a:pt x="256790" y="967131"/>
                    <a:pt x="244190" y="970114"/>
                  </a:cubicBezTo>
                  <a:cubicBezTo>
                    <a:pt x="255684" y="977285"/>
                    <a:pt x="266206" y="987539"/>
                    <a:pt x="280012" y="990153"/>
                  </a:cubicBezTo>
                  <a:cubicBezTo>
                    <a:pt x="319923" y="999536"/>
                    <a:pt x="350685" y="1029661"/>
                    <a:pt x="389825" y="1041155"/>
                  </a:cubicBezTo>
                  <a:cubicBezTo>
                    <a:pt x="386507" y="1043668"/>
                    <a:pt x="383190" y="1046148"/>
                    <a:pt x="379872" y="1048728"/>
                  </a:cubicBezTo>
                  <a:cubicBezTo>
                    <a:pt x="410567" y="1065081"/>
                    <a:pt x="446758" y="1063741"/>
                    <a:pt x="477855" y="1078753"/>
                  </a:cubicBezTo>
                  <a:cubicBezTo>
                    <a:pt x="452857" y="1082573"/>
                    <a:pt x="428495" y="1072319"/>
                    <a:pt x="404502" y="1066991"/>
                  </a:cubicBezTo>
                  <a:cubicBezTo>
                    <a:pt x="366435" y="1056938"/>
                    <a:pt x="333092" y="1033984"/>
                    <a:pt x="294623" y="1025439"/>
                  </a:cubicBezTo>
                  <a:cubicBezTo>
                    <a:pt x="279309" y="1020479"/>
                    <a:pt x="265871" y="1011231"/>
                    <a:pt x="250959" y="1005333"/>
                  </a:cubicBezTo>
                  <a:cubicBezTo>
                    <a:pt x="298979" y="1046014"/>
                    <a:pt x="360202" y="1062970"/>
                    <a:pt x="417705" y="1085187"/>
                  </a:cubicBezTo>
                  <a:cubicBezTo>
                    <a:pt x="386675" y="1081769"/>
                    <a:pt x="354773" y="1078452"/>
                    <a:pt x="325988" y="1065550"/>
                  </a:cubicBezTo>
                  <a:cubicBezTo>
                    <a:pt x="304743" y="1056536"/>
                    <a:pt x="284101" y="1046181"/>
                    <a:pt x="263056" y="1036765"/>
                  </a:cubicBezTo>
                  <a:cubicBezTo>
                    <a:pt x="240504" y="1026645"/>
                    <a:pt x="225659" y="1004394"/>
                    <a:pt x="202135" y="996017"/>
                  </a:cubicBezTo>
                  <a:cubicBezTo>
                    <a:pt x="193825" y="991862"/>
                    <a:pt x="182766" y="991594"/>
                    <a:pt x="177774" y="982881"/>
                  </a:cubicBezTo>
                  <a:cubicBezTo>
                    <a:pt x="163498" y="960865"/>
                    <a:pt x="148084" y="938145"/>
                    <a:pt x="124794" y="924942"/>
                  </a:cubicBezTo>
                  <a:cubicBezTo>
                    <a:pt x="122180" y="915995"/>
                    <a:pt x="118628" y="907350"/>
                    <a:pt x="114004" y="899274"/>
                  </a:cubicBezTo>
                  <a:cubicBezTo>
                    <a:pt x="114808" y="906110"/>
                    <a:pt x="115881" y="912912"/>
                    <a:pt x="116819" y="919782"/>
                  </a:cubicBezTo>
                  <a:cubicBezTo>
                    <a:pt x="90514" y="890293"/>
                    <a:pt x="71915" y="855275"/>
                    <a:pt x="55764" y="819486"/>
                  </a:cubicBezTo>
                  <a:cubicBezTo>
                    <a:pt x="25002" y="766005"/>
                    <a:pt x="8414" y="705285"/>
                    <a:pt x="1444" y="644263"/>
                  </a:cubicBezTo>
                  <a:cubicBezTo>
                    <a:pt x="5264" y="587631"/>
                    <a:pt x="-8307" y="529223"/>
                    <a:pt x="9218" y="474099"/>
                  </a:cubicBezTo>
                  <a:cubicBezTo>
                    <a:pt x="23393" y="439048"/>
                    <a:pt x="17629" y="398266"/>
                    <a:pt x="40148" y="366164"/>
                  </a:cubicBezTo>
                  <a:cubicBezTo>
                    <a:pt x="36261" y="366264"/>
                    <a:pt x="32374" y="366398"/>
                    <a:pt x="28520" y="366532"/>
                  </a:cubicBezTo>
                  <a:cubicBezTo>
                    <a:pt x="37769" y="357551"/>
                    <a:pt x="48090" y="348638"/>
                    <a:pt x="51675" y="335669"/>
                  </a:cubicBezTo>
                  <a:cubicBezTo>
                    <a:pt x="57674" y="321026"/>
                    <a:pt x="52111" y="304840"/>
                    <a:pt x="55998" y="289861"/>
                  </a:cubicBezTo>
                  <a:cubicBezTo>
                    <a:pt x="63136" y="277094"/>
                    <a:pt x="80427" y="277261"/>
                    <a:pt x="88536" y="265701"/>
                  </a:cubicBezTo>
                  <a:cubicBezTo>
                    <a:pt x="99494" y="252095"/>
                    <a:pt x="111156" y="238792"/>
                    <a:pt x="118494" y="222808"/>
                  </a:cubicBezTo>
                  <a:cubicBezTo>
                    <a:pt x="114071" y="219323"/>
                    <a:pt x="109681" y="215905"/>
                    <a:pt x="105224" y="212487"/>
                  </a:cubicBezTo>
                  <a:cubicBezTo>
                    <a:pt x="119667" y="190839"/>
                    <a:pt x="144129" y="181390"/>
                    <a:pt x="161387" y="162892"/>
                  </a:cubicBezTo>
                  <a:cubicBezTo>
                    <a:pt x="171809" y="153141"/>
                    <a:pt x="183403" y="144830"/>
                    <a:pt x="194495" y="135916"/>
                  </a:cubicBezTo>
                  <a:cubicBezTo>
                    <a:pt x="195735" y="128544"/>
                    <a:pt x="196908" y="120569"/>
                    <a:pt x="202370" y="114939"/>
                  </a:cubicBezTo>
                  <a:cubicBezTo>
                    <a:pt x="215271" y="107936"/>
                    <a:pt x="229949" y="105456"/>
                    <a:pt x="243721" y="100731"/>
                  </a:cubicBezTo>
                  <a:cubicBezTo>
                    <a:pt x="242649" y="105724"/>
                    <a:pt x="241644" y="110684"/>
                    <a:pt x="240739" y="115743"/>
                  </a:cubicBezTo>
                  <a:cubicBezTo>
                    <a:pt x="252266" y="112594"/>
                    <a:pt x="253238" y="101502"/>
                    <a:pt x="251663" y="91482"/>
                  </a:cubicBezTo>
                  <a:cubicBezTo>
                    <a:pt x="258633" y="85886"/>
                    <a:pt x="265603" y="80357"/>
                    <a:pt x="272607" y="74861"/>
                  </a:cubicBezTo>
                  <a:cubicBezTo>
                    <a:pt x="267513" y="75096"/>
                    <a:pt x="262420" y="75397"/>
                    <a:pt x="257360" y="75666"/>
                  </a:cubicBezTo>
                  <a:cubicBezTo>
                    <a:pt x="263358" y="71946"/>
                    <a:pt x="269155" y="67657"/>
                    <a:pt x="275891" y="65378"/>
                  </a:cubicBezTo>
                  <a:cubicBezTo>
                    <a:pt x="289194" y="63501"/>
                    <a:pt x="301492" y="71242"/>
                    <a:pt x="314494" y="71745"/>
                  </a:cubicBezTo>
                  <a:cubicBezTo>
                    <a:pt x="334165" y="65210"/>
                    <a:pt x="351858" y="53683"/>
                    <a:pt x="370892" y="45540"/>
                  </a:cubicBezTo>
                  <a:cubicBezTo>
                    <a:pt x="358392" y="46579"/>
                    <a:pt x="345994" y="48187"/>
                    <a:pt x="333494" y="48657"/>
                  </a:cubicBezTo>
                  <a:cubicBezTo>
                    <a:pt x="348842" y="38738"/>
                    <a:pt x="367339" y="40246"/>
                    <a:pt x="384664" y="37531"/>
                  </a:cubicBezTo>
                  <a:cubicBezTo>
                    <a:pt x="411170" y="31566"/>
                    <a:pt x="437878" y="26372"/>
                    <a:pt x="464719" y="22050"/>
                  </a:cubicBezTo>
                  <a:cubicBezTo>
                    <a:pt x="459927" y="20006"/>
                    <a:pt x="450411" y="15917"/>
                    <a:pt x="445619" y="13873"/>
                  </a:cubicBezTo>
                  <a:cubicBezTo>
                    <a:pt x="455705" y="12332"/>
                    <a:pt x="465792" y="10891"/>
                    <a:pt x="475945" y="9617"/>
                  </a:cubicBezTo>
                  <a:cubicBezTo>
                    <a:pt x="474102" y="14677"/>
                    <a:pt x="472427" y="19838"/>
                    <a:pt x="470684" y="24965"/>
                  </a:cubicBezTo>
                  <a:cubicBezTo>
                    <a:pt x="480201" y="23390"/>
                    <a:pt x="490086" y="22418"/>
                    <a:pt x="499670" y="20676"/>
                  </a:cubicBezTo>
                  <a:cubicBezTo>
                    <a:pt x="498933" y="13773"/>
                    <a:pt x="498095" y="6870"/>
                    <a:pt x="497392" y="0"/>
                  </a:cubicBezTo>
                  <a:moveTo>
                    <a:pt x="270362" y="81597"/>
                  </a:moveTo>
                  <a:cubicBezTo>
                    <a:pt x="270429" y="84077"/>
                    <a:pt x="270563" y="89002"/>
                    <a:pt x="270630" y="91449"/>
                  </a:cubicBezTo>
                  <a:cubicBezTo>
                    <a:pt x="279543" y="88734"/>
                    <a:pt x="288356" y="85618"/>
                    <a:pt x="296969" y="82032"/>
                  </a:cubicBezTo>
                  <a:cubicBezTo>
                    <a:pt x="288088" y="81865"/>
                    <a:pt x="279208" y="81597"/>
                    <a:pt x="270362" y="81597"/>
                  </a:cubicBezTo>
                  <a:moveTo>
                    <a:pt x="210312" y="114571"/>
                  </a:moveTo>
                  <a:cubicBezTo>
                    <a:pt x="210814" y="115643"/>
                    <a:pt x="211753" y="117821"/>
                    <a:pt x="212222" y="118893"/>
                  </a:cubicBezTo>
                  <a:cubicBezTo>
                    <a:pt x="220934" y="120938"/>
                    <a:pt x="215070" y="107232"/>
                    <a:pt x="210312" y="114571"/>
                  </a:cubicBezTo>
                  <a:moveTo>
                    <a:pt x="226396" y="115241"/>
                  </a:moveTo>
                  <a:cubicBezTo>
                    <a:pt x="222811" y="119597"/>
                    <a:pt x="230418" y="124858"/>
                    <a:pt x="233601" y="120468"/>
                  </a:cubicBezTo>
                  <a:cubicBezTo>
                    <a:pt x="237019" y="116079"/>
                    <a:pt x="229513" y="110784"/>
                    <a:pt x="226396" y="115241"/>
                  </a:cubicBezTo>
                  <a:moveTo>
                    <a:pt x="530667" y="134107"/>
                  </a:moveTo>
                  <a:cubicBezTo>
                    <a:pt x="529963" y="135045"/>
                    <a:pt x="528623" y="136955"/>
                    <a:pt x="527919" y="137894"/>
                  </a:cubicBezTo>
                  <a:cubicBezTo>
                    <a:pt x="530768" y="148416"/>
                    <a:pt x="541893" y="132297"/>
                    <a:pt x="530667" y="134107"/>
                  </a:cubicBezTo>
                  <a:moveTo>
                    <a:pt x="470416" y="142317"/>
                  </a:moveTo>
                  <a:cubicBezTo>
                    <a:pt x="467568" y="155654"/>
                    <a:pt x="483787" y="139569"/>
                    <a:pt x="470416" y="142317"/>
                  </a:cubicBezTo>
                  <a:moveTo>
                    <a:pt x="238091" y="195397"/>
                  </a:moveTo>
                  <a:cubicBezTo>
                    <a:pt x="250926" y="192146"/>
                    <a:pt x="258164" y="180987"/>
                    <a:pt x="262721" y="169426"/>
                  </a:cubicBezTo>
                  <a:cubicBezTo>
                    <a:pt x="251965" y="175257"/>
                    <a:pt x="241945" y="183300"/>
                    <a:pt x="238091" y="195397"/>
                  </a:cubicBezTo>
                  <a:moveTo>
                    <a:pt x="202370" y="188427"/>
                  </a:moveTo>
                  <a:cubicBezTo>
                    <a:pt x="199320" y="201831"/>
                    <a:pt x="215774" y="185344"/>
                    <a:pt x="202370" y="188427"/>
                  </a:cubicBezTo>
                  <a:moveTo>
                    <a:pt x="121946" y="198480"/>
                  </a:moveTo>
                  <a:cubicBezTo>
                    <a:pt x="118896" y="211884"/>
                    <a:pt x="135350" y="195397"/>
                    <a:pt x="121946" y="198480"/>
                  </a:cubicBezTo>
                  <a:moveTo>
                    <a:pt x="135350" y="198480"/>
                  </a:moveTo>
                  <a:cubicBezTo>
                    <a:pt x="132300" y="211884"/>
                    <a:pt x="148754" y="195397"/>
                    <a:pt x="135350" y="198480"/>
                  </a:cubicBezTo>
                  <a:moveTo>
                    <a:pt x="191244" y="197776"/>
                  </a:moveTo>
                  <a:cubicBezTo>
                    <a:pt x="187458" y="206790"/>
                    <a:pt x="183872" y="215871"/>
                    <a:pt x="180722" y="225154"/>
                  </a:cubicBezTo>
                  <a:cubicBezTo>
                    <a:pt x="186754" y="217279"/>
                    <a:pt x="192685" y="209337"/>
                    <a:pt x="198751" y="201495"/>
                  </a:cubicBezTo>
                  <a:cubicBezTo>
                    <a:pt x="196874" y="200557"/>
                    <a:pt x="193121" y="198681"/>
                    <a:pt x="191244" y="197776"/>
                  </a:cubicBezTo>
                  <a:moveTo>
                    <a:pt x="214534" y="210744"/>
                  </a:moveTo>
                  <a:cubicBezTo>
                    <a:pt x="206726" y="217882"/>
                    <a:pt x="208703" y="229309"/>
                    <a:pt x="209440" y="238691"/>
                  </a:cubicBezTo>
                  <a:cubicBezTo>
                    <a:pt x="199421" y="238323"/>
                    <a:pt x="186486" y="236547"/>
                    <a:pt x="180186" y="246399"/>
                  </a:cubicBezTo>
                  <a:cubicBezTo>
                    <a:pt x="169228" y="263288"/>
                    <a:pt x="158974" y="280747"/>
                    <a:pt x="146844" y="296932"/>
                  </a:cubicBezTo>
                  <a:cubicBezTo>
                    <a:pt x="139807" y="306114"/>
                    <a:pt x="137327" y="317909"/>
                    <a:pt x="137830" y="329303"/>
                  </a:cubicBezTo>
                  <a:cubicBezTo>
                    <a:pt x="138466" y="343946"/>
                    <a:pt x="136087" y="358925"/>
                    <a:pt x="140376" y="373234"/>
                  </a:cubicBezTo>
                  <a:cubicBezTo>
                    <a:pt x="144264" y="355139"/>
                    <a:pt x="159108" y="343042"/>
                    <a:pt x="171038" y="330107"/>
                  </a:cubicBezTo>
                  <a:cubicBezTo>
                    <a:pt x="164537" y="331012"/>
                    <a:pt x="158036" y="331983"/>
                    <a:pt x="151535" y="332955"/>
                  </a:cubicBezTo>
                  <a:cubicBezTo>
                    <a:pt x="156327" y="323137"/>
                    <a:pt x="166581" y="319115"/>
                    <a:pt x="174121" y="312246"/>
                  </a:cubicBezTo>
                  <a:cubicBezTo>
                    <a:pt x="185950" y="289694"/>
                    <a:pt x="204079" y="271196"/>
                    <a:pt x="214735" y="247873"/>
                  </a:cubicBezTo>
                  <a:cubicBezTo>
                    <a:pt x="214567" y="253134"/>
                    <a:pt x="214400" y="258429"/>
                    <a:pt x="214266" y="263757"/>
                  </a:cubicBezTo>
                  <a:cubicBezTo>
                    <a:pt x="229345" y="245293"/>
                    <a:pt x="235712" y="221769"/>
                    <a:pt x="245464" y="200423"/>
                  </a:cubicBezTo>
                  <a:cubicBezTo>
                    <a:pt x="235076" y="203607"/>
                    <a:pt x="223649" y="204645"/>
                    <a:pt x="214534" y="210744"/>
                  </a:cubicBezTo>
                  <a:moveTo>
                    <a:pt x="155389" y="245226"/>
                  </a:moveTo>
                  <a:cubicBezTo>
                    <a:pt x="150966" y="247505"/>
                    <a:pt x="150932" y="249750"/>
                    <a:pt x="155288" y="252029"/>
                  </a:cubicBezTo>
                  <a:cubicBezTo>
                    <a:pt x="159712" y="249716"/>
                    <a:pt x="159745" y="247438"/>
                    <a:pt x="155389" y="245226"/>
                  </a:cubicBezTo>
                  <a:moveTo>
                    <a:pt x="62432" y="295625"/>
                  </a:moveTo>
                  <a:cubicBezTo>
                    <a:pt x="60991" y="300283"/>
                    <a:pt x="62600" y="301891"/>
                    <a:pt x="67291" y="300484"/>
                  </a:cubicBezTo>
                  <a:cubicBezTo>
                    <a:pt x="68766" y="295759"/>
                    <a:pt x="67124" y="294117"/>
                    <a:pt x="62432" y="295625"/>
                  </a:cubicBezTo>
                  <a:moveTo>
                    <a:pt x="108408" y="333759"/>
                  </a:moveTo>
                  <a:cubicBezTo>
                    <a:pt x="100701" y="345253"/>
                    <a:pt x="121577" y="336373"/>
                    <a:pt x="108408" y="333759"/>
                  </a:cubicBezTo>
                  <a:moveTo>
                    <a:pt x="138433" y="379936"/>
                  </a:moveTo>
                  <a:cubicBezTo>
                    <a:pt x="133674" y="379668"/>
                    <a:pt x="132770" y="387844"/>
                    <a:pt x="137897" y="387911"/>
                  </a:cubicBezTo>
                  <a:cubicBezTo>
                    <a:pt x="142622" y="388113"/>
                    <a:pt x="143526" y="379936"/>
                    <a:pt x="138433" y="379936"/>
                  </a:cubicBezTo>
                  <a:moveTo>
                    <a:pt x="165174" y="402689"/>
                  </a:moveTo>
                  <a:cubicBezTo>
                    <a:pt x="167788" y="402522"/>
                    <a:pt x="172982" y="402153"/>
                    <a:pt x="175595" y="401986"/>
                  </a:cubicBezTo>
                  <a:cubicBezTo>
                    <a:pt x="174054" y="396188"/>
                    <a:pt x="172479" y="390425"/>
                    <a:pt x="170870" y="384694"/>
                  </a:cubicBezTo>
                  <a:cubicBezTo>
                    <a:pt x="168960" y="390659"/>
                    <a:pt x="167084" y="396658"/>
                    <a:pt x="165174" y="402689"/>
                  </a:cubicBezTo>
                  <a:moveTo>
                    <a:pt x="116350" y="437339"/>
                  </a:moveTo>
                  <a:cubicBezTo>
                    <a:pt x="119768" y="429095"/>
                    <a:pt x="122951" y="420751"/>
                    <a:pt x="125833" y="412307"/>
                  </a:cubicBezTo>
                  <a:cubicBezTo>
                    <a:pt x="121946" y="416764"/>
                    <a:pt x="118092" y="421321"/>
                    <a:pt x="114239" y="425845"/>
                  </a:cubicBezTo>
                  <a:cubicBezTo>
                    <a:pt x="117321" y="415054"/>
                    <a:pt x="120605" y="404331"/>
                    <a:pt x="123219" y="393441"/>
                  </a:cubicBezTo>
                  <a:cubicBezTo>
                    <a:pt x="112496" y="405705"/>
                    <a:pt x="104420" y="422929"/>
                    <a:pt x="116350" y="437339"/>
                  </a:cubicBezTo>
                  <a:moveTo>
                    <a:pt x="103348" y="427219"/>
                  </a:moveTo>
                  <a:cubicBezTo>
                    <a:pt x="99963" y="436635"/>
                    <a:pt x="96914" y="446185"/>
                    <a:pt x="94032" y="455769"/>
                  </a:cubicBezTo>
                  <a:cubicBezTo>
                    <a:pt x="99293" y="458718"/>
                    <a:pt x="104621" y="461499"/>
                    <a:pt x="110016" y="464314"/>
                  </a:cubicBezTo>
                  <a:cubicBezTo>
                    <a:pt x="109179" y="451748"/>
                    <a:pt x="106230" y="439416"/>
                    <a:pt x="103348" y="427219"/>
                  </a:cubicBezTo>
                  <a:moveTo>
                    <a:pt x="152540" y="437640"/>
                  </a:moveTo>
                  <a:cubicBezTo>
                    <a:pt x="149625" y="441729"/>
                    <a:pt x="156696" y="446051"/>
                    <a:pt x="159377" y="442064"/>
                  </a:cubicBezTo>
                  <a:cubicBezTo>
                    <a:pt x="162091" y="438009"/>
                    <a:pt x="155154" y="433753"/>
                    <a:pt x="152540" y="437640"/>
                  </a:cubicBezTo>
                  <a:moveTo>
                    <a:pt x="95406" y="465688"/>
                  </a:moveTo>
                  <a:cubicBezTo>
                    <a:pt x="91653" y="476713"/>
                    <a:pt x="87933" y="487805"/>
                    <a:pt x="85889" y="499299"/>
                  </a:cubicBezTo>
                  <a:cubicBezTo>
                    <a:pt x="90413" y="499265"/>
                    <a:pt x="94970" y="499232"/>
                    <a:pt x="99494" y="499198"/>
                  </a:cubicBezTo>
                  <a:cubicBezTo>
                    <a:pt x="100634" y="490553"/>
                    <a:pt x="102309" y="482008"/>
                    <a:pt x="104085" y="473496"/>
                  </a:cubicBezTo>
                  <a:cubicBezTo>
                    <a:pt x="101203" y="470849"/>
                    <a:pt x="98288" y="468268"/>
                    <a:pt x="95406" y="465688"/>
                  </a:cubicBezTo>
                  <a:moveTo>
                    <a:pt x="38171" y="479963"/>
                  </a:moveTo>
                  <a:cubicBezTo>
                    <a:pt x="35122" y="493367"/>
                    <a:pt x="51575" y="476880"/>
                    <a:pt x="38171" y="479963"/>
                  </a:cubicBezTo>
                  <a:moveTo>
                    <a:pt x="37903" y="500572"/>
                  </a:moveTo>
                  <a:cubicBezTo>
                    <a:pt x="33144" y="500304"/>
                    <a:pt x="32240" y="508480"/>
                    <a:pt x="37367" y="508547"/>
                  </a:cubicBezTo>
                  <a:cubicBezTo>
                    <a:pt x="42092" y="508748"/>
                    <a:pt x="42996" y="500572"/>
                    <a:pt x="37903" y="500572"/>
                  </a:cubicBezTo>
                  <a:moveTo>
                    <a:pt x="85152" y="511630"/>
                  </a:moveTo>
                  <a:cubicBezTo>
                    <a:pt x="79422" y="513138"/>
                    <a:pt x="80259" y="523962"/>
                    <a:pt x="86894" y="522286"/>
                  </a:cubicBezTo>
                  <a:cubicBezTo>
                    <a:pt x="92792" y="520913"/>
                    <a:pt x="91351" y="510323"/>
                    <a:pt x="85152" y="511630"/>
                  </a:cubicBezTo>
                  <a:moveTo>
                    <a:pt x="132803" y="530195"/>
                  </a:moveTo>
                  <a:cubicBezTo>
                    <a:pt x="131362" y="534853"/>
                    <a:pt x="132971" y="536461"/>
                    <a:pt x="137662" y="535054"/>
                  </a:cubicBezTo>
                  <a:cubicBezTo>
                    <a:pt x="139103" y="530329"/>
                    <a:pt x="137495" y="528687"/>
                    <a:pt x="132803" y="530195"/>
                  </a:cubicBezTo>
                  <a:moveTo>
                    <a:pt x="142420" y="534853"/>
                  </a:moveTo>
                  <a:cubicBezTo>
                    <a:pt x="138600" y="537735"/>
                    <a:pt x="143493" y="544336"/>
                    <a:pt x="147313" y="541287"/>
                  </a:cubicBezTo>
                  <a:cubicBezTo>
                    <a:pt x="151133" y="538304"/>
                    <a:pt x="146241" y="531736"/>
                    <a:pt x="142420" y="534853"/>
                  </a:cubicBezTo>
                  <a:moveTo>
                    <a:pt x="81767" y="533814"/>
                  </a:moveTo>
                  <a:cubicBezTo>
                    <a:pt x="78182" y="550703"/>
                    <a:pt x="79254" y="567961"/>
                    <a:pt x="83208" y="584649"/>
                  </a:cubicBezTo>
                  <a:cubicBezTo>
                    <a:pt x="84649" y="573054"/>
                    <a:pt x="85554" y="561728"/>
                    <a:pt x="85889" y="550167"/>
                  </a:cubicBezTo>
                  <a:cubicBezTo>
                    <a:pt x="89642" y="551742"/>
                    <a:pt x="93429" y="553317"/>
                    <a:pt x="97182" y="554959"/>
                  </a:cubicBezTo>
                  <a:cubicBezTo>
                    <a:pt x="92558" y="547553"/>
                    <a:pt x="87330" y="540516"/>
                    <a:pt x="81767" y="533814"/>
                  </a:cubicBezTo>
                  <a:moveTo>
                    <a:pt x="28151" y="561460"/>
                  </a:moveTo>
                  <a:cubicBezTo>
                    <a:pt x="22354" y="561661"/>
                    <a:pt x="22354" y="571412"/>
                    <a:pt x="28151" y="571647"/>
                  </a:cubicBezTo>
                  <a:cubicBezTo>
                    <a:pt x="33882" y="571580"/>
                    <a:pt x="33882" y="561460"/>
                    <a:pt x="28151" y="561460"/>
                  </a:cubicBezTo>
                  <a:moveTo>
                    <a:pt x="77076" y="604688"/>
                  </a:moveTo>
                  <a:cubicBezTo>
                    <a:pt x="79422" y="611322"/>
                    <a:pt x="83007" y="617488"/>
                    <a:pt x="87866" y="622682"/>
                  </a:cubicBezTo>
                  <a:cubicBezTo>
                    <a:pt x="84850" y="616315"/>
                    <a:pt x="81265" y="610284"/>
                    <a:pt x="77076" y="604688"/>
                  </a:cubicBezTo>
                  <a:moveTo>
                    <a:pt x="76607" y="633607"/>
                  </a:moveTo>
                  <a:cubicBezTo>
                    <a:pt x="81265" y="640912"/>
                    <a:pt x="85822" y="648351"/>
                    <a:pt x="90949" y="655388"/>
                  </a:cubicBezTo>
                  <a:cubicBezTo>
                    <a:pt x="90178" y="648150"/>
                    <a:pt x="89274" y="640979"/>
                    <a:pt x="88235" y="633808"/>
                  </a:cubicBezTo>
                  <a:cubicBezTo>
                    <a:pt x="85319" y="633774"/>
                    <a:pt x="79522" y="633674"/>
                    <a:pt x="76607" y="633607"/>
                  </a:cubicBezTo>
                  <a:moveTo>
                    <a:pt x="90011" y="693858"/>
                  </a:moveTo>
                  <a:cubicBezTo>
                    <a:pt x="93529" y="694662"/>
                    <a:pt x="97081" y="695499"/>
                    <a:pt x="100634" y="696371"/>
                  </a:cubicBezTo>
                  <a:cubicBezTo>
                    <a:pt x="98254" y="685815"/>
                    <a:pt x="95439" y="675360"/>
                    <a:pt x="92290" y="665073"/>
                  </a:cubicBezTo>
                  <a:cubicBezTo>
                    <a:pt x="91284" y="674589"/>
                    <a:pt x="90614" y="684207"/>
                    <a:pt x="90011" y="693858"/>
                  </a:cubicBezTo>
                  <a:moveTo>
                    <a:pt x="101806" y="722040"/>
                  </a:moveTo>
                  <a:cubicBezTo>
                    <a:pt x="98958" y="735376"/>
                    <a:pt x="115177" y="719292"/>
                    <a:pt x="101806" y="722040"/>
                  </a:cubicBezTo>
                  <a:moveTo>
                    <a:pt x="80360" y="721671"/>
                  </a:moveTo>
                  <a:cubicBezTo>
                    <a:pt x="85319" y="738928"/>
                    <a:pt x="95842" y="753773"/>
                    <a:pt x="101706" y="770696"/>
                  </a:cubicBezTo>
                  <a:cubicBezTo>
                    <a:pt x="115948" y="810003"/>
                    <a:pt x="142085" y="843446"/>
                    <a:pt x="169061" y="874878"/>
                  </a:cubicBezTo>
                  <a:cubicBezTo>
                    <a:pt x="148452" y="839458"/>
                    <a:pt x="123990" y="806116"/>
                    <a:pt x="106598" y="768920"/>
                  </a:cubicBezTo>
                  <a:cubicBezTo>
                    <a:pt x="98723" y="752768"/>
                    <a:pt x="97350" y="731590"/>
                    <a:pt x="80360" y="721671"/>
                  </a:cubicBezTo>
                  <a:moveTo>
                    <a:pt x="113736" y="739130"/>
                  </a:moveTo>
                  <a:cubicBezTo>
                    <a:pt x="110687" y="743184"/>
                    <a:pt x="114172" y="752902"/>
                    <a:pt x="119868" y="751729"/>
                  </a:cubicBezTo>
                  <a:cubicBezTo>
                    <a:pt x="122918" y="747641"/>
                    <a:pt x="119399" y="737823"/>
                    <a:pt x="113736" y="739130"/>
                  </a:cubicBezTo>
                  <a:moveTo>
                    <a:pt x="119332" y="756320"/>
                  </a:moveTo>
                  <a:cubicBezTo>
                    <a:pt x="117523" y="761246"/>
                    <a:pt x="115747" y="766273"/>
                    <a:pt x="114138" y="771333"/>
                  </a:cubicBezTo>
                  <a:cubicBezTo>
                    <a:pt x="121343" y="773879"/>
                    <a:pt x="128581" y="776292"/>
                    <a:pt x="135920" y="778504"/>
                  </a:cubicBezTo>
                  <a:cubicBezTo>
                    <a:pt x="130658" y="770863"/>
                    <a:pt x="125062" y="763525"/>
                    <a:pt x="119332" y="756320"/>
                  </a:cubicBezTo>
                  <a:moveTo>
                    <a:pt x="140410" y="771467"/>
                  </a:moveTo>
                  <a:cubicBezTo>
                    <a:pt x="137662" y="775454"/>
                    <a:pt x="144599" y="779710"/>
                    <a:pt x="147246" y="775890"/>
                  </a:cubicBezTo>
                  <a:cubicBezTo>
                    <a:pt x="150128" y="771701"/>
                    <a:pt x="143091" y="767412"/>
                    <a:pt x="140410" y="771467"/>
                  </a:cubicBezTo>
                  <a:moveTo>
                    <a:pt x="123286" y="788188"/>
                  </a:moveTo>
                  <a:cubicBezTo>
                    <a:pt x="140477" y="808060"/>
                    <a:pt x="154350" y="830377"/>
                    <a:pt x="166983" y="853432"/>
                  </a:cubicBezTo>
                  <a:cubicBezTo>
                    <a:pt x="181393" y="871460"/>
                    <a:pt x="198918" y="886875"/>
                    <a:pt x="216846" y="901351"/>
                  </a:cubicBezTo>
                  <a:cubicBezTo>
                    <a:pt x="201767" y="878297"/>
                    <a:pt x="177975" y="861877"/>
                    <a:pt x="164939" y="837481"/>
                  </a:cubicBezTo>
                  <a:cubicBezTo>
                    <a:pt x="157064" y="816571"/>
                    <a:pt x="143761" y="797973"/>
                    <a:pt x="123286" y="788188"/>
                  </a:cubicBezTo>
                  <a:moveTo>
                    <a:pt x="150429" y="788858"/>
                  </a:moveTo>
                  <a:cubicBezTo>
                    <a:pt x="146978" y="792645"/>
                    <a:pt x="153311" y="798945"/>
                    <a:pt x="157131" y="795560"/>
                  </a:cubicBezTo>
                  <a:cubicBezTo>
                    <a:pt x="160717" y="791673"/>
                    <a:pt x="154283" y="785239"/>
                    <a:pt x="150429" y="788858"/>
                  </a:cubicBezTo>
                  <a:moveTo>
                    <a:pt x="166983" y="822569"/>
                  </a:moveTo>
                  <a:cubicBezTo>
                    <a:pt x="163264" y="826021"/>
                    <a:pt x="168826" y="833159"/>
                    <a:pt x="173015" y="829941"/>
                  </a:cubicBezTo>
                  <a:cubicBezTo>
                    <a:pt x="176701" y="826423"/>
                    <a:pt x="171172" y="819285"/>
                    <a:pt x="166983" y="822569"/>
                  </a:cubicBezTo>
                  <a:moveTo>
                    <a:pt x="177539" y="833561"/>
                  </a:moveTo>
                  <a:cubicBezTo>
                    <a:pt x="181962" y="838051"/>
                    <a:pt x="186453" y="842474"/>
                    <a:pt x="191043" y="846864"/>
                  </a:cubicBezTo>
                  <a:cubicBezTo>
                    <a:pt x="190909" y="841871"/>
                    <a:pt x="190742" y="836912"/>
                    <a:pt x="190541" y="831986"/>
                  </a:cubicBezTo>
                  <a:cubicBezTo>
                    <a:pt x="186185" y="832455"/>
                    <a:pt x="181862" y="832957"/>
                    <a:pt x="177539" y="833561"/>
                  </a:cubicBezTo>
                  <a:moveTo>
                    <a:pt x="136154" y="855242"/>
                  </a:moveTo>
                  <a:cubicBezTo>
                    <a:pt x="134713" y="859899"/>
                    <a:pt x="136322" y="861508"/>
                    <a:pt x="141013" y="860100"/>
                  </a:cubicBezTo>
                  <a:cubicBezTo>
                    <a:pt x="142454" y="855342"/>
                    <a:pt x="140846" y="853734"/>
                    <a:pt x="136154" y="855242"/>
                  </a:cubicBezTo>
                  <a:moveTo>
                    <a:pt x="141315" y="863385"/>
                  </a:moveTo>
                  <a:cubicBezTo>
                    <a:pt x="148787" y="879302"/>
                    <a:pt x="162158" y="890997"/>
                    <a:pt x="174724" y="902926"/>
                  </a:cubicBezTo>
                  <a:cubicBezTo>
                    <a:pt x="166011" y="887914"/>
                    <a:pt x="154015" y="875080"/>
                    <a:pt x="141315" y="863385"/>
                  </a:cubicBezTo>
                  <a:moveTo>
                    <a:pt x="172713" y="879603"/>
                  </a:moveTo>
                  <a:cubicBezTo>
                    <a:pt x="178310" y="885702"/>
                    <a:pt x="184006" y="891801"/>
                    <a:pt x="189770" y="897866"/>
                  </a:cubicBezTo>
                  <a:cubicBezTo>
                    <a:pt x="184476" y="891399"/>
                    <a:pt x="178779" y="885300"/>
                    <a:pt x="172713" y="879603"/>
                  </a:cubicBezTo>
                  <a:moveTo>
                    <a:pt x="144364" y="890259"/>
                  </a:moveTo>
                  <a:cubicBezTo>
                    <a:pt x="150831" y="902256"/>
                    <a:pt x="161086" y="911438"/>
                    <a:pt x="171842" y="919648"/>
                  </a:cubicBezTo>
                  <a:cubicBezTo>
                    <a:pt x="163498" y="909126"/>
                    <a:pt x="154216" y="899307"/>
                    <a:pt x="144364" y="890259"/>
                  </a:cubicBezTo>
                  <a:moveTo>
                    <a:pt x="222844" y="906813"/>
                  </a:moveTo>
                  <a:cubicBezTo>
                    <a:pt x="218991" y="909695"/>
                    <a:pt x="223917" y="916297"/>
                    <a:pt x="227737" y="913247"/>
                  </a:cubicBezTo>
                  <a:cubicBezTo>
                    <a:pt x="231557" y="910265"/>
                    <a:pt x="226665" y="903697"/>
                    <a:pt x="222844" y="906813"/>
                  </a:cubicBezTo>
                  <a:moveTo>
                    <a:pt x="262889" y="912745"/>
                  </a:moveTo>
                  <a:cubicBezTo>
                    <a:pt x="255885" y="916230"/>
                    <a:pt x="265670" y="924875"/>
                    <a:pt x="269758" y="919480"/>
                  </a:cubicBezTo>
                  <a:cubicBezTo>
                    <a:pt x="272841" y="915425"/>
                    <a:pt x="266675" y="910801"/>
                    <a:pt x="262889" y="912745"/>
                  </a:cubicBezTo>
                  <a:moveTo>
                    <a:pt x="204816" y="916062"/>
                  </a:moveTo>
                  <a:cubicBezTo>
                    <a:pt x="202738" y="921792"/>
                    <a:pt x="215137" y="925378"/>
                    <a:pt x="215975" y="919112"/>
                  </a:cubicBezTo>
                  <a:cubicBezTo>
                    <a:pt x="214701" y="914789"/>
                    <a:pt x="207999" y="912678"/>
                    <a:pt x="204816" y="916062"/>
                  </a:cubicBezTo>
                  <a:moveTo>
                    <a:pt x="202973" y="930672"/>
                  </a:moveTo>
                  <a:cubicBezTo>
                    <a:pt x="199387" y="934493"/>
                    <a:pt x="205821" y="940926"/>
                    <a:pt x="209675" y="937374"/>
                  </a:cubicBezTo>
                  <a:cubicBezTo>
                    <a:pt x="213093" y="933521"/>
                    <a:pt x="206760" y="927221"/>
                    <a:pt x="202973" y="930672"/>
                  </a:cubicBezTo>
                  <a:moveTo>
                    <a:pt x="222911" y="950343"/>
                  </a:moveTo>
                  <a:cubicBezTo>
                    <a:pt x="219996" y="954431"/>
                    <a:pt x="227067" y="958754"/>
                    <a:pt x="229747" y="954766"/>
                  </a:cubicBezTo>
                  <a:cubicBezTo>
                    <a:pt x="232462" y="950712"/>
                    <a:pt x="225525" y="946456"/>
                    <a:pt x="222911" y="950343"/>
                  </a:cubicBezTo>
                  <a:moveTo>
                    <a:pt x="209910" y="957782"/>
                  </a:moveTo>
                  <a:cubicBezTo>
                    <a:pt x="207128" y="962675"/>
                    <a:pt x="214500" y="970047"/>
                    <a:pt x="219426" y="967299"/>
                  </a:cubicBezTo>
                  <a:cubicBezTo>
                    <a:pt x="221806" y="962474"/>
                    <a:pt x="214701" y="955369"/>
                    <a:pt x="209910" y="957782"/>
                  </a:cubicBezTo>
                  <a:moveTo>
                    <a:pt x="203308" y="968371"/>
                  </a:moveTo>
                  <a:cubicBezTo>
                    <a:pt x="209038" y="977586"/>
                    <a:pt x="217349" y="984691"/>
                    <a:pt x="227167" y="989282"/>
                  </a:cubicBezTo>
                  <a:cubicBezTo>
                    <a:pt x="220633" y="980837"/>
                    <a:pt x="212322" y="974001"/>
                    <a:pt x="203308" y="968371"/>
                  </a:cubicBezTo>
                  <a:moveTo>
                    <a:pt x="231289" y="975207"/>
                  </a:moveTo>
                  <a:cubicBezTo>
                    <a:pt x="241845" y="985796"/>
                    <a:pt x="252869" y="996352"/>
                    <a:pt x="266307" y="1003255"/>
                  </a:cubicBezTo>
                  <a:cubicBezTo>
                    <a:pt x="256455" y="991795"/>
                    <a:pt x="243755" y="983417"/>
                    <a:pt x="231289" y="975207"/>
                  </a:cubicBezTo>
                  <a:moveTo>
                    <a:pt x="271233" y="1003590"/>
                  </a:moveTo>
                  <a:cubicBezTo>
                    <a:pt x="268317" y="1008114"/>
                    <a:pt x="275824" y="1014246"/>
                    <a:pt x="279878" y="1010828"/>
                  </a:cubicBezTo>
                  <a:cubicBezTo>
                    <a:pt x="282760" y="1006238"/>
                    <a:pt x="275254" y="1000105"/>
                    <a:pt x="271233" y="1003590"/>
                  </a:cubicBezTo>
                  <a:moveTo>
                    <a:pt x="466529" y="1012973"/>
                  </a:moveTo>
                  <a:cubicBezTo>
                    <a:pt x="465390" y="1018971"/>
                    <a:pt x="477755" y="1018971"/>
                    <a:pt x="476649" y="1012973"/>
                  </a:cubicBezTo>
                  <a:cubicBezTo>
                    <a:pt x="474672" y="1009388"/>
                    <a:pt x="468473" y="1009388"/>
                    <a:pt x="466529" y="1012973"/>
                  </a:cubicBezTo>
                  <a:moveTo>
                    <a:pt x="329942" y="1026578"/>
                  </a:moveTo>
                  <a:cubicBezTo>
                    <a:pt x="339828" y="1030633"/>
                    <a:pt x="350115" y="1033749"/>
                    <a:pt x="360671" y="1035592"/>
                  </a:cubicBezTo>
                  <a:cubicBezTo>
                    <a:pt x="351121" y="1030532"/>
                    <a:pt x="341269" y="1021384"/>
                    <a:pt x="329942" y="1026578"/>
                  </a:cubicBezTo>
                  <a:close/>
                </a:path>
              </a:pathLst>
            </a:custGeom>
            <a:grpFill/>
            <a:ln w="3349" cap="flat">
              <a:noFill/>
              <a:prstDash val="solid"/>
              <a:miter/>
            </a:ln>
          </p:spPr>
          <p:txBody>
            <a:bodyPr rtlCol="0" anchor="ctr">
              <a:spAutoFit/>
            </a:bodyPr>
            <a:lstStyle/>
            <a:p>
              <a:endParaRPr lang="zh-CN" altLang="en-US"/>
            </a:p>
          </p:txBody>
        </p:sp>
        <p:sp>
          <p:nvSpPr>
            <p:cNvPr id="51" name="任意多边形: 形状 50">
              <a:extLst>
                <a:ext uri="{FF2B5EF4-FFF2-40B4-BE49-F238E27FC236}">
                  <a16:creationId xmlns:a16="http://schemas.microsoft.com/office/drawing/2014/main" id="{D5A989C0-7D7F-AA4D-63B2-8770F963CA80}"/>
                </a:ext>
              </a:extLst>
            </p:cNvPr>
            <p:cNvSpPr/>
            <p:nvPr/>
          </p:nvSpPr>
          <p:spPr>
            <a:xfrm>
              <a:off x="6712083" y="3947898"/>
              <a:ext cx="10169" cy="8869"/>
            </a:xfrm>
            <a:custGeom>
              <a:avLst/>
              <a:gdLst>
                <a:gd name="connsiteX0" fmla="*/ 668 w 10169"/>
                <a:gd name="connsiteY0" fmla="*/ 1901 h 8869"/>
                <a:gd name="connsiteX1" fmla="*/ 9514 w 10169"/>
                <a:gd name="connsiteY1" fmla="*/ 6995 h 8869"/>
                <a:gd name="connsiteX2" fmla="*/ 668 w 10169"/>
                <a:gd name="connsiteY2" fmla="*/ 1901 h 8869"/>
              </a:gdLst>
              <a:ahLst/>
              <a:cxnLst>
                <a:cxn ang="0">
                  <a:pos x="connsiteX0" y="connsiteY0"/>
                </a:cxn>
                <a:cxn ang="0">
                  <a:pos x="connsiteX1" y="connsiteY1"/>
                </a:cxn>
                <a:cxn ang="0">
                  <a:pos x="connsiteX2" y="connsiteY2"/>
                </a:cxn>
              </a:cxnLst>
              <a:rect l="l" t="t" r="r" b="b"/>
              <a:pathLst>
                <a:path w="10169" h="8869">
                  <a:moveTo>
                    <a:pt x="668" y="1901"/>
                  </a:moveTo>
                  <a:cubicBezTo>
                    <a:pt x="3784" y="-2690"/>
                    <a:pt x="12631" y="1834"/>
                    <a:pt x="9514" y="6995"/>
                  </a:cubicBezTo>
                  <a:cubicBezTo>
                    <a:pt x="6364" y="11552"/>
                    <a:pt x="-2482" y="6995"/>
                    <a:pt x="668" y="1901"/>
                  </a:cubicBezTo>
                  <a:close/>
                </a:path>
              </a:pathLst>
            </a:custGeom>
            <a:grpFill/>
            <a:ln w="3349" cap="flat">
              <a:noFill/>
              <a:prstDash val="solid"/>
              <a:miter/>
            </a:ln>
          </p:spPr>
          <p:txBody>
            <a:bodyPr rtlCol="0" anchor="ctr">
              <a:spAutoFit/>
            </a:bodyPr>
            <a:lstStyle/>
            <a:p>
              <a:endParaRPr lang="zh-CN" altLang="en-US"/>
            </a:p>
          </p:txBody>
        </p:sp>
        <p:sp>
          <p:nvSpPr>
            <p:cNvPr id="52" name="任意多边形: 形状 51">
              <a:extLst>
                <a:ext uri="{FF2B5EF4-FFF2-40B4-BE49-F238E27FC236}">
                  <a16:creationId xmlns:a16="http://schemas.microsoft.com/office/drawing/2014/main" id="{DF85C204-72B8-A0EF-1B8E-6A603DEC03BB}"/>
                </a:ext>
              </a:extLst>
            </p:cNvPr>
            <p:cNvSpPr/>
            <p:nvPr/>
          </p:nvSpPr>
          <p:spPr>
            <a:xfrm>
              <a:off x="6762513" y="3953918"/>
              <a:ext cx="6365" cy="6713"/>
            </a:xfrm>
            <a:custGeom>
              <a:avLst/>
              <a:gdLst>
                <a:gd name="connsiteX0" fmla="*/ 0 w 6365"/>
                <a:gd name="connsiteY0" fmla="*/ 2181 h 6713"/>
                <a:gd name="connsiteX1" fmla="*/ 1910 w 6365"/>
                <a:gd name="connsiteY1" fmla="*/ 6504 h 6713"/>
                <a:gd name="connsiteX2" fmla="*/ 0 w 6365"/>
                <a:gd name="connsiteY2" fmla="*/ 2181 h 6713"/>
              </a:gdLst>
              <a:ahLst/>
              <a:cxnLst>
                <a:cxn ang="0">
                  <a:pos x="connsiteX0" y="connsiteY0"/>
                </a:cxn>
                <a:cxn ang="0">
                  <a:pos x="connsiteX1" y="connsiteY1"/>
                </a:cxn>
                <a:cxn ang="0">
                  <a:pos x="connsiteX2" y="connsiteY2"/>
                </a:cxn>
              </a:cxnLst>
              <a:rect l="l" t="t" r="r" b="b"/>
              <a:pathLst>
                <a:path w="6365" h="6713">
                  <a:moveTo>
                    <a:pt x="0" y="2181"/>
                  </a:moveTo>
                  <a:cubicBezTo>
                    <a:pt x="4725" y="-5158"/>
                    <a:pt x="10589"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3" name="任意多边形: 形状 52">
              <a:extLst>
                <a:ext uri="{FF2B5EF4-FFF2-40B4-BE49-F238E27FC236}">
                  <a16:creationId xmlns:a16="http://schemas.microsoft.com/office/drawing/2014/main" id="{6326A8BD-2BD6-EB42-CCC0-8A6F094B995B}"/>
                </a:ext>
              </a:extLst>
            </p:cNvPr>
            <p:cNvSpPr/>
            <p:nvPr/>
          </p:nvSpPr>
          <p:spPr>
            <a:xfrm>
              <a:off x="6781659" y="3959008"/>
              <a:ext cx="5893" cy="5893"/>
            </a:xfrm>
            <a:custGeom>
              <a:avLst/>
              <a:gdLst>
                <a:gd name="connsiteX0" fmla="*/ 524 w 5893"/>
                <a:gd name="connsiteY0" fmla="*/ 542 h 5893"/>
                <a:gd name="connsiteX1" fmla="*/ 5383 w 5893"/>
                <a:gd name="connsiteY1" fmla="*/ 5401 h 5893"/>
                <a:gd name="connsiteX2" fmla="*/ 524 w 5893"/>
                <a:gd name="connsiteY2" fmla="*/ 542 h 5893"/>
              </a:gdLst>
              <a:ahLst/>
              <a:cxnLst>
                <a:cxn ang="0">
                  <a:pos x="connsiteX0" y="connsiteY0"/>
                </a:cxn>
                <a:cxn ang="0">
                  <a:pos x="connsiteX1" y="connsiteY1"/>
                </a:cxn>
                <a:cxn ang="0">
                  <a:pos x="connsiteX2" y="connsiteY2"/>
                </a:cxn>
              </a:cxnLst>
              <a:rect l="l" t="t" r="r" b="b"/>
              <a:pathLst>
                <a:path w="5893" h="5893">
                  <a:moveTo>
                    <a:pt x="524" y="542"/>
                  </a:moveTo>
                  <a:cubicBezTo>
                    <a:pt x="5215" y="-966"/>
                    <a:pt x="6824" y="676"/>
                    <a:pt x="5383" y="5401"/>
                  </a:cubicBezTo>
                  <a:cubicBezTo>
                    <a:pt x="692" y="6809"/>
                    <a:pt x="-950" y="5200"/>
                    <a:pt x="524" y="542"/>
                  </a:cubicBezTo>
                  <a:close/>
                </a:path>
              </a:pathLst>
            </a:custGeom>
            <a:grpFill/>
            <a:ln w="3349" cap="flat">
              <a:noFill/>
              <a:prstDash val="solid"/>
              <a:miter/>
            </a:ln>
          </p:spPr>
          <p:txBody>
            <a:bodyPr rtlCol="0" anchor="ctr">
              <a:spAutoFit/>
            </a:bodyPr>
            <a:lstStyle/>
            <a:p>
              <a:endParaRPr lang="zh-CN" altLang="en-US"/>
            </a:p>
          </p:txBody>
        </p:sp>
        <p:sp>
          <p:nvSpPr>
            <p:cNvPr id="54" name="任意多边形: 形状 53">
              <a:extLst>
                <a:ext uri="{FF2B5EF4-FFF2-40B4-BE49-F238E27FC236}">
                  <a16:creationId xmlns:a16="http://schemas.microsoft.com/office/drawing/2014/main" id="{99164D6C-5C37-BC8E-A6EE-0930561FA070}"/>
                </a:ext>
              </a:extLst>
            </p:cNvPr>
            <p:cNvSpPr/>
            <p:nvPr/>
          </p:nvSpPr>
          <p:spPr>
            <a:xfrm>
              <a:off x="6512913" y="3975946"/>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5" name="任意多边形: 形状 54">
              <a:extLst>
                <a:ext uri="{FF2B5EF4-FFF2-40B4-BE49-F238E27FC236}">
                  <a16:creationId xmlns:a16="http://schemas.microsoft.com/office/drawing/2014/main" id="{D9C1CFED-F5FF-3D74-D62D-A3031DA5819C}"/>
                </a:ext>
              </a:extLst>
            </p:cNvPr>
            <p:cNvSpPr/>
            <p:nvPr/>
          </p:nvSpPr>
          <p:spPr>
            <a:xfrm>
              <a:off x="6381208" y="4029037"/>
              <a:ext cx="8985" cy="8047"/>
            </a:xfrm>
            <a:custGeom>
              <a:avLst/>
              <a:gdLst>
                <a:gd name="connsiteX0" fmla="*/ 4720 w 8985"/>
                <a:gd name="connsiteY0" fmla="*/ 80 h 8047"/>
                <a:gd name="connsiteX1" fmla="*/ 4318 w 8985"/>
                <a:gd name="connsiteY1" fmla="*/ 7989 h 8047"/>
                <a:gd name="connsiteX2" fmla="*/ 4720 w 8985"/>
                <a:gd name="connsiteY2" fmla="*/ 80 h 8047"/>
              </a:gdLst>
              <a:ahLst/>
              <a:cxnLst>
                <a:cxn ang="0">
                  <a:pos x="connsiteX0" y="connsiteY0"/>
                </a:cxn>
                <a:cxn ang="0">
                  <a:pos x="connsiteX1" y="connsiteY1"/>
                </a:cxn>
                <a:cxn ang="0">
                  <a:pos x="connsiteX2" y="connsiteY2"/>
                </a:cxn>
              </a:cxnLst>
              <a:rect l="l" t="t" r="r" b="b"/>
              <a:pathLst>
                <a:path w="8985" h="8047">
                  <a:moveTo>
                    <a:pt x="4720" y="80"/>
                  </a:moveTo>
                  <a:cubicBezTo>
                    <a:pt x="11020" y="-958"/>
                    <a:pt x="9880" y="8425"/>
                    <a:pt x="4318" y="7989"/>
                  </a:cubicBezTo>
                  <a:cubicBezTo>
                    <a:pt x="-2083" y="8860"/>
                    <a:pt x="-876" y="-288"/>
                    <a:pt x="4720" y="80"/>
                  </a:cubicBezTo>
                  <a:close/>
                </a:path>
              </a:pathLst>
            </a:custGeom>
            <a:grpFill/>
            <a:ln w="3349" cap="flat">
              <a:noFill/>
              <a:prstDash val="solid"/>
              <a:miter/>
            </a:ln>
          </p:spPr>
          <p:txBody>
            <a:bodyPr rtlCol="0" anchor="ctr">
              <a:spAutoFit/>
            </a:bodyPr>
            <a:lstStyle/>
            <a:p>
              <a:endParaRPr lang="zh-CN" altLang="en-US"/>
            </a:p>
          </p:txBody>
        </p:sp>
        <p:sp>
          <p:nvSpPr>
            <p:cNvPr id="56" name="任意多边形: 形状 55">
              <a:extLst>
                <a:ext uri="{FF2B5EF4-FFF2-40B4-BE49-F238E27FC236}">
                  <a16:creationId xmlns:a16="http://schemas.microsoft.com/office/drawing/2014/main" id="{83CB1987-8214-1467-A069-37C51540DAFC}"/>
                </a:ext>
              </a:extLst>
            </p:cNvPr>
            <p:cNvSpPr/>
            <p:nvPr/>
          </p:nvSpPr>
          <p:spPr>
            <a:xfrm>
              <a:off x="6309062" y="4083823"/>
              <a:ext cx="10648" cy="10791"/>
            </a:xfrm>
            <a:custGeom>
              <a:avLst/>
              <a:gdLst>
                <a:gd name="connsiteX0" fmla="*/ 6729 w 10648"/>
                <a:gd name="connsiteY0" fmla="*/ 16 h 10791"/>
                <a:gd name="connsiteX1" fmla="*/ 664 w 10648"/>
                <a:gd name="connsiteY1" fmla="*/ 10103 h 10791"/>
                <a:gd name="connsiteX2" fmla="*/ 6729 w 10648"/>
                <a:gd name="connsiteY2" fmla="*/ 16 h 10791"/>
              </a:gdLst>
              <a:ahLst/>
              <a:cxnLst>
                <a:cxn ang="0">
                  <a:pos x="connsiteX0" y="connsiteY0"/>
                </a:cxn>
                <a:cxn ang="0">
                  <a:pos x="connsiteX1" y="connsiteY1"/>
                </a:cxn>
                <a:cxn ang="0">
                  <a:pos x="connsiteX2" y="connsiteY2"/>
                </a:cxn>
              </a:cxnLst>
              <a:rect l="l" t="t" r="r" b="b"/>
              <a:pathLst>
                <a:path w="10648" h="10791">
                  <a:moveTo>
                    <a:pt x="6729" y="16"/>
                  </a:moveTo>
                  <a:cubicBezTo>
                    <a:pt x="16145" y="-553"/>
                    <a:pt x="6360" y="14090"/>
                    <a:pt x="664" y="10103"/>
                  </a:cubicBezTo>
                  <a:cubicBezTo>
                    <a:pt x="-1749" y="5914"/>
                    <a:pt x="2909" y="1156"/>
                    <a:pt x="6729" y="16"/>
                  </a:cubicBezTo>
                  <a:close/>
                </a:path>
              </a:pathLst>
            </a:custGeom>
            <a:grpFill/>
            <a:ln w="3349" cap="flat">
              <a:noFill/>
              <a:prstDash val="solid"/>
              <a:miter/>
            </a:ln>
          </p:spPr>
          <p:txBody>
            <a:bodyPr rtlCol="0" anchor="ctr">
              <a:spAutoFit/>
            </a:bodyPr>
            <a:lstStyle/>
            <a:p>
              <a:endParaRPr lang="zh-CN" altLang="en-US"/>
            </a:p>
          </p:txBody>
        </p:sp>
        <p:sp>
          <p:nvSpPr>
            <p:cNvPr id="57" name="任意多边形: 形状 56">
              <a:extLst>
                <a:ext uri="{FF2B5EF4-FFF2-40B4-BE49-F238E27FC236}">
                  <a16:creationId xmlns:a16="http://schemas.microsoft.com/office/drawing/2014/main" id="{E6853205-C483-6EC6-7621-60A9B8B299DF}"/>
                </a:ext>
              </a:extLst>
            </p:cNvPr>
            <p:cNvSpPr/>
            <p:nvPr/>
          </p:nvSpPr>
          <p:spPr>
            <a:xfrm>
              <a:off x="6553125" y="4116688"/>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8" name="任意多边形: 形状 57">
              <a:extLst>
                <a:ext uri="{FF2B5EF4-FFF2-40B4-BE49-F238E27FC236}">
                  <a16:creationId xmlns:a16="http://schemas.microsoft.com/office/drawing/2014/main" id="{88A681C9-DC17-78AD-C577-2118C65EE215}"/>
                </a:ext>
              </a:extLst>
            </p:cNvPr>
            <p:cNvSpPr/>
            <p:nvPr/>
          </p:nvSpPr>
          <p:spPr>
            <a:xfrm>
              <a:off x="6491082" y="4148276"/>
              <a:ext cx="6389" cy="6713"/>
            </a:xfrm>
            <a:custGeom>
              <a:avLst/>
              <a:gdLst>
                <a:gd name="connsiteX0" fmla="*/ 0 w 6389"/>
                <a:gd name="connsiteY0" fmla="*/ 2181 h 6713"/>
                <a:gd name="connsiteX1" fmla="*/ 1910 w 6389"/>
                <a:gd name="connsiteY1" fmla="*/ 6504 h 6713"/>
                <a:gd name="connsiteX2" fmla="*/ 0 w 6389"/>
                <a:gd name="connsiteY2" fmla="*/ 2181 h 6713"/>
              </a:gdLst>
              <a:ahLst/>
              <a:cxnLst>
                <a:cxn ang="0">
                  <a:pos x="connsiteX0" y="connsiteY0"/>
                </a:cxn>
                <a:cxn ang="0">
                  <a:pos x="connsiteX1" y="connsiteY1"/>
                </a:cxn>
                <a:cxn ang="0">
                  <a:pos x="connsiteX2" y="connsiteY2"/>
                </a:cxn>
              </a:cxnLst>
              <a:rect l="l" t="t" r="r" b="b"/>
              <a:pathLst>
                <a:path w="6389" h="6713">
                  <a:moveTo>
                    <a:pt x="0" y="2181"/>
                  </a:moveTo>
                  <a:cubicBezTo>
                    <a:pt x="4758" y="-5158"/>
                    <a:pt x="10623"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9" name="任意多边形: 形状 58">
              <a:extLst>
                <a:ext uri="{FF2B5EF4-FFF2-40B4-BE49-F238E27FC236}">
                  <a16:creationId xmlns:a16="http://schemas.microsoft.com/office/drawing/2014/main" id="{B0A204E2-2C23-3671-2FB5-297480E7A6A2}"/>
                </a:ext>
              </a:extLst>
            </p:cNvPr>
            <p:cNvSpPr/>
            <p:nvPr/>
          </p:nvSpPr>
          <p:spPr>
            <a:xfrm>
              <a:off x="6458681" y="4167711"/>
              <a:ext cx="8276" cy="8921"/>
            </a:xfrm>
            <a:custGeom>
              <a:avLst/>
              <a:gdLst>
                <a:gd name="connsiteX0" fmla="*/ 4286 w 8276"/>
                <a:gd name="connsiteY0" fmla="*/ 3 h 8921"/>
                <a:gd name="connsiteX1" fmla="*/ 4017 w 8276"/>
                <a:gd name="connsiteY1" fmla="*/ 8917 h 8921"/>
                <a:gd name="connsiteX2" fmla="*/ 4286 w 8276"/>
                <a:gd name="connsiteY2" fmla="*/ 3 h 8921"/>
              </a:gdLst>
              <a:ahLst/>
              <a:cxnLst>
                <a:cxn ang="0">
                  <a:pos x="connsiteX0" y="connsiteY0"/>
                </a:cxn>
                <a:cxn ang="0">
                  <a:pos x="connsiteX1" y="connsiteY1"/>
                </a:cxn>
                <a:cxn ang="0">
                  <a:pos x="connsiteX2" y="connsiteY2"/>
                </a:cxn>
              </a:cxnLst>
              <a:rect l="l" t="t" r="r" b="b"/>
              <a:pathLst>
                <a:path w="8276" h="8921">
                  <a:moveTo>
                    <a:pt x="4286" y="3"/>
                  </a:moveTo>
                  <a:cubicBezTo>
                    <a:pt x="9848" y="-131"/>
                    <a:pt x="9446" y="9151"/>
                    <a:pt x="4017" y="8917"/>
                  </a:cubicBezTo>
                  <a:cubicBezTo>
                    <a:pt x="-1612" y="8950"/>
                    <a:pt x="-1143" y="-198"/>
                    <a:pt x="4286" y="3"/>
                  </a:cubicBezTo>
                  <a:close/>
                </a:path>
              </a:pathLst>
            </a:custGeom>
            <a:grpFill/>
            <a:ln w="3349" cap="flat">
              <a:noFill/>
              <a:prstDash val="solid"/>
              <a:miter/>
            </a:ln>
          </p:spPr>
          <p:txBody>
            <a:bodyPr rtlCol="0" anchor="ctr">
              <a:spAutoFit/>
            </a:bodyPr>
            <a:lstStyle/>
            <a:p>
              <a:endParaRPr lang="zh-CN" altLang="en-US"/>
            </a:p>
          </p:txBody>
        </p:sp>
        <p:sp>
          <p:nvSpPr>
            <p:cNvPr id="60" name="任意多边形: 形状 59">
              <a:extLst>
                <a:ext uri="{FF2B5EF4-FFF2-40B4-BE49-F238E27FC236}">
                  <a16:creationId xmlns:a16="http://schemas.microsoft.com/office/drawing/2014/main" id="{8F5BF2F4-DDE3-D075-3E7B-284E896CE09E}"/>
                </a:ext>
              </a:extLst>
            </p:cNvPr>
            <p:cNvSpPr/>
            <p:nvPr/>
          </p:nvSpPr>
          <p:spPr>
            <a:xfrm>
              <a:off x="6221377"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1" name="任意多边形: 形状 60">
              <a:extLst>
                <a:ext uri="{FF2B5EF4-FFF2-40B4-BE49-F238E27FC236}">
                  <a16:creationId xmlns:a16="http://schemas.microsoft.com/office/drawing/2014/main" id="{E9246CB4-3084-EADA-E917-635F26EAA04E}"/>
                </a:ext>
              </a:extLst>
            </p:cNvPr>
            <p:cNvSpPr/>
            <p:nvPr/>
          </p:nvSpPr>
          <p:spPr>
            <a:xfrm>
              <a:off x="6231429"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2" name="任意多边形: 形状 61">
              <a:extLst>
                <a:ext uri="{FF2B5EF4-FFF2-40B4-BE49-F238E27FC236}">
                  <a16:creationId xmlns:a16="http://schemas.microsoft.com/office/drawing/2014/main" id="{21436C16-111B-B640-E8B2-2162AC44B3B9}"/>
                </a:ext>
              </a:extLst>
            </p:cNvPr>
            <p:cNvSpPr/>
            <p:nvPr/>
          </p:nvSpPr>
          <p:spPr>
            <a:xfrm>
              <a:off x="6204236" y="4196265"/>
              <a:ext cx="19971" cy="21647"/>
            </a:xfrm>
            <a:custGeom>
              <a:avLst/>
              <a:gdLst>
                <a:gd name="connsiteX0" fmla="*/ 0 w 19971"/>
                <a:gd name="connsiteY0" fmla="*/ 21648 h 21647"/>
                <a:gd name="connsiteX1" fmla="*/ 16051 w 19971"/>
                <a:gd name="connsiteY1" fmla="*/ 0 h 21647"/>
                <a:gd name="connsiteX2" fmla="*/ 19972 w 19971"/>
                <a:gd name="connsiteY2" fmla="*/ 10690 h 21647"/>
                <a:gd name="connsiteX3" fmla="*/ 0 w 19971"/>
                <a:gd name="connsiteY3" fmla="*/ 21648 h 21647"/>
              </a:gdLst>
              <a:ahLst/>
              <a:cxnLst>
                <a:cxn ang="0">
                  <a:pos x="connsiteX0" y="connsiteY0"/>
                </a:cxn>
                <a:cxn ang="0">
                  <a:pos x="connsiteX1" y="connsiteY1"/>
                </a:cxn>
                <a:cxn ang="0">
                  <a:pos x="connsiteX2" y="connsiteY2"/>
                </a:cxn>
                <a:cxn ang="0">
                  <a:pos x="connsiteX3" y="connsiteY3"/>
                </a:cxn>
              </a:cxnLst>
              <a:rect l="l" t="t" r="r" b="b"/>
              <a:pathLst>
                <a:path w="19971" h="21647">
                  <a:moveTo>
                    <a:pt x="0" y="21648"/>
                  </a:moveTo>
                  <a:cubicBezTo>
                    <a:pt x="5295" y="14376"/>
                    <a:pt x="10656" y="7171"/>
                    <a:pt x="16051" y="0"/>
                  </a:cubicBezTo>
                  <a:cubicBezTo>
                    <a:pt x="17358" y="3519"/>
                    <a:pt x="18665" y="7104"/>
                    <a:pt x="19972" y="10690"/>
                  </a:cubicBezTo>
                  <a:cubicBezTo>
                    <a:pt x="13337" y="14376"/>
                    <a:pt x="6702" y="18062"/>
                    <a:pt x="0" y="21648"/>
                  </a:cubicBezTo>
                  <a:close/>
                </a:path>
              </a:pathLst>
            </a:custGeom>
            <a:grpFill/>
            <a:ln w="3349" cap="flat">
              <a:noFill/>
              <a:prstDash val="solid"/>
              <a:miter/>
            </a:ln>
          </p:spPr>
          <p:txBody>
            <a:bodyPr rtlCol="0" anchor="ctr">
              <a:spAutoFit/>
            </a:bodyPr>
            <a:lstStyle/>
            <a:p>
              <a:endParaRPr lang="zh-CN" altLang="en-US"/>
            </a:p>
          </p:txBody>
        </p:sp>
        <p:sp>
          <p:nvSpPr>
            <p:cNvPr id="63" name="任意多边形: 形状 62">
              <a:extLst>
                <a:ext uri="{FF2B5EF4-FFF2-40B4-BE49-F238E27FC236}">
                  <a16:creationId xmlns:a16="http://schemas.microsoft.com/office/drawing/2014/main" id="{DDE850C7-B067-C3D0-F6AC-676FE6DEE634}"/>
                </a:ext>
              </a:extLst>
            </p:cNvPr>
            <p:cNvSpPr/>
            <p:nvPr/>
          </p:nvSpPr>
          <p:spPr>
            <a:xfrm>
              <a:off x="6299103" y="4202498"/>
              <a:ext cx="20982" cy="43428"/>
            </a:xfrm>
            <a:custGeom>
              <a:avLst/>
              <a:gdLst>
                <a:gd name="connsiteX0" fmla="*/ 0 w 20982"/>
                <a:gd name="connsiteY0" fmla="*/ 43429 h 43428"/>
                <a:gd name="connsiteX1" fmla="*/ 20441 w 20982"/>
                <a:gd name="connsiteY1" fmla="*/ 0 h 43428"/>
                <a:gd name="connsiteX2" fmla="*/ 0 w 20982"/>
                <a:gd name="connsiteY2" fmla="*/ 43429 h 43428"/>
              </a:gdLst>
              <a:ahLst/>
              <a:cxnLst>
                <a:cxn ang="0">
                  <a:pos x="connsiteX0" y="connsiteY0"/>
                </a:cxn>
                <a:cxn ang="0">
                  <a:pos x="connsiteX1" y="connsiteY1"/>
                </a:cxn>
                <a:cxn ang="0">
                  <a:pos x="connsiteX2" y="connsiteY2"/>
                </a:cxn>
              </a:cxnLst>
              <a:rect l="l" t="t" r="r" b="b"/>
              <a:pathLst>
                <a:path w="20982" h="43428">
                  <a:moveTo>
                    <a:pt x="0" y="43429"/>
                  </a:moveTo>
                  <a:cubicBezTo>
                    <a:pt x="1005" y="26707"/>
                    <a:pt x="11326" y="13236"/>
                    <a:pt x="20441" y="0"/>
                  </a:cubicBezTo>
                  <a:cubicBezTo>
                    <a:pt x="23356" y="18095"/>
                    <a:pt x="14208" y="33711"/>
                    <a:pt x="0" y="43429"/>
                  </a:cubicBezTo>
                  <a:close/>
                </a:path>
              </a:pathLst>
            </a:custGeom>
            <a:grpFill/>
            <a:ln w="3349" cap="flat">
              <a:noFill/>
              <a:prstDash val="solid"/>
              <a:miter/>
            </a:ln>
          </p:spPr>
          <p:txBody>
            <a:bodyPr rtlCol="0" anchor="ctr">
              <a:spAutoFit/>
            </a:bodyPr>
            <a:lstStyle/>
            <a:p>
              <a:endParaRPr lang="zh-CN" altLang="en-US"/>
            </a:p>
          </p:txBody>
        </p:sp>
        <p:sp>
          <p:nvSpPr>
            <p:cNvPr id="64" name="任意多边形: 形状 63">
              <a:extLst>
                <a:ext uri="{FF2B5EF4-FFF2-40B4-BE49-F238E27FC236}">
                  <a16:creationId xmlns:a16="http://schemas.microsoft.com/office/drawing/2014/main" id="{2757D15A-FAB0-AAA1-3AD6-798D1D656AF3}"/>
                </a:ext>
              </a:extLst>
            </p:cNvPr>
            <p:cNvSpPr/>
            <p:nvPr/>
          </p:nvSpPr>
          <p:spPr>
            <a:xfrm>
              <a:off x="6385995" y="4217778"/>
              <a:ext cx="18195" cy="21044"/>
            </a:xfrm>
            <a:custGeom>
              <a:avLst/>
              <a:gdLst>
                <a:gd name="connsiteX0" fmla="*/ 7372 w 18195"/>
                <a:gd name="connsiteY0" fmla="*/ 168 h 21044"/>
                <a:gd name="connsiteX1" fmla="*/ 18196 w 18195"/>
                <a:gd name="connsiteY1" fmla="*/ 0 h 21044"/>
                <a:gd name="connsiteX2" fmla="*/ 0 w 18195"/>
                <a:gd name="connsiteY2" fmla="*/ 21044 h 21044"/>
                <a:gd name="connsiteX3" fmla="*/ 7372 w 18195"/>
                <a:gd name="connsiteY3" fmla="*/ 168 h 21044"/>
              </a:gdLst>
              <a:ahLst/>
              <a:cxnLst>
                <a:cxn ang="0">
                  <a:pos x="connsiteX0" y="connsiteY0"/>
                </a:cxn>
                <a:cxn ang="0">
                  <a:pos x="connsiteX1" y="connsiteY1"/>
                </a:cxn>
                <a:cxn ang="0">
                  <a:pos x="connsiteX2" y="connsiteY2"/>
                </a:cxn>
                <a:cxn ang="0">
                  <a:pos x="connsiteX3" y="connsiteY3"/>
                </a:cxn>
              </a:cxnLst>
              <a:rect l="l" t="t" r="r" b="b"/>
              <a:pathLst>
                <a:path w="18195" h="21044">
                  <a:moveTo>
                    <a:pt x="7372" y="168"/>
                  </a:moveTo>
                  <a:cubicBezTo>
                    <a:pt x="10086" y="134"/>
                    <a:pt x="15482" y="33"/>
                    <a:pt x="18196" y="0"/>
                  </a:cubicBezTo>
                  <a:cubicBezTo>
                    <a:pt x="12432" y="7272"/>
                    <a:pt x="6400" y="14309"/>
                    <a:pt x="0" y="21044"/>
                  </a:cubicBezTo>
                  <a:cubicBezTo>
                    <a:pt x="2446" y="14074"/>
                    <a:pt x="4993" y="7138"/>
                    <a:pt x="7372" y="168"/>
                  </a:cubicBezTo>
                  <a:close/>
                </a:path>
              </a:pathLst>
            </a:custGeom>
            <a:grpFill/>
            <a:ln w="3349" cap="flat">
              <a:noFill/>
              <a:prstDash val="solid"/>
              <a:miter/>
            </a:ln>
          </p:spPr>
          <p:txBody>
            <a:bodyPr rtlCol="0" anchor="ctr">
              <a:spAutoFit/>
            </a:bodyPr>
            <a:lstStyle/>
            <a:p>
              <a:endParaRPr lang="zh-CN" altLang="en-US"/>
            </a:p>
          </p:txBody>
        </p:sp>
        <p:sp>
          <p:nvSpPr>
            <p:cNvPr id="65" name="任意多边形: 形状 64">
              <a:extLst>
                <a:ext uri="{FF2B5EF4-FFF2-40B4-BE49-F238E27FC236}">
                  <a16:creationId xmlns:a16="http://schemas.microsoft.com/office/drawing/2014/main" id="{93D60941-536A-6288-23E9-2256A446DE89}"/>
                </a:ext>
              </a:extLst>
            </p:cNvPr>
            <p:cNvSpPr/>
            <p:nvPr/>
          </p:nvSpPr>
          <p:spPr>
            <a:xfrm>
              <a:off x="6276853" y="4259632"/>
              <a:ext cx="15045" cy="14074"/>
            </a:xfrm>
            <a:custGeom>
              <a:avLst/>
              <a:gdLst>
                <a:gd name="connsiteX0" fmla="*/ 0 w 15045"/>
                <a:gd name="connsiteY0" fmla="*/ 14074 h 14074"/>
                <a:gd name="connsiteX1" fmla="*/ 10254 w 15045"/>
                <a:gd name="connsiteY1" fmla="*/ 0 h 14074"/>
                <a:gd name="connsiteX2" fmla="*/ 15046 w 15045"/>
                <a:gd name="connsiteY2" fmla="*/ 7607 h 14074"/>
                <a:gd name="connsiteX3" fmla="*/ 0 w 15045"/>
                <a:gd name="connsiteY3" fmla="*/ 14074 h 14074"/>
              </a:gdLst>
              <a:ahLst/>
              <a:cxnLst>
                <a:cxn ang="0">
                  <a:pos x="connsiteX0" y="connsiteY0"/>
                </a:cxn>
                <a:cxn ang="0">
                  <a:pos x="connsiteX1" y="connsiteY1"/>
                </a:cxn>
                <a:cxn ang="0">
                  <a:pos x="connsiteX2" y="connsiteY2"/>
                </a:cxn>
                <a:cxn ang="0">
                  <a:pos x="connsiteX3" y="connsiteY3"/>
                </a:cxn>
              </a:cxnLst>
              <a:rect l="l" t="t" r="r" b="b"/>
              <a:pathLst>
                <a:path w="15045" h="14074">
                  <a:moveTo>
                    <a:pt x="0" y="14074"/>
                  </a:moveTo>
                  <a:cubicBezTo>
                    <a:pt x="3351" y="9316"/>
                    <a:pt x="6769" y="4658"/>
                    <a:pt x="10254" y="0"/>
                  </a:cubicBezTo>
                  <a:cubicBezTo>
                    <a:pt x="11460" y="1910"/>
                    <a:pt x="13840" y="5730"/>
                    <a:pt x="15046" y="7607"/>
                  </a:cubicBezTo>
                  <a:cubicBezTo>
                    <a:pt x="10019" y="9751"/>
                    <a:pt x="5026" y="11930"/>
                    <a:pt x="0" y="14074"/>
                  </a:cubicBezTo>
                  <a:close/>
                </a:path>
              </a:pathLst>
            </a:custGeom>
            <a:grpFill/>
            <a:ln w="3349" cap="flat">
              <a:noFill/>
              <a:prstDash val="solid"/>
              <a:miter/>
            </a:ln>
          </p:spPr>
          <p:txBody>
            <a:bodyPr rtlCol="0" anchor="ctr">
              <a:spAutoFit/>
            </a:bodyPr>
            <a:lstStyle/>
            <a:p>
              <a:endParaRPr lang="zh-CN" altLang="en-US"/>
            </a:p>
          </p:txBody>
        </p:sp>
        <p:sp>
          <p:nvSpPr>
            <p:cNvPr id="66" name="任意多边形: 形状 65">
              <a:extLst>
                <a:ext uri="{FF2B5EF4-FFF2-40B4-BE49-F238E27FC236}">
                  <a16:creationId xmlns:a16="http://schemas.microsoft.com/office/drawing/2014/main" id="{BD01C8EB-3391-3AF9-C601-4B8F7DD357E2}"/>
                </a:ext>
              </a:extLst>
            </p:cNvPr>
            <p:cNvSpPr/>
            <p:nvPr/>
          </p:nvSpPr>
          <p:spPr>
            <a:xfrm>
              <a:off x="6153202" y="4329266"/>
              <a:ext cx="8697" cy="10187"/>
            </a:xfrm>
            <a:custGeom>
              <a:avLst/>
              <a:gdLst>
                <a:gd name="connsiteX0" fmla="*/ 4758 w 8697"/>
                <a:gd name="connsiteY0" fmla="*/ 0 h 10187"/>
                <a:gd name="connsiteX1" fmla="*/ 3953 w 8697"/>
                <a:gd name="connsiteY1" fmla="*/ 10187 h 10187"/>
                <a:gd name="connsiteX2" fmla="*/ 4758 w 8697"/>
                <a:gd name="connsiteY2" fmla="*/ 0 h 10187"/>
              </a:gdLst>
              <a:ahLst/>
              <a:cxnLst>
                <a:cxn ang="0">
                  <a:pos x="connsiteX0" y="connsiteY0"/>
                </a:cxn>
                <a:cxn ang="0">
                  <a:pos x="connsiteX1" y="connsiteY1"/>
                </a:cxn>
                <a:cxn ang="0">
                  <a:pos x="connsiteX2" y="connsiteY2"/>
                </a:cxn>
              </a:cxnLst>
              <a:rect l="l" t="t" r="r" b="b"/>
              <a:pathLst>
                <a:path w="8697" h="10187">
                  <a:moveTo>
                    <a:pt x="4758" y="0"/>
                  </a:moveTo>
                  <a:cubicBezTo>
                    <a:pt x="10689" y="302"/>
                    <a:pt x="9516" y="10187"/>
                    <a:pt x="3953" y="10187"/>
                  </a:cubicBezTo>
                  <a:cubicBezTo>
                    <a:pt x="-2011" y="9852"/>
                    <a:pt x="-805" y="-67"/>
                    <a:pt x="4758" y="0"/>
                  </a:cubicBezTo>
                  <a:close/>
                </a:path>
              </a:pathLst>
            </a:custGeom>
            <a:grpFill/>
            <a:ln w="3349" cap="flat">
              <a:noFill/>
              <a:prstDash val="solid"/>
              <a:miter/>
            </a:ln>
          </p:spPr>
          <p:txBody>
            <a:bodyPr rtlCol="0" anchor="ctr">
              <a:spAutoFit/>
            </a:bodyPr>
            <a:lstStyle/>
            <a:p>
              <a:endParaRPr lang="zh-CN" altLang="en-US"/>
            </a:p>
          </p:txBody>
        </p:sp>
        <p:sp>
          <p:nvSpPr>
            <p:cNvPr id="67" name="任意多边形: 形状 66">
              <a:extLst>
                <a:ext uri="{FF2B5EF4-FFF2-40B4-BE49-F238E27FC236}">
                  <a16:creationId xmlns:a16="http://schemas.microsoft.com/office/drawing/2014/main" id="{289D41DD-6B28-DD5D-85AC-DCA45FF6447A}"/>
                </a:ext>
              </a:extLst>
            </p:cNvPr>
            <p:cNvSpPr/>
            <p:nvPr/>
          </p:nvSpPr>
          <p:spPr>
            <a:xfrm>
              <a:off x="6134033" y="4362642"/>
              <a:ext cx="13538" cy="33912"/>
            </a:xfrm>
            <a:custGeom>
              <a:avLst/>
              <a:gdLst>
                <a:gd name="connsiteX0" fmla="*/ 0 w 13538"/>
                <a:gd name="connsiteY0" fmla="*/ 33912 h 33912"/>
                <a:gd name="connsiteX1" fmla="*/ 13538 w 13538"/>
                <a:gd name="connsiteY1" fmla="*/ 0 h 33912"/>
                <a:gd name="connsiteX2" fmla="*/ 0 w 13538"/>
                <a:gd name="connsiteY2" fmla="*/ 33912 h 33912"/>
              </a:gdLst>
              <a:ahLst/>
              <a:cxnLst>
                <a:cxn ang="0">
                  <a:pos x="connsiteX0" y="connsiteY0"/>
                </a:cxn>
                <a:cxn ang="0">
                  <a:pos x="connsiteX1" y="connsiteY1"/>
                </a:cxn>
                <a:cxn ang="0">
                  <a:pos x="connsiteX2" y="connsiteY2"/>
                </a:cxn>
              </a:cxnLst>
              <a:rect l="l" t="t" r="r" b="b"/>
              <a:pathLst>
                <a:path w="13538" h="33912">
                  <a:moveTo>
                    <a:pt x="0" y="33912"/>
                  </a:moveTo>
                  <a:cubicBezTo>
                    <a:pt x="1474" y="21614"/>
                    <a:pt x="5764" y="9718"/>
                    <a:pt x="13538" y="0"/>
                  </a:cubicBezTo>
                  <a:cubicBezTo>
                    <a:pt x="12064" y="12298"/>
                    <a:pt x="7774" y="24161"/>
                    <a:pt x="0" y="33912"/>
                  </a:cubicBezTo>
                  <a:close/>
                </a:path>
              </a:pathLst>
            </a:custGeom>
            <a:grpFill/>
            <a:ln w="3349" cap="flat">
              <a:noFill/>
              <a:prstDash val="solid"/>
              <a:miter/>
            </a:ln>
          </p:spPr>
          <p:txBody>
            <a:bodyPr rtlCol="0" anchor="ctr">
              <a:spAutoFit/>
            </a:bodyPr>
            <a:lstStyle/>
            <a:p>
              <a:endParaRPr lang="zh-CN" altLang="en-US"/>
            </a:p>
          </p:txBody>
        </p:sp>
        <p:sp>
          <p:nvSpPr>
            <p:cNvPr id="68" name="任意多边形: 形状 67">
              <a:extLst>
                <a:ext uri="{FF2B5EF4-FFF2-40B4-BE49-F238E27FC236}">
                  <a16:creationId xmlns:a16="http://schemas.microsoft.com/office/drawing/2014/main" id="{C3D5130F-CE40-19E8-5910-8AAB8E9960FA}"/>
                </a:ext>
              </a:extLst>
            </p:cNvPr>
            <p:cNvSpPr/>
            <p:nvPr/>
          </p:nvSpPr>
          <p:spPr>
            <a:xfrm>
              <a:off x="6312180" y="4364887"/>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69" name="任意多边形: 形状 68">
              <a:extLst>
                <a:ext uri="{FF2B5EF4-FFF2-40B4-BE49-F238E27FC236}">
                  <a16:creationId xmlns:a16="http://schemas.microsoft.com/office/drawing/2014/main" id="{4B957011-C67E-1F05-6B3B-17127ED6CDAF}"/>
                </a:ext>
              </a:extLst>
            </p:cNvPr>
            <p:cNvSpPr/>
            <p:nvPr/>
          </p:nvSpPr>
          <p:spPr>
            <a:xfrm>
              <a:off x="6131226" y="4405099"/>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70" name="任意多边形: 形状 69">
              <a:extLst>
                <a:ext uri="{FF2B5EF4-FFF2-40B4-BE49-F238E27FC236}">
                  <a16:creationId xmlns:a16="http://schemas.microsoft.com/office/drawing/2014/main" id="{334ADEED-F5AE-4D3E-C332-38ED3B37C9E5}"/>
                </a:ext>
              </a:extLst>
            </p:cNvPr>
            <p:cNvSpPr/>
            <p:nvPr/>
          </p:nvSpPr>
          <p:spPr>
            <a:xfrm>
              <a:off x="6126270" y="4421732"/>
              <a:ext cx="7567" cy="8198"/>
            </a:xfrm>
            <a:custGeom>
              <a:avLst/>
              <a:gdLst>
                <a:gd name="connsiteX0" fmla="*/ 1564 w 7567"/>
                <a:gd name="connsiteY0" fmla="*/ 993 h 8198"/>
                <a:gd name="connsiteX1" fmla="*/ 5987 w 7567"/>
                <a:gd name="connsiteY1" fmla="*/ 7192 h 8198"/>
                <a:gd name="connsiteX2" fmla="*/ 1564 w 7567"/>
                <a:gd name="connsiteY2" fmla="*/ 993 h 8198"/>
              </a:gdLst>
              <a:ahLst/>
              <a:cxnLst>
                <a:cxn ang="0">
                  <a:pos x="connsiteX0" y="connsiteY0"/>
                </a:cxn>
                <a:cxn ang="0">
                  <a:pos x="connsiteX1" y="connsiteY1"/>
                </a:cxn>
                <a:cxn ang="0">
                  <a:pos x="connsiteX2" y="connsiteY2"/>
                </a:cxn>
              </a:cxnLst>
              <a:rect l="l" t="t" r="r" b="b"/>
              <a:pathLst>
                <a:path w="7567" h="8198">
                  <a:moveTo>
                    <a:pt x="1564" y="993"/>
                  </a:moveTo>
                  <a:cubicBezTo>
                    <a:pt x="5551" y="-2559"/>
                    <a:pt x="10008" y="4344"/>
                    <a:pt x="5987" y="7192"/>
                  </a:cubicBezTo>
                  <a:cubicBezTo>
                    <a:pt x="2100" y="10811"/>
                    <a:pt x="-2458" y="3707"/>
                    <a:pt x="1564" y="993"/>
                  </a:cubicBezTo>
                  <a:close/>
                </a:path>
              </a:pathLst>
            </a:custGeom>
            <a:grpFill/>
            <a:ln w="3349" cap="flat">
              <a:noFill/>
              <a:prstDash val="solid"/>
              <a:miter/>
            </a:ln>
          </p:spPr>
          <p:txBody>
            <a:bodyPr rtlCol="0" anchor="ctr">
              <a:spAutoFit/>
            </a:bodyPr>
            <a:lstStyle/>
            <a:p>
              <a:endParaRPr lang="zh-CN" altLang="en-US"/>
            </a:p>
          </p:txBody>
        </p:sp>
        <p:sp>
          <p:nvSpPr>
            <p:cNvPr id="71" name="任意多边形: 形状 70">
              <a:extLst>
                <a:ext uri="{FF2B5EF4-FFF2-40B4-BE49-F238E27FC236}">
                  <a16:creationId xmlns:a16="http://schemas.microsoft.com/office/drawing/2014/main" id="{463ECCA8-80E9-8077-386F-399C2DF0B601}"/>
                </a:ext>
              </a:extLst>
            </p:cNvPr>
            <p:cNvSpPr/>
            <p:nvPr/>
          </p:nvSpPr>
          <p:spPr>
            <a:xfrm>
              <a:off x="6290331" y="4424964"/>
              <a:ext cx="8560" cy="9077"/>
            </a:xfrm>
            <a:custGeom>
              <a:avLst/>
              <a:gdLst>
                <a:gd name="connsiteX0" fmla="*/ 1870 w 8560"/>
                <a:gd name="connsiteY0" fmla="*/ 945 h 9077"/>
                <a:gd name="connsiteX1" fmla="*/ 6661 w 8560"/>
                <a:gd name="connsiteY1" fmla="*/ 8150 h 9077"/>
                <a:gd name="connsiteX2" fmla="*/ 1870 w 8560"/>
                <a:gd name="connsiteY2" fmla="*/ 945 h 9077"/>
              </a:gdLst>
              <a:ahLst/>
              <a:cxnLst>
                <a:cxn ang="0">
                  <a:pos x="connsiteX0" y="connsiteY0"/>
                </a:cxn>
                <a:cxn ang="0">
                  <a:pos x="connsiteX1" y="connsiteY1"/>
                </a:cxn>
                <a:cxn ang="0">
                  <a:pos x="connsiteX2" y="connsiteY2"/>
                </a:cxn>
              </a:cxnLst>
              <a:rect l="l" t="t" r="r" b="b"/>
              <a:pathLst>
                <a:path w="8560" h="9077">
                  <a:moveTo>
                    <a:pt x="1870" y="945"/>
                  </a:moveTo>
                  <a:cubicBezTo>
                    <a:pt x="6427" y="-2708"/>
                    <a:pt x="11353"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2" name="任意多边形: 形状 71">
              <a:extLst>
                <a:ext uri="{FF2B5EF4-FFF2-40B4-BE49-F238E27FC236}">
                  <a16:creationId xmlns:a16="http://schemas.microsoft.com/office/drawing/2014/main" id="{4C657571-FEDB-25CA-0B66-CA274255A838}"/>
                </a:ext>
              </a:extLst>
            </p:cNvPr>
            <p:cNvSpPr/>
            <p:nvPr/>
          </p:nvSpPr>
          <p:spPr>
            <a:xfrm>
              <a:off x="7132027" y="4527511"/>
              <a:ext cx="29973" cy="146371"/>
            </a:xfrm>
            <a:custGeom>
              <a:avLst/>
              <a:gdLst>
                <a:gd name="connsiteX0" fmla="*/ 18732 w 29973"/>
                <a:gd name="connsiteY0" fmla="*/ 82233 h 146371"/>
                <a:gd name="connsiteX1" fmla="*/ 26909 w 29973"/>
                <a:gd name="connsiteY1" fmla="*/ 0 h 146371"/>
                <a:gd name="connsiteX2" fmla="*/ 8277 w 29973"/>
                <a:gd name="connsiteY2" fmla="*/ 146372 h 146371"/>
                <a:gd name="connsiteX3" fmla="*/ 17995 w 29973"/>
                <a:gd name="connsiteY3" fmla="*/ 109276 h 146371"/>
                <a:gd name="connsiteX4" fmla="*/ 8109 w 29973"/>
                <a:gd name="connsiteY4" fmla="*/ 113967 h 146371"/>
                <a:gd name="connsiteX5" fmla="*/ 0 w 29973"/>
                <a:gd name="connsiteY5" fmla="*/ 84747 h 146371"/>
                <a:gd name="connsiteX6" fmla="*/ 18732 w 29973"/>
                <a:gd name="connsiteY6" fmla="*/ 82233 h 14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3" h="146371">
                  <a:moveTo>
                    <a:pt x="18732" y="82233"/>
                  </a:moveTo>
                  <a:cubicBezTo>
                    <a:pt x="12667" y="54353"/>
                    <a:pt x="15415" y="26004"/>
                    <a:pt x="26909" y="0"/>
                  </a:cubicBezTo>
                  <a:cubicBezTo>
                    <a:pt x="34013" y="49193"/>
                    <a:pt x="29154" y="100932"/>
                    <a:pt x="8277" y="146372"/>
                  </a:cubicBezTo>
                  <a:cubicBezTo>
                    <a:pt x="10924" y="133839"/>
                    <a:pt x="14644" y="121574"/>
                    <a:pt x="17995" y="109276"/>
                  </a:cubicBezTo>
                  <a:cubicBezTo>
                    <a:pt x="14677" y="110784"/>
                    <a:pt x="11393" y="112359"/>
                    <a:pt x="8109" y="113967"/>
                  </a:cubicBezTo>
                  <a:cubicBezTo>
                    <a:pt x="5496" y="104182"/>
                    <a:pt x="2647" y="94498"/>
                    <a:pt x="0" y="84747"/>
                  </a:cubicBezTo>
                  <a:cubicBezTo>
                    <a:pt x="6199" y="83808"/>
                    <a:pt x="12466" y="83004"/>
                    <a:pt x="18732" y="82233"/>
                  </a:cubicBezTo>
                  <a:close/>
                </a:path>
              </a:pathLst>
            </a:custGeom>
            <a:grpFill/>
            <a:ln w="3349" cap="flat">
              <a:noFill/>
              <a:prstDash val="solid"/>
              <a:miter/>
            </a:ln>
          </p:spPr>
          <p:txBody>
            <a:bodyPr rtlCol="0" anchor="ctr">
              <a:spAutoFit/>
            </a:bodyPr>
            <a:lstStyle/>
            <a:p>
              <a:endParaRPr lang="zh-CN" altLang="en-US"/>
            </a:p>
          </p:txBody>
        </p:sp>
        <p:sp>
          <p:nvSpPr>
            <p:cNvPr id="73" name="任意多边形: 形状 72">
              <a:extLst>
                <a:ext uri="{FF2B5EF4-FFF2-40B4-BE49-F238E27FC236}">
                  <a16:creationId xmlns:a16="http://schemas.microsoft.com/office/drawing/2014/main" id="{B8579EB2-0431-47A6-DA85-D2708125F0A2}"/>
                </a:ext>
              </a:extLst>
            </p:cNvPr>
            <p:cNvSpPr/>
            <p:nvPr/>
          </p:nvSpPr>
          <p:spPr>
            <a:xfrm>
              <a:off x="6291860" y="4636215"/>
              <a:ext cx="7539" cy="8159"/>
            </a:xfrm>
            <a:custGeom>
              <a:avLst/>
              <a:gdLst>
                <a:gd name="connsiteX0" fmla="*/ 1513 w 7539"/>
                <a:gd name="connsiteY0" fmla="*/ 706 h 8159"/>
                <a:gd name="connsiteX1" fmla="*/ 5936 w 7539"/>
                <a:gd name="connsiteY1" fmla="*/ 7542 h 8159"/>
                <a:gd name="connsiteX2" fmla="*/ 1513 w 7539"/>
                <a:gd name="connsiteY2" fmla="*/ 706 h 8159"/>
              </a:gdLst>
              <a:ahLst/>
              <a:cxnLst>
                <a:cxn ang="0">
                  <a:pos x="connsiteX0" y="connsiteY0"/>
                </a:cxn>
                <a:cxn ang="0">
                  <a:pos x="connsiteX1" y="connsiteY1"/>
                </a:cxn>
                <a:cxn ang="0">
                  <a:pos x="connsiteX2" y="connsiteY2"/>
                </a:cxn>
              </a:cxnLst>
              <a:rect l="l" t="t" r="r" b="b"/>
              <a:pathLst>
                <a:path w="7539" h="8159">
                  <a:moveTo>
                    <a:pt x="1513" y="706"/>
                  </a:moveTo>
                  <a:cubicBezTo>
                    <a:pt x="5635" y="-2243"/>
                    <a:pt x="9958" y="4828"/>
                    <a:pt x="5936" y="7542"/>
                  </a:cubicBezTo>
                  <a:cubicBezTo>
                    <a:pt x="1915" y="10257"/>
                    <a:pt x="-2341" y="3286"/>
                    <a:pt x="1513" y="706"/>
                  </a:cubicBezTo>
                  <a:close/>
                </a:path>
              </a:pathLst>
            </a:custGeom>
            <a:grpFill/>
            <a:ln w="3349" cap="flat">
              <a:noFill/>
              <a:prstDash val="solid"/>
              <a:miter/>
            </a:ln>
          </p:spPr>
          <p:txBody>
            <a:bodyPr rtlCol="0" anchor="ctr">
              <a:spAutoFit/>
            </a:bodyPr>
            <a:lstStyle/>
            <a:p>
              <a:endParaRPr lang="zh-CN" altLang="en-US"/>
            </a:p>
          </p:txBody>
        </p:sp>
        <p:sp>
          <p:nvSpPr>
            <p:cNvPr id="74" name="任意多边形: 形状 73">
              <a:extLst>
                <a:ext uri="{FF2B5EF4-FFF2-40B4-BE49-F238E27FC236}">
                  <a16:creationId xmlns:a16="http://schemas.microsoft.com/office/drawing/2014/main" id="{9FED52FC-5663-7E20-9118-83539C1277B5}"/>
                </a:ext>
              </a:extLst>
            </p:cNvPr>
            <p:cNvSpPr/>
            <p:nvPr/>
          </p:nvSpPr>
          <p:spPr>
            <a:xfrm>
              <a:off x="6133009" y="4654315"/>
              <a:ext cx="8869" cy="10156"/>
            </a:xfrm>
            <a:custGeom>
              <a:avLst/>
              <a:gdLst>
                <a:gd name="connsiteX0" fmla="*/ 1895 w 8869"/>
                <a:gd name="connsiteY0" fmla="*/ 668 h 10156"/>
                <a:gd name="connsiteX1" fmla="*/ 6989 w 8869"/>
                <a:gd name="connsiteY1" fmla="*/ 9514 h 10156"/>
                <a:gd name="connsiteX2" fmla="*/ 1895 w 8869"/>
                <a:gd name="connsiteY2" fmla="*/ 668 h 10156"/>
              </a:gdLst>
              <a:ahLst/>
              <a:cxnLst>
                <a:cxn ang="0">
                  <a:pos x="connsiteX0" y="connsiteY0"/>
                </a:cxn>
                <a:cxn ang="0">
                  <a:pos x="connsiteX1" y="connsiteY1"/>
                </a:cxn>
                <a:cxn ang="0">
                  <a:pos x="connsiteX2" y="connsiteY2"/>
                </a:cxn>
              </a:cxnLst>
              <a:rect l="l" t="t" r="r" b="b"/>
              <a:pathLst>
                <a:path w="8869" h="10156">
                  <a:moveTo>
                    <a:pt x="1895" y="668"/>
                  </a:moveTo>
                  <a:cubicBezTo>
                    <a:pt x="7022" y="-2482"/>
                    <a:pt x="11546" y="6364"/>
                    <a:pt x="6989" y="9514"/>
                  </a:cubicBezTo>
                  <a:cubicBezTo>
                    <a:pt x="1862" y="12597"/>
                    <a:pt x="-2696" y="3750"/>
                    <a:pt x="1895" y="668"/>
                  </a:cubicBezTo>
                  <a:close/>
                </a:path>
              </a:pathLst>
            </a:custGeom>
            <a:grpFill/>
            <a:ln w="3349" cap="flat">
              <a:noFill/>
              <a:prstDash val="solid"/>
              <a:miter/>
            </a:ln>
          </p:spPr>
          <p:txBody>
            <a:bodyPr rtlCol="0" anchor="ctr">
              <a:spAutoFit/>
            </a:bodyPr>
            <a:lstStyle/>
            <a:p>
              <a:endParaRPr lang="zh-CN" altLang="en-US"/>
            </a:p>
          </p:txBody>
        </p:sp>
        <p:sp>
          <p:nvSpPr>
            <p:cNvPr id="75" name="任意多边形: 形状 74">
              <a:extLst>
                <a:ext uri="{FF2B5EF4-FFF2-40B4-BE49-F238E27FC236}">
                  <a16:creationId xmlns:a16="http://schemas.microsoft.com/office/drawing/2014/main" id="{5F0158FB-04CD-08E2-A58A-EE4C2E941940}"/>
                </a:ext>
              </a:extLst>
            </p:cNvPr>
            <p:cNvSpPr/>
            <p:nvPr/>
          </p:nvSpPr>
          <p:spPr>
            <a:xfrm>
              <a:off x="6302320" y="4660311"/>
              <a:ext cx="16486" cy="24428"/>
            </a:xfrm>
            <a:custGeom>
              <a:avLst/>
              <a:gdLst>
                <a:gd name="connsiteX0" fmla="*/ 0 w 16486"/>
                <a:gd name="connsiteY0" fmla="*/ 0 h 24428"/>
                <a:gd name="connsiteX1" fmla="*/ 16487 w 16486"/>
                <a:gd name="connsiteY1" fmla="*/ 24429 h 24428"/>
                <a:gd name="connsiteX2" fmla="*/ 0 w 16486"/>
                <a:gd name="connsiteY2" fmla="*/ 0 h 24428"/>
              </a:gdLst>
              <a:ahLst/>
              <a:cxnLst>
                <a:cxn ang="0">
                  <a:pos x="connsiteX0" y="connsiteY0"/>
                </a:cxn>
                <a:cxn ang="0">
                  <a:pos x="connsiteX1" y="connsiteY1"/>
                </a:cxn>
                <a:cxn ang="0">
                  <a:pos x="connsiteX2" y="connsiteY2"/>
                </a:cxn>
              </a:cxnLst>
              <a:rect l="l" t="t" r="r" b="b"/>
              <a:pathLst>
                <a:path w="16486" h="24428">
                  <a:moveTo>
                    <a:pt x="0" y="0"/>
                  </a:moveTo>
                  <a:cubicBezTo>
                    <a:pt x="7238" y="6802"/>
                    <a:pt x="12901" y="15113"/>
                    <a:pt x="16487" y="24429"/>
                  </a:cubicBezTo>
                  <a:cubicBezTo>
                    <a:pt x="10522" y="16587"/>
                    <a:pt x="5094" y="8310"/>
                    <a:pt x="0" y="0"/>
                  </a:cubicBezTo>
                  <a:close/>
                </a:path>
              </a:pathLst>
            </a:custGeom>
            <a:grpFill/>
            <a:ln w="3349" cap="flat">
              <a:noFill/>
              <a:prstDash val="solid"/>
              <a:miter/>
            </a:ln>
          </p:spPr>
          <p:txBody>
            <a:bodyPr rtlCol="0" anchor="ctr">
              <a:spAutoFit/>
            </a:bodyPr>
            <a:lstStyle/>
            <a:p>
              <a:endParaRPr lang="zh-CN" altLang="en-US"/>
            </a:p>
          </p:txBody>
        </p:sp>
        <p:sp>
          <p:nvSpPr>
            <p:cNvPr id="76" name="任意多边形: 形状 75">
              <a:extLst>
                <a:ext uri="{FF2B5EF4-FFF2-40B4-BE49-F238E27FC236}">
                  <a16:creationId xmlns:a16="http://schemas.microsoft.com/office/drawing/2014/main" id="{58097CF2-D636-4A47-CB4C-26A2BB36CFC5}"/>
                </a:ext>
              </a:extLst>
            </p:cNvPr>
            <p:cNvSpPr/>
            <p:nvPr/>
          </p:nvSpPr>
          <p:spPr>
            <a:xfrm>
              <a:off x="7119394" y="4680685"/>
              <a:ext cx="19770" cy="40480"/>
            </a:xfrm>
            <a:custGeom>
              <a:avLst/>
              <a:gdLst>
                <a:gd name="connsiteX0" fmla="*/ 0 w 19770"/>
                <a:gd name="connsiteY0" fmla="*/ 40480 h 40480"/>
                <a:gd name="connsiteX1" fmla="*/ 19771 w 19770"/>
                <a:gd name="connsiteY1" fmla="*/ 0 h 40480"/>
                <a:gd name="connsiteX2" fmla="*/ 0 w 19770"/>
                <a:gd name="connsiteY2" fmla="*/ 40480 h 40480"/>
              </a:gdLst>
              <a:ahLst/>
              <a:cxnLst>
                <a:cxn ang="0">
                  <a:pos x="connsiteX0" y="connsiteY0"/>
                </a:cxn>
                <a:cxn ang="0">
                  <a:pos x="connsiteX1" y="connsiteY1"/>
                </a:cxn>
                <a:cxn ang="0">
                  <a:pos x="connsiteX2" y="connsiteY2"/>
                </a:cxn>
              </a:cxnLst>
              <a:rect l="l" t="t" r="r" b="b"/>
              <a:pathLst>
                <a:path w="19770" h="40480">
                  <a:moveTo>
                    <a:pt x="0" y="40480"/>
                  </a:moveTo>
                  <a:cubicBezTo>
                    <a:pt x="4658" y="26138"/>
                    <a:pt x="10924" y="12231"/>
                    <a:pt x="19771" y="0"/>
                  </a:cubicBezTo>
                  <a:cubicBezTo>
                    <a:pt x="15515" y="14476"/>
                    <a:pt x="8579" y="28081"/>
                    <a:pt x="0" y="40480"/>
                  </a:cubicBezTo>
                  <a:close/>
                </a:path>
              </a:pathLst>
            </a:custGeom>
            <a:grpFill/>
            <a:ln w="3349" cap="flat">
              <a:noFill/>
              <a:prstDash val="solid"/>
              <a:miter/>
            </a:ln>
          </p:spPr>
          <p:txBody>
            <a:bodyPr rtlCol="0" anchor="ctr">
              <a:spAutoFit/>
            </a:bodyPr>
            <a:lstStyle/>
            <a:p>
              <a:endParaRPr lang="zh-CN" altLang="en-US"/>
            </a:p>
          </p:txBody>
        </p:sp>
        <p:sp>
          <p:nvSpPr>
            <p:cNvPr id="77" name="任意多边形: 形状 76">
              <a:extLst>
                <a:ext uri="{FF2B5EF4-FFF2-40B4-BE49-F238E27FC236}">
                  <a16:creationId xmlns:a16="http://schemas.microsoft.com/office/drawing/2014/main" id="{0A6576E7-3FB2-43EE-5C22-A5D94F4D8157}"/>
                </a:ext>
              </a:extLst>
            </p:cNvPr>
            <p:cNvSpPr/>
            <p:nvPr/>
          </p:nvSpPr>
          <p:spPr>
            <a:xfrm>
              <a:off x="6321915" y="4700636"/>
              <a:ext cx="5701" cy="5684"/>
            </a:xfrm>
            <a:custGeom>
              <a:avLst/>
              <a:gdLst>
                <a:gd name="connsiteX0" fmla="*/ 343 w 5701"/>
                <a:gd name="connsiteY0" fmla="*/ 323 h 5684"/>
                <a:gd name="connsiteX1" fmla="*/ 343 w 5701"/>
                <a:gd name="connsiteY1" fmla="*/ 323 h 5684"/>
              </a:gdLst>
              <a:ahLst/>
              <a:cxnLst>
                <a:cxn ang="0">
                  <a:pos x="connsiteX0" y="connsiteY0"/>
                </a:cxn>
                <a:cxn ang="0">
                  <a:pos x="connsiteX1" y="connsiteY1"/>
                </a:cxn>
              </a:cxnLst>
              <a:rect l="l" t="t" r="r" b="b"/>
              <a:pathLst>
                <a:path w="5701" h="5684">
                  <a:moveTo>
                    <a:pt x="343" y="323"/>
                  </a:moveTo>
                  <a:cubicBezTo>
                    <a:pt x="13714" y="-2425"/>
                    <a:pt x="-2505" y="13660"/>
                    <a:pt x="343" y="323"/>
                  </a:cubicBezTo>
                  <a:close/>
                </a:path>
              </a:pathLst>
            </a:custGeom>
            <a:grpFill/>
            <a:ln w="3349" cap="flat">
              <a:noFill/>
              <a:prstDash val="solid"/>
              <a:miter/>
            </a:ln>
          </p:spPr>
          <p:txBody>
            <a:bodyPr rtlCol="0" anchor="ctr">
              <a:spAutoFit/>
            </a:bodyPr>
            <a:lstStyle/>
            <a:p>
              <a:endParaRPr lang="zh-CN" altLang="en-US"/>
            </a:p>
          </p:txBody>
        </p:sp>
        <p:sp>
          <p:nvSpPr>
            <p:cNvPr id="78" name="任意多边形: 形状 77">
              <a:extLst>
                <a:ext uri="{FF2B5EF4-FFF2-40B4-BE49-F238E27FC236}">
                  <a16:creationId xmlns:a16="http://schemas.microsoft.com/office/drawing/2014/main" id="{30B06A38-AFEF-DC2D-D00A-942222838FCE}"/>
                </a:ext>
              </a:extLst>
            </p:cNvPr>
            <p:cNvSpPr/>
            <p:nvPr/>
          </p:nvSpPr>
          <p:spPr>
            <a:xfrm>
              <a:off x="7071113" y="4733255"/>
              <a:ext cx="8539" cy="9077"/>
            </a:xfrm>
            <a:custGeom>
              <a:avLst/>
              <a:gdLst>
                <a:gd name="connsiteX0" fmla="*/ 1870 w 8539"/>
                <a:gd name="connsiteY0" fmla="*/ 945 h 9077"/>
                <a:gd name="connsiteX1" fmla="*/ 6661 w 8539"/>
                <a:gd name="connsiteY1" fmla="*/ 8150 h 9077"/>
                <a:gd name="connsiteX2" fmla="*/ 1870 w 8539"/>
                <a:gd name="connsiteY2" fmla="*/ 945 h 9077"/>
              </a:gdLst>
              <a:ahLst/>
              <a:cxnLst>
                <a:cxn ang="0">
                  <a:pos x="connsiteX0" y="connsiteY0"/>
                </a:cxn>
                <a:cxn ang="0">
                  <a:pos x="connsiteX1" y="connsiteY1"/>
                </a:cxn>
                <a:cxn ang="0">
                  <a:pos x="connsiteX2" y="connsiteY2"/>
                </a:cxn>
              </a:cxnLst>
              <a:rect l="l" t="t" r="r" b="b"/>
              <a:pathLst>
                <a:path w="8539" h="9077">
                  <a:moveTo>
                    <a:pt x="1870" y="945"/>
                  </a:moveTo>
                  <a:cubicBezTo>
                    <a:pt x="6393" y="-2708"/>
                    <a:pt x="11319"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9" name="任意多边形: 形状 78">
              <a:extLst>
                <a:ext uri="{FF2B5EF4-FFF2-40B4-BE49-F238E27FC236}">
                  <a16:creationId xmlns:a16="http://schemas.microsoft.com/office/drawing/2014/main" id="{C98A8825-B648-8385-A291-7A56DF09B0B3}"/>
                </a:ext>
              </a:extLst>
            </p:cNvPr>
            <p:cNvSpPr/>
            <p:nvPr/>
          </p:nvSpPr>
          <p:spPr>
            <a:xfrm>
              <a:off x="6166866" y="4744388"/>
              <a:ext cx="6876" cy="20943"/>
            </a:xfrm>
            <a:custGeom>
              <a:avLst/>
              <a:gdLst>
                <a:gd name="connsiteX0" fmla="*/ 6876 w 6876"/>
                <a:gd name="connsiteY0" fmla="*/ 20944 h 20943"/>
                <a:gd name="connsiteX1" fmla="*/ 1045 w 6876"/>
                <a:gd name="connsiteY1" fmla="*/ 0 h 20943"/>
                <a:gd name="connsiteX2" fmla="*/ 6876 w 6876"/>
                <a:gd name="connsiteY2" fmla="*/ 20944 h 20943"/>
              </a:gdLst>
              <a:ahLst/>
              <a:cxnLst>
                <a:cxn ang="0">
                  <a:pos x="connsiteX0" y="connsiteY0"/>
                </a:cxn>
                <a:cxn ang="0">
                  <a:pos x="connsiteX1" y="connsiteY1"/>
                </a:cxn>
                <a:cxn ang="0">
                  <a:pos x="connsiteX2" y="connsiteY2"/>
                </a:cxn>
              </a:cxnLst>
              <a:rect l="l" t="t" r="r" b="b"/>
              <a:pathLst>
                <a:path w="6876" h="20943">
                  <a:moveTo>
                    <a:pt x="6876" y="20944"/>
                  </a:moveTo>
                  <a:cubicBezTo>
                    <a:pt x="1313" y="15113"/>
                    <a:pt x="-1736" y="7908"/>
                    <a:pt x="1045" y="0"/>
                  </a:cubicBezTo>
                  <a:cubicBezTo>
                    <a:pt x="3190" y="6870"/>
                    <a:pt x="5234" y="13840"/>
                    <a:pt x="6876" y="20944"/>
                  </a:cubicBezTo>
                  <a:close/>
                </a:path>
              </a:pathLst>
            </a:custGeom>
            <a:grpFill/>
            <a:ln w="3349" cap="flat">
              <a:noFill/>
              <a:prstDash val="solid"/>
              <a:miter/>
            </a:ln>
          </p:spPr>
          <p:txBody>
            <a:bodyPr rtlCol="0" anchor="ctr">
              <a:spAutoFit/>
            </a:bodyPr>
            <a:lstStyle/>
            <a:p>
              <a:endParaRPr lang="zh-CN" altLang="en-US"/>
            </a:p>
          </p:txBody>
        </p:sp>
        <p:sp>
          <p:nvSpPr>
            <p:cNvPr id="80" name="任意多边形: 形状 79">
              <a:extLst>
                <a:ext uri="{FF2B5EF4-FFF2-40B4-BE49-F238E27FC236}">
                  <a16:creationId xmlns:a16="http://schemas.microsoft.com/office/drawing/2014/main" id="{C89E454E-E5A7-DBC7-3AF8-65E217D18828}"/>
                </a:ext>
              </a:extLst>
            </p:cNvPr>
            <p:cNvSpPr/>
            <p:nvPr/>
          </p:nvSpPr>
          <p:spPr>
            <a:xfrm>
              <a:off x="7048185" y="4755010"/>
              <a:ext cx="14107" cy="19234"/>
            </a:xfrm>
            <a:custGeom>
              <a:avLst/>
              <a:gdLst>
                <a:gd name="connsiteX0" fmla="*/ 0 w 14107"/>
                <a:gd name="connsiteY0" fmla="*/ 19235 h 19234"/>
                <a:gd name="connsiteX1" fmla="*/ 14108 w 14107"/>
                <a:gd name="connsiteY1" fmla="*/ 0 h 19234"/>
                <a:gd name="connsiteX2" fmla="*/ 0 w 14107"/>
                <a:gd name="connsiteY2" fmla="*/ 19235 h 19234"/>
              </a:gdLst>
              <a:ahLst/>
              <a:cxnLst>
                <a:cxn ang="0">
                  <a:pos x="connsiteX0" y="connsiteY0"/>
                </a:cxn>
                <a:cxn ang="0">
                  <a:pos x="connsiteX1" y="connsiteY1"/>
                </a:cxn>
                <a:cxn ang="0">
                  <a:pos x="connsiteX2" y="connsiteY2"/>
                </a:cxn>
              </a:cxnLst>
              <a:rect l="l" t="t" r="r" b="b"/>
              <a:pathLst>
                <a:path w="14107" h="19234">
                  <a:moveTo>
                    <a:pt x="0" y="19235"/>
                  </a:moveTo>
                  <a:cubicBezTo>
                    <a:pt x="4088" y="12365"/>
                    <a:pt x="8780" y="5931"/>
                    <a:pt x="14108" y="0"/>
                  </a:cubicBezTo>
                  <a:cubicBezTo>
                    <a:pt x="9952" y="6769"/>
                    <a:pt x="5295" y="13236"/>
                    <a:pt x="0" y="19235"/>
                  </a:cubicBezTo>
                  <a:close/>
                </a:path>
              </a:pathLst>
            </a:custGeom>
            <a:grpFill/>
            <a:ln w="3349" cap="flat">
              <a:noFill/>
              <a:prstDash val="solid"/>
              <a:miter/>
            </a:ln>
          </p:spPr>
          <p:txBody>
            <a:bodyPr rtlCol="0" anchor="ctr">
              <a:spAutoFit/>
            </a:bodyPr>
            <a:lstStyle/>
            <a:p>
              <a:endParaRPr lang="zh-CN" altLang="en-US"/>
            </a:p>
          </p:txBody>
        </p:sp>
        <p:sp>
          <p:nvSpPr>
            <p:cNvPr id="81" name="任意多边形: 形状 80">
              <a:extLst>
                <a:ext uri="{FF2B5EF4-FFF2-40B4-BE49-F238E27FC236}">
                  <a16:creationId xmlns:a16="http://schemas.microsoft.com/office/drawing/2014/main" id="{79FD7808-980A-CDE4-468A-B0DEE61CAC6B}"/>
                </a:ext>
              </a:extLst>
            </p:cNvPr>
            <p:cNvSpPr/>
            <p:nvPr/>
          </p:nvSpPr>
          <p:spPr>
            <a:xfrm>
              <a:off x="7052148" y="4771832"/>
              <a:ext cx="9456" cy="12091"/>
            </a:xfrm>
            <a:custGeom>
              <a:avLst/>
              <a:gdLst>
                <a:gd name="connsiteX0" fmla="*/ 7129 w 9456"/>
                <a:gd name="connsiteY0" fmla="*/ 0 h 12091"/>
                <a:gd name="connsiteX1" fmla="*/ 1030 w 9456"/>
                <a:gd name="connsiteY1" fmla="*/ 11863 h 12091"/>
                <a:gd name="connsiteX2" fmla="*/ 7129 w 9456"/>
                <a:gd name="connsiteY2" fmla="*/ 0 h 12091"/>
              </a:gdLst>
              <a:ahLst/>
              <a:cxnLst>
                <a:cxn ang="0">
                  <a:pos x="connsiteX0" y="connsiteY0"/>
                </a:cxn>
                <a:cxn ang="0">
                  <a:pos x="connsiteX1" y="connsiteY1"/>
                </a:cxn>
                <a:cxn ang="0">
                  <a:pos x="connsiteX2" y="connsiteY2"/>
                </a:cxn>
              </a:cxnLst>
              <a:rect l="l" t="t" r="r" b="b"/>
              <a:pathLst>
                <a:path w="9456" h="12091">
                  <a:moveTo>
                    <a:pt x="7129" y="0"/>
                  </a:moveTo>
                  <a:cubicBezTo>
                    <a:pt x="13094" y="2413"/>
                    <a:pt x="6325" y="13840"/>
                    <a:pt x="1030" y="11863"/>
                  </a:cubicBezTo>
                  <a:cubicBezTo>
                    <a:pt x="-2019" y="7473"/>
                    <a:pt x="2203" y="603"/>
                    <a:pt x="7129" y="0"/>
                  </a:cubicBezTo>
                  <a:close/>
                </a:path>
              </a:pathLst>
            </a:custGeom>
            <a:grpFill/>
            <a:ln w="3349" cap="flat">
              <a:noFill/>
              <a:prstDash val="solid"/>
              <a:miter/>
            </a:ln>
          </p:spPr>
          <p:txBody>
            <a:bodyPr rtlCol="0" anchor="ctr">
              <a:spAutoFit/>
            </a:bodyPr>
            <a:lstStyle/>
            <a:p>
              <a:endParaRPr lang="zh-CN" altLang="en-US"/>
            </a:p>
          </p:txBody>
        </p:sp>
        <p:sp>
          <p:nvSpPr>
            <p:cNvPr id="82" name="任意多边形: 形状 81">
              <a:extLst>
                <a:ext uri="{FF2B5EF4-FFF2-40B4-BE49-F238E27FC236}">
                  <a16:creationId xmlns:a16="http://schemas.microsoft.com/office/drawing/2014/main" id="{FFEBBD25-FF03-948F-0A39-21B979F9152C}"/>
                </a:ext>
              </a:extLst>
            </p:cNvPr>
            <p:cNvSpPr/>
            <p:nvPr/>
          </p:nvSpPr>
          <p:spPr>
            <a:xfrm>
              <a:off x="7062823" y="4772000"/>
              <a:ext cx="9102" cy="12503"/>
            </a:xfrm>
            <a:custGeom>
              <a:avLst/>
              <a:gdLst>
                <a:gd name="connsiteX0" fmla="*/ 6607 w 9102"/>
                <a:gd name="connsiteY0" fmla="*/ 0 h 12503"/>
                <a:gd name="connsiteX1" fmla="*/ 1011 w 9102"/>
                <a:gd name="connsiteY1" fmla="*/ 12265 h 12503"/>
                <a:gd name="connsiteX2" fmla="*/ 6607 w 9102"/>
                <a:gd name="connsiteY2" fmla="*/ 0 h 12503"/>
              </a:gdLst>
              <a:ahLst/>
              <a:cxnLst>
                <a:cxn ang="0">
                  <a:pos x="connsiteX0" y="connsiteY0"/>
                </a:cxn>
                <a:cxn ang="0">
                  <a:pos x="connsiteX1" y="connsiteY1"/>
                </a:cxn>
                <a:cxn ang="0">
                  <a:pos x="connsiteX2" y="connsiteY2"/>
                </a:cxn>
              </a:cxnLst>
              <a:rect l="l" t="t" r="r" b="b"/>
              <a:pathLst>
                <a:path w="9102" h="12503">
                  <a:moveTo>
                    <a:pt x="6607" y="0"/>
                  </a:moveTo>
                  <a:cubicBezTo>
                    <a:pt x="12606" y="2245"/>
                    <a:pt x="6607" y="14342"/>
                    <a:pt x="1011" y="12265"/>
                  </a:cubicBezTo>
                  <a:cubicBezTo>
                    <a:pt x="-1871" y="7975"/>
                    <a:pt x="1849" y="1072"/>
                    <a:pt x="6607" y="0"/>
                  </a:cubicBezTo>
                  <a:close/>
                </a:path>
              </a:pathLst>
            </a:custGeom>
            <a:grpFill/>
            <a:ln w="3349" cap="flat">
              <a:noFill/>
              <a:prstDash val="solid"/>
              <a:miter/>
            </a:ln>
          </p:spPr>
          <p:txBody>
            <a:bodyPr rtlCol="0" anchor="ctr">
              <a:spAutoFit/>
            </a:bodyPr>
            <a:lstStyle/>
            <a:p>
              <a:endParaRPr lang="zh-CN" altLang="en-US"/>
            </a:p>
          </p:txBody>
        </p:sp>
        <p:sp>
          <p:nvSpPr>
            <p:cNvPr id="83" name="任意多边形: 形状 82">
              <a:extLst>
                <a:ext uri="{FF2B5EF4-FFF2-40B4-BE49-F238E27FC236}">
                  <a16:creationId xmlns:a16="http://schemas.microsoft.com/office/drawing/2014/main" id="{289A6FBC-D9DE-89A7-5F49-99F4461B4DBF}"/>
                </a:ext>
              </a:extLst>
            </p:cNvPr>
            <p:cNvSpPr/>
            <p:nvPr/>
          </p:nvSpPr>
          <p:spPr>
            <a:xfrm>
              <a:off x="7034159" y="4781818"/>
              <a:ext cx="6234" cy="5731"/>
            </a:xfrm>
            <a:custGeom>
              <a:avLst/>
              <a:gdLst>
                <a:gd name="connsiteX0" fmla="*/ 1762 w 6234"/>
                <a:gd name="connsiteY0" fmla="*/ 0 h 5731"/>
                <a:gd name="connsiteX1" fmla="*/ 1762 w 6234"/>
                <a:gd name="connsiteY1" fmla="*/ 0 h 5731"/>
              </a:gdLst>
              <a:ahLst/>
              <a:cxnLst>
                <a:cxn ang="0">
                  <a:pos x="connsiteX0" y="connsiteY0"/>
                </a:cxn>
                <a:cxn ang="0">
                  <a:pos x="connsiteX1" y="connsiteY1"/>
                </a:cxn>
              </a:cxnLst>
              <a:rect l="l" t="t" r="r" b="b"/>
              <a:pathLst>
                <a:path w="6234" h="5731">
                  <a:moveTo>
                    <a:pt x="1762" y="0"/>
                  </a:moveTo>
                  <a:cubicBezTo>
                    <a:pt x="14931" y="2580"/>
                    <a:pt x="-5945" y="11494"/>
                    <a:pt x="1762" y="0"/>
                  </a:cubicBezTo>
                  <a:close/>
                </a:path>
              </a:pathLst>
            </a:custGeom>
            <a:grpFill/>
            <a:ln w="3349" cap="flat">
              <a:noFill/>
              <a:prstDash val="solid"/>
              <a:miter/>
            </a:ln>
          </p:spPr>
          <p:txBody>
            <a:bodyPr rtlCol="0" anchor="ctr">
              <a:spAutoFit/>
            </a:bodyPr>
            <a:lstStyle/>
            <a:p>
              <a:endParaRPr lang="zh-CN" altLang="en-US"/>
            </a:p>
          </p:txBody>
        </p:sp>
        <p:sp>
          <p:nvSpPr>
            <p:cNvPr id="84" name="任意多边形: 形状 83">
              <a:extLst>
                <a:ext uri="{FF2B5EF4-FFF2-40B4-BE49-F238E27FC236}">
                  <a16:creationId xmlns:a16="http://schemas.microsoft.com/office/drawing/2014/main" id="{4F94E66F-BA27-13A9-4ACD-F8B9829D501B}"/>
                </a:ext>
              </a:extLst>
            </p:cNvPr>
            <p:cNvSpPr/>
            <p:nvPr/>
          </p:nvSpPr>
          <p:spPr>
            <a:xfrm>
              <a:off x="7025608" y="4790238"/>
              <a:ext cx="5721" cy="5721"/>
            </a:xfrm>
            <a:custGeom>
              <a:avLst/>
              <a:gdLst>
                <a:gd name="connsiteX0" fmla="*/ 393 w 5721"/>
                <a:gd name="connsiteY0" fmla="*/ 393 h 5721"/>
                <a:gd name="connsiteX1" fmla="*/ 393 w 5721"/>
                <a:gd name="connsiteY1" fmla="*/ 393 h 5721"/>
              </a:gdLst>
              <a:ahLst/>
              <a:cxnLst>
                <a:cxn ang="0">
                  <a:pos x="connsiteX0" y="connsiteY0"/>
                </a:cxn>
                <a:cxn ang="0">
                  <a:pos x="connsiteX1" y="connsiteY1"/>
                </a:cxn>
              </a:cxnLst>
              <a:rect l="l" t="t" r="r" b="b"/>
              <a:pathLst>
                <a:path w="5721" h="5721">
                  <a:moveTo>
                    <a:pt x="393" y="393"/>
                  </a:moveTo>
                  <a:cubicBezTo>
                    <a:pt x="13797" y="-2690"/>
                    <a:pt x="-2690" y="13797"/>
                    <a:pt x="393" y="393"/>
                  </a:cubicBezTo>
                  <a:close/>
                </a:path>
              </a:pathLst>
            </a:custGeom>
            <a:grpFill/>
            <a:ln w="3349" cap="flat">
              <a:noFill/>
              <a:prstDash val="solid"/>
              <a:miter/>
            </a:ln>
          </p:spPr>
          <p:txBody>
            <a:bodyPr rtlCol="0" anchor="ctr">
              <a:spAutoFit/>
            </a:bodyPr>
            <a:lstStyle/>
            <a:p>
              <a:endParaRPr lang="zh-CN" altLang="en-US"/>
            </a:p>
          </p:txBody>
        </p:sp>
        <p:sp>
          <p:nvSpPr>
            <p:cNvPr id="85" name="任意多边形: 形状 84">
              <a:extLst>
                <a:ext uri="{FF2B5EF4-FFF2-40B4-BE49-F238E27FC236}">
                  <a16:creationId xmlns:a16="http://schemas.microsoft.com/office/drawing/2014/main" id="{412318BD-645D-6C01-7CF7-83D893F8AB85}"/>
                </a:ext>
              </a:extLst>
            </p:cNvPr>
            <p:cNvSpPr/>
            <p:nvPr/>
          </p:nvSpPr>
          <p:spPr>
            <a:xfrm>
              <a:off x="6907041" y="4807018"/>
              <a:ext cx="140071" cy="119999"/>
            </a:xfrm>
            <a:custGeom>
              <a:avLst/>
              <a:gdLst>
                <a:gd name="connsiteX0" fmla="*/ 80390 w 140071"/>
                <a:gd name="connsiteY0" fmla="*/ 52745 h 119999"/>
                <a:gd name="connsiteX1" fmla="*/ 140072 w 140071"/>
                <a:gd name="connsiteY1" fmla="*/ 0 h 119999"/>
                <a:gd name="connsiteX2" fmla="*/ 0 w 140071"/>
                <a:gd name="connsiteY2" fmla="*/ 119999 h 119999"/>
                <a:gd name="connsiteX3" fmla="*/ 80390 w 140071"/>
                <a:gd name="connsiteY3" fmla="*/ 52745 h 119999"/>
              </a:gdLst>
              <a:ahLst/>
              <a:cxnLst>
                <a:cxn ang="0">
                  <a:pos x="connsiteX0" y="connsiteY0"/>
                </a:cxn>
                <a:cxn ang="0">
                  <a:pos x="connsiteX1" y="connsiteY1"/>
                </a:cxn>
                <a:cxn ang="0">
                  <a:pos x="connsiteX2" y="connsiteY2"/>
                </a:cxn>
                <a:cxn ang="0">
                  <a:pos x="connsiteX3" y="connsiteY3"/>
                </a:cxn>
              </a:cxnLst>
              <a:rect l="l" t="t" r="r" b="b"/>
              <a:pathLst>
                <a:path w="140071" h="119999">
                  <a:moveTo>
                    <a:pt x="80390" y="52745"/>
                  </a:moveTo>
                  <a:cubicBezTo>
                    <a:pt x="103948" y="39542"/>
                    <a:pt x="118759" y="16085"/>
                    <a:pt x="140072" y="0"/>
                  </a:cubicBezTo>
                  <a:cubicBezTo>
                    <a:pt x="103780" y="50198"/>
                    <a:pt x="58408" y="96375"/>
                    <a:pt x="0" y="119999"/>
                  </a:cubicBezTo>
                  <a:cubicBezTo>
                    <a:pt x="19905" y="90377"/>
                    <a:pt x="52242" y="73353"/>
                    <a:pt x="80390" y="52745"/>
                  </a:cubicBezTo>
                  <a:close/>
                </a:path>
              </a:pathLst>
            </a:custGeom>
            <a:grpFill/>
            <a:ln w="3349" cap="flat">
              <a:noFill/>
              <a:prstDash val="solid"/>
              <a:miter/>
            </a:ln>
          </p:spPr>
          <p:txBody>
            <a:bodyPr rtlCol="0" anchor="ctr">
              <a:spAutoFit/>
            </a:bodyPr>
            <a:lstStyle/>
            <a:p>
              <a:endParaRPr lang="zh-CN" altLang="en-US"/>
            </a:p>
          </p:txBody>
        </p:sp>
        <p:sp>
          <p:nvSpPr>
            <p:cNvPr id="86" name="任意多边形: 形状 85">
              <a:extLst>
                <a:ext uri="{FF2B5EF4-FFF2-40B4-BE49-F238E27FC236}">
                  <a16:creationId xmlns:a16="http://schemas.microsoft.com/office/drawing/2014/main" id="{25EA835A-EB4B-BF43-1D41-F83BBCDDB8BD}"/>
                </a:ext>
              </a:extLst>
            </p:cNvPr>
            <p:cNvSpPr/>
            <p:nvPr/>
          </p:nvSpPr>
          <p:spPr>
            <a:xfrm>
              <a:off x="6402693" y="4810984"/>
              <a:ext cx="9027" cy="8450"/>
            </a:xfrm>
            <a:custGeom>
              <a:avLst/>
              <a:gdLst>
                <a:gd name="connsiteX0" fmla="*/ 828 w 9027"/>
                <a:gd name="connsiteY0" fmla="*/ 1227 h 8450"/>
                <a:gd name="connsiteX1" fmla="*/ 8200 w 9027"/>
                <a:gd name="connsiteY1" fmla="*/ 7259 h 8450"/>
                <a:gd name="connsiteX2" fmla="*/ 828 w 9027"/>
                <a:gd name="connsiteY2" fmla="*/ 1227 h 8450"/>
              </a:gdLst>
              <a:ahLst/>
              <a:cxnLst>
                <a:cxn ang="0">
                  <a:pos x="connsiteX0" y="connsiteY0"/>
                </a:cxn>
                <a:cxn ang="0">
                  <a:pos x="connsiteX1" y="connsiteY1"/>
                </a:cxn>
                <a:cxn ang="0">
                  <a:pos x="connsiteX2" y="connsiteY2"/>
                </a:cxn>
              </a:cxnLst>
              <a:rect l="l" t="t" r="r" b="b"/>
              <a:pathLst>
                <a:path w="9027" h="8450">
                  <a:moveTo>
                    <a:pt x="828" y="1227"/>
                  </a:moveTo>
                  <a:cubicBezTo>
                    <a:pt x="4313" y="-2492"/>
                    <a:pt x="11450" y="3037"/>
                    <a:pt x="8200" y="7259"/>
                  </a:cubicBezTo>
                  <a:cubicBezTo>
                    <a:pt x="4715" y="10912"/>
                    <a:pt x="-2423" y="5383"/>
                    <a:pt x="828" y="1227"/>
                  </a:cubicBezTo>
                  <a:close/>
                </a:path>
              </a:pathLst>
            </a:custGeom>
            <a:grpFill/>
            <a:ln w="3349" cap="flat">
              <a:noFill/>
              <a:prstDash val="solid"/>
              <a:miter/>
            </a:ln>
          </p:spPr>
          <p:txBody>
            <a:bodyPr rtlCol="0" anchor="ctr">
              <a:spAutoFit/>
            </a:bodyPr>
            <a:lstStyle/>
            <a:p>
              <a:endParaRPr lang="zh-CN" altLang="en-US"/>
            </a:p>
          </p:txBody>
        </p:sp>
        <p:sp>
          <p:nvSpPr>
            <p:cNvPr id="87" name="任意多边形: 形状 86">
              <a:extLst>
                <a:ext uri="{FF2B5EF4-FFF2-40B4-BE49-F238E27FC236}">
                  <a16:creationId xmlns:a16="http://schemas.microsoft.com/office/drawing/2014/main" id="{594EF3FE-A6AC-176E-9348-92D829845712}"/>
                </a:ext>
              </a:extLst>
            </p:cNvPr>
            <p:cNvSpPr/>
            <p:nvPr/>
          </p:nvSpPr>
          <p:spPr>
            <a:xfrm>
              <a:off x="6425572" y="4830224"/>
              <a:ext cx="6827" cy="6832"/>
            </a:xfrm>
            <a:custGeom>
              <a:avLst/>
              <a:gdLst>
                <a:gd name="connsiteX0" fmla="*/ 635 w 6827"/>
                <a:gd name="connsiteY0" fmla="*/ 653 h 6832"/>
                <a:gd name="connsiteX1" fmla="*/ 6197 w 6827"/>
                <a:gd name="connsiteY1" fmla="*/ 6216 h 6832"/>
                <a:gd name="connsiteX2" fmla="*/ 635 w 6827"/>
                <a:gd name="connsiteY2" fmla="*/ 653 h 6832"/>
              </a:gdLst>
              <a:ahLst/>
              <a:cxnLst>
                <a:cxn ang="0">
                  <a:pos x="connsiteX0" y="connsiteY0"/>
                </a:cxn>
                <a:cxn ang="0">
                  <a:pos x="connsiteX1" y="connsiteY1"/>
                </a:cxn>
                <a:cxn ang="0">
                  <a:pos x="connsiteX2" y="connsiteY2"/>
                </a:cxn>
              </a:cxnLst>
              <a:rect l="l" t="t" r="r" b="b"/>
              <a:pathLst>
                <a:path w="6827" h="6832">
                  <a:moveTo>
                    <a:pt x="635" y="653"/>
                  </a:moveTo>
                  <a:cubicBezTo>
                    <a:pt x="6063" y="-1123"/>
                    <a:pt x="7940" y="720"/>
                    <a:pt x="6197" y="6216"/>
                  </a:cubicBezTo>
                  <a:cubicBezTo>
                    <a:pt x="735" y="7925"/>
                    <a:pt x="-1108" y="6082"/>
                    <a:pt x="635" y="653"/>
                  </a:cubicBezTo>
                  <a:close/>
                </a:path>
              </a:pathLst>
            </a:custGeom>
            <a:grpFill/>
            <a:ln w="3349" cap="flat">
              <a:noFill/>
              <a:prstDash val="solid"/>
              <a:miter/>
            </a:ln>
          </p:spPr>
          <p:txBody>
            <a:bodyPr rtlCol="0" anchor="ctr">
              <a:spAutoFit/>
            </a:bodyPr>
            <a:lstStyle/>
            <a:p>
              <a:endParaRPr lang="zh-CN" altLang="en-US"/>
            </a:p>
          </p:txBody>
        </p:sp>
        <p:sp>
          <p:nvSpPr>
            <p:cNvPr id="88" name="任意多边形: 形状 87">
              <a:extLst>
                <a:ext uri="{FF2B5EF4-FFF2-40B4-BE49-F238E27FC236}">
                  <a16:creationId xmlns:a16="http://schemas.microsoft.com/office/drawing/2014/main" id="{5E0A97ED-E79F-B334-56EB-5119A963FD0F}"/>
                </a:ext>
              </a:extLst>
            </p:cNvPr>
            <p:cNvSpPr/>
            <p:nvPr/>
          </p:nvSpPr>
          <p:spPr>
            <a:xfrm>
              <a:off x="6982149" y="4830345"/>
              <a:ext cx="8389" cy="8818"/>
            </a:xfrm>
            <a:custGeom>
              <a:avLst/>
              <a:gdLst>
                <a:gd name="connsiteX0" fmla="*/ 3473 w 8389"/>
                <a:gd name="connsiteY0" fmla="*/ 331 h 8818"/>
                <a:gd name="connsiteX1" fmla="*/ 4947 w 8389"/>
                <a:gd name="connsiteY1" fmla="*/ 8474 h 8818"/>
                <a:gd name="connsiteX2" fmla="*/ 3473 w 8389"/>
                <a:gd name="connsiteY2" fmla="*/ 331 h 8818"/>
              </a:gdLst>
              <a:ahLst/>
              <a:cxnLst>
                <a:cxn ang="0">
                  <a:pos x="connsiteX0" y="connsiteY0"/>
                </a:cxn>
                <a:cxn ang="0">
                  <a:pos x="connsiteX1" y="connsiteY1"/>
                </a:cxn>
                <a:cxn ang="0">
                  <a:pos x="connsiteX2" y="connsiteY2"/>
                </a:cxn>
              </a:cxnLst>
              <a:rect l="l" t="t" r="r" b="b"/>
              <a:pathLst>
                <a:path w="8389" h="8818">
                  <a:moveTo>
                    <a:pt x="3473" y="331"/>
                  </a:moveTo>
                  <a:cubicBezTo>
                    <a:pt x="9303" y="-1847"/>
                    <a:pt x="10141" y="7401"/>
                    <a:pt x="4947" y="8474"/>
                  </a:cubicBezTo>
                  <a:cubicBezTo>
                    <a:pt x="-850" y="10719"/>
                    <a:pt x="-1822" y="1303"/>
                    <a:pt x="3473" y="331"/>
                  </a:cubicBezTo>
                  <a:close/>
                </a:path>
              </a:pathLst>
            </a:custGeom>
            <a:grpFill/>
            <a:ln w="3349" cap="flat">
              <a:noFill/>
              <a:prstDash val="solid"/>
              <a:miter/>
            </a:ln>
          </p:spPr>
          <p:txBody>
            <a:bodyPr rtlCol="0" anchor="ctr">
              <a:spAutoFit/>
            </a:bodyPr>
            <a:lstStyle/>
            <a:p>
              <a:endParaRPr lang="zh-CN" altLang="en-US"/>
            </a:p>
          </p:txBody>
        </p:sp>
        <p:sp>
          <p:nvSpPr>
            <p:cNvPr id="89" name="任意多边形: 形状 88">
              <a:extLst>
                <a:ext uri="{FF2B5EF4-FFF2-40B4-BE49-F238E27FC236}">
                  <a16:creationId xmlns:a16="http://schemas.microsoft.com/office/drawing/2014/main" id="{3C90B8A9-13E1-2F16-E2C3-2E2A8050DC75}"/>
                </a:ext>
              </a:extLst>
            </p:cNvPr>
            <p:cNvSpPr/>
            <p:nvPr/>
          </p:nvSpPr>
          <p:spPr>
            <a:xfrm>
              <a:off x="6917161" y="4865828"/>
              <a:ext cx="28617" cy="18933"/>
            </a:xfrm>
            <a:custGeom>
              <a:avLst/>
              <a:gdLst>
                <a:gd name="connsiteX0" fmla="*/ 0 w 28617"/>
                <a:gd name="connsiteY0" fmla="*/ 18933 h 18933"/>
                <a:gd name="connsiteX1" fmla="*/ 28618 w 28617"/>
                <a:gd name="connsiteY1" fmla="*/ 0 h 18933"/>
                <a:gd name="connsiteX2" fmla="*/ 0 w 28617"/>
                <a:gd name="connsiteY2" fmla="*/ 18933 h 18933"/>
              </a:gdLst>
              <a:ahLst/>
              <a:cxnLst>
                <a:cxn ang="0">
                  <a:pos x="connsiteX0" y="connsiteY0"/>
                </a:cxn>
                <a:cxn ang="0">
                  <a:pos x="connsiteX1" y="connsiteY1"/>
                </a:cxn>
                <a:cxn ang="0">
                  <a:pos x="connsiteX2" y="connsiteY2"/>
                </a:cxn>
              </a:cxnLst>
              <a:rect l="l" t="t" r="r" b="b"/>
              <a:pathLst>
                <a:path w="28617" h="18933">
                  <a:moveTo>
                    <a:pt x="0" y="18933"/>
                  </a:moveTo>
                  <a:cubicBezTo>
                    <a:pt x="8176" y="10790"/>
                    <a:pt x="17760" y="4055"/>
                    <a:pt x="28618" y="0"/>
                  </a:cubicBezTo>
                  <a:cubicBezTo>
                    <a:pt x="20307" y="7975"/>
                    <a:pt x="10757" y="14644"/>
                    <a:pt x="0" y="18933"/>
                  </a:cubicBezTo>
                  <a:close/>
                </a:path>
              </a:pathLst>
            </a:custGeom>
            <a:grpFill/>
            <a:ln w="3349" cap="flat">
              <a:noFill/>
              <a:prstDash val="solid"/>
              <a:miter/>
            </a:ln>
          </p:spPr>
          <p:txBody>
            <a:bodyPr rtlCol="0" anchor="ctr">
              <a:spAutoFit/>
            </a:bodyPr>
            <a:lstStyle/>
            <a:p>
              <a:endParaRPr lang="zh-CN" altLang="en-US"/>
            </a:p>
          </p:txBody>
        </p:sp>
        <p:sp>
          <p:nvSpPr>
            <p:cNvPr id="90" name="任意多边形: 形状 89">
              <a:extLst>
                <a:ext uri="{FF2B5EF4-FFF2-40B4-BE49-F238E27FC236}">
                  <a16:creationId xmlns:a16="http://schemas.microsoft.com/office/drawing/2014/main" id="{0728AF11-D8DE-2731-2C90-EC3508633182}"/>
                </a:ext>
              </a:extLst>
            </p:cNvPr>
            <p:cNvSpPr/>
            <p:nvPr/>
          </p:nvSpPr>
          <p:spPr>
            <a:xfrm>
              <a:off x="6483773" y="4870452"/>
              <a:ext cx="9369" cy="9544"/>
            </a:xfrm>
            <a:custGeom>
              <a:avLst/>
              <a:gdLst>
                <a:gd name="connsiteX0" fmla="*/ 3187 w 9369"/>
                <a:gd name="connsiteY0" fmla="*/ 335 h 9544"/>
                <a:gd name="connsiteX1" fmla="*/ 6203 w 9369"/>
                <a:gd name="connsiteY1" fmla="*/ 9316 h 9544"/>
                <a:gd name="connsiteX2" fmla="*/ 3187 w 9369"/>
                <a:gd name="connsiteY2" fmla="*/ 335 h 9544"/>
              </a:gdLst>
              <a:ahLst/>
              <a:cxnLst>
                <a:cxn ang="0">
                  <a:pos x="connsiteX0" y="connsiteY0"/>
                </a:cxn>
                <a:cxn ang="0">
                  <a:pos x="connsiteX1" y="connsiteY1"/>
                </a:cxn>
                <a:cxn ang="0">
                  <a:pos x="connsiteX2" y="connsiteY2"/>
                </a:cxn>
              </a:cxnLst>
              <a:rect l="l" t="t" r="r" b="b"/>
              <a:pathLst>
                <a:path w="9369" h="9544">
                  <a:moveTo>
                    <a:pt x="3187" y="335"/>
                  </a:moveTo>
                  <a:cubicBezTo>
                    <a:pt x="8817" y="-1910"/>
                    <a:pt x="12201" y="7808"/>
                    <a:pt x="6203" y="9316"/>
                  </a:cubicBezTo>
                  <a:cubicBezTo>
                    <a:pt x="607" y="11092"/>
                    <a:pt x="-2878" y="1977"/>
                    <a:pt x="3187" y="335"/>
                  </a:cubicBezTo>
                  <a:close/>
                </a:path>
              </a:pathLst>
            </a:custGeom>
            <a:grpFill/>
            <a:ln w="3349" cap="flat">
              <a:noFill/>
              <a:prstDash val="solid"/>
              <a:miter/>
            </a:ln>
          </p:spPr>
          <p:txBody>
            <a:bodyPr rtlCol="0" anchor="ctr">
              <a:spAutoFit/>
            </a:bodyPr>
            <a:lstStyle/>
            <a:p>
              <a:endParaRPr lang="zh-CN" altLang="en-US"/>
            </a:p>
          </p:txBody>
        </p:sp>
        <p:sp>
          <p:nvSpPr>
            <p:cNvPr id="91" name="任意多边形: 形状 90">
              <a:extLst>
                <a:ext uri="{FF2B5EF4-FFF2-40B4-BE49-F238E27FC236}">
                  <a16:creationId xmlns:a16="http://schemas.microsoft.com/office/drawing/2014/main" id="{8E842318-C7C0-EA5D-DE8E-8A57A779CA44}"/>
                </a:ext>
              </a:extLst>
            </p:cNvPr>
            <p:cNvSpPr/>
            <p:nvPr/>
          </p:nvSpPr>
          <p:spPr>
            <a:xfrm>
              <a:off x="6243410" y="4872932"/>
              <a:ext cx="15950" cy="18765"/>
            </a:xfrm>
            <a:custGeom>
              <a:avLst/>
              <a:gdLst>
                <a:gd name="connsiteX0" fmla="*/ 0 w 15950"/>
                <a:gd name="connsiteY0" fmla="*/ 0 h 18765"/>
                <a:gd name="connsiteX1" fmla="*/ 15951 w 15950"/>
                <a:gd name="connsiteY1" fmla="*/ 18766 h 18765"/>
                <a:gd name="connsiteX2" fmla="*/ 0 w 15950"/>
                <a:gd name="connsiteY2" fmla="*/ 0 h 18765"/>
              </a:gdLst>
              <a:ahLst/>
              <a:cxnLst>
                <a:cxn ang="0">
                  <a:pos x="connsiteX0" y="connsiteY0"/>
                </a:cxn>
                <a:cxn ang="0">
                  <a:pos x="connsiteX1" y="connsiteY1"/>
                </a:cxn>
                <a:cxn ang="0">
                  <a:pos x="connsiteX2" y="connsiteY2"/>
                </a:cxn>
              </a:cxnLst>
              <a:rect l="l" t="t" r="r" b="b"/>
              <a:pathLst>
                <a:path w="15950" h="18765">
                  <a:moveTo>
                    <a:pt x="0" y="0"/>
                  </a:moveTo>
                  <a:cubicBezTo>
                    <a:pt x="6032" y="5563"/>
                    <a:pt x="11427" y="11829"/>
                    <a:pt x="15951" y="18766"/>
                  </a:cubicBezTo>
                  <a:cubicBezTo>
                    <a:pt x="9282" y="13739"/>
                    <a:pt x="3854" y="7339"/>
                    <a:pt x="0" y="0"/>
                  </a:cubicBezTo>
                  <a:close/>
                </a:path>
              </a:pathLst>
            </a:custGeom>
            <a:grpFill/>
            <a:ln w="3349" cap="flat">
              <a:noFill/>
              <a:prstDash val="solid"/>
              <a:miter/>
            </a:ln>
          </p:spPr>
          <p:txBody>
            <a:bodyPr rtlCol="0" anchor="ctr">
              <a:spAutoFit/>
            </a:bodyPr>
            <a:lstStyle/>
            <a:p>
              <a:endParaRPr lang="zh-CN" altLang="en-US"/>
            </a:p>
          </p:txBody>
        </p:sp>
        <p:sp>
          <p:nvSpPr>
            <p:cNvPr id="92" name="任意多边形: 形状 91">
              <a:extLst>
                <a:ext uri="{FF2B5EF4-FFF2-40B4-BE49-F238E27FC236}">
                  <a16:creationId xmlns:a16="http://schemas.microsoft.com/office/drawing/2014/main" id="{42608E9B-00FA-58E6-41EB-2FC0CCCB7367}"/>
                </a:ext>
              </a:extLst>
            </p:cNvPr>
            <p:cNvSpPr/>
            <p:nvPr/>
          </p:nvSpPr>
          <p:spPr>
            <a:xfrm>
              <a:off x="6850242" y="4894043"/>
              <a:ext cx="36626" cy="20373"/>
            </a:xfrm>
            <a:custGeom>
              <a:avLst/>
              <a:gdLst>
                <a:gd name="connsiteX0" fmla="*/ 0 w 36626"/>
                <a:gd name="connsiteY0" fmla="*/ 20374 h 20373"/>
                <a:gd name="connsiteX1" fmla="*/ 36626 w 36626"/>
                <a:gd name="connsiteY1" fmla="*/ 0 h 20373"/>
                <a:gd name="connsiteX2" fmla="*/ 0 w 36626"/>
                <a:gd name="connsiteY2" fmla="*/ 20374 h 20373"/>
              </a:gdLst>
              <a:ahLst/>
              <a:cxnLst>
                <a:cxn ang="0">
                  <a:pos x="connsiteX0" y="connsiteY0"/>
                </a:cxn>
                <a:cxn ang="0">
                  <a:pos x="connsiteX1" y="connsiteY1"/>
                </a:cxn>
                <a:cxn ang="0">
                  <a:pos x="connsiteX2" y="connsiteY2"/>
                </a:cxn>
              </a:cxnLst>
              <a:rect l="l" t="t" r="r" b="b"/>
              <a:pathLst>
                <a:path w="36626" h="20373">
                  <a:moveTo>
                    <a:pt x="0" y="20374"/>
                  </a:moveTo>
                  <a:cubicBezTo>
                    <a:pt x="11930" y="13102"/>
                    <a:pt x="23926" y="5864"/>
                    <a:pt x="36626" y="0"/>
                  </a:cubicBezTo>
                  <a:cubicBezTo>
                    <a:pt x="29455" y="13907"/>
                    <a:pt x="14711" y="19101"/>
                    <a:pt x="0" y="20374"/>
                  </a:cubicBezTo>
                  <a:close/>
                </a:path>
              </a:pathLst>
            </a:custGeom>
            <a:grpFill/>
            <a:ln w="3349" cap="flat">
              <a:noFill/>
              <a:prstDash val="solid"/>
              <a:miter/>
            </a:ln>
          </p:spPr>
          <p:txBody>
            <a:bodyPr rtlCol="0" anchor="ctr">
              <a:spAutoFit/>
            </a:bodyPr>
            <a:lstStyle/>
            <a:p>
              <a:endParaRPr lang="zh-CN" altLang="en-US"/>
            </a:p>
          </p:txBody>
        </p:sp>
        <p:sp>
          <p:nvSpPr>
            <p:cNvPr id="93" name="任意多边形: 形状 92">
              <a:extLst>
                <a:ext uri="{FF2B5EF4-FFF2-40B4-BE49-F238E27FC236}">
                  <a16:creationId xmlns:a16="http://schemas.microsoft.com/office/drawing/2014/main" id="{634A1ACB-5C88-012A-970D-E41AFD9A98C4}"/>
                </a:ext>
              </a:extLst>
            </p:cNvPr>
            <p:cNvSpPr/>
            <p:nvPr/>
          </p:nvSpPr>
          <p:spPr>
            <a:xfrm>
              <a:off x="6413238" y="4900179"/>
              <a:ext cx="8039" cy="7662"/>
            </a:xfrm>
            <a:custGeom>
              <a:avLst/>
              <a:gdLst>
                <a:gd name="connsiteX0" fmla="*/ 804 w 8039"/>
                <a:gd name="connsiteY0" fmla="*/ 1404 h 7662"/>
                <a:gd name="connsiteX1" fmla="*/ 7238 w 8039"/>
                <a:gd name="connsiteY1" fmla="*/ 6297 h 7662"/>
                <a:gd name="connsiteX2" fmla="*/ 804 w 8039"/>
                <a:gd name="connsiteY2" fmla="*/ 1404 h 7662"/>
              </a:gdLst>
              <a:ahLst/>
              <a:cxnLst>
                <a:cxn ang="0">
                  <a:pos x="connsiteX0" y="connsiteY0"/>
                </a:cxn>
                <a:cxn ang="0">
                  <a:pos x="connsiteX1" y="connsiteY1"/>
                </a:cxn>
                <a:cxn ang="0">
                  <a:pos x="connsiteX2" y="connsiteY2"/>
                </a:cxn>
              </a:cxnLst>
              <a:rect l="l" t="t" r="r" b="b"/>
              <a:pathLst>
                <a:path w="8039" h="7662">
                  <a:moveTo>
                    <a:pt x="804" y="1404"/>
                  </a:moveTo>
                  <a:cubicBezTo>
                    <a:pt x="3720" y="-2449"/>
                    <a:pt x="10321" y="2443"/>
                    <a:pt x="7238" y="6297"/>
                  </a:cubicBezTo>
                  <a:cubicBezTo>
                    <a:pt x="4289" y="10083"/>
                    <a:pt x="-2279" y="5191"/>
                    <a:pt x="804" y="1404"/>
                  </a:cubicBezTo>
                  <a:close/>
                </a:path>
              </a:pathLst>
            </a:custGeom>
            <a:grpFill/>
            <a:ln w="3349" cap="flat">
              <a:noFill/>
              <a:prstDash val="solid"/>
              <a:miter/>
            </a:ln>
          </p:spPr>
          <p:txBody>
            <a:bodyPr rtlCol="0" anchor="ctr">
              <a:spAutoFit/>
            </a:bodyPr>
            <a:lstStyle/>
            <a:p>
              <a:endParaRPr lang="zh-CN" altLang="en-US"/>
            </a:p>
          </p:txBody>
        </p:sp>
        <p:sp>
          <p:nvSpPr>
            <p:cNvPr id="94" name="任意多边形: 形状 93">
              <a:extLst>
                <a:ext uri="{FF2B5EF4-FFF2-40B4-BE49-F238E27FC236}">
                  <a16:creationId xmlns:a16="http://schemas.microsoft.com/office/drawing/2014/main" id="{CCA6D700-494C-7AAF-D667-A2969EE50610}"/>
                </a:ext>
              </a:extLst>
            </p:cNvPr>
            <p:cNvSpPr/>
            <p:nvPr/>
          </p:nvSpPr>
          <p:spPr>
            <a:xfrm>
              <a:off x="6897223" y="4907414"/>
              <a:ext cx="19234" cy="14107"/>
            </a:xfrm>
            <a:custGeom>
              <a:avLst/>
              <a:gdLst>
                <a:gd name="connsiteX0" fmla="*/ 0 w 19234"/>
                <a:gd name="connsiteY0" fmla="*/ 14108 h 14107"/>
                <a:gd name="connsiteX1" fmla="*/ 19235 w 19234"/>
                <a:gd name="connsiteY1" fmla="*/ 0 h 14107"/>
                <a:gd name="connsiteX2" fmla="*/ 0 w 19234"/>
                <a:gd name="connsiteY2" fmla="*/ 14108 h 14107"/>
              </a:gdLst>
              <a:ahLst/>
              <a:cxnLst>
                <a:cxn ang="0">
                  <a:pos x="connsiteX0" y="connsiteY0"/>
                </a:cxn>
                <a:cxn ang="0">
                  <a:pos x="connsiteX1" y="connsiteY1"/>
                </a:cxn>
                <a:cxn ang="0">
                  <a:pos x="connsiteX2" y="connsiteY2"/>
                </a:cxn>
              </a:cxnLst>
              <a:rect l="l" t="t" r="r" b="b"/>
              <a:pathLst>
                <a:path w="19234" h="14107">
                  <a:moveTo>
                    <a:pt x="0" y="14108"/>
                  </a:moveTo>
                  <a:cubicBezTo>
                    <a:pt x="5965" y="8780"/>
                    <a:pt x="12432" y="4122"/>
                    <a:pt x="19235" y="0"/>
                  </a:cubicBezTo>
                  <a:cubicBezTo>
                    <a:pt x="13303" y="5295"/>
                    <a:pt x="6836" y="9986"/>
                    <a:pt x="0" y="14108"/>
                  </a:cubicBezTo>
                  <a:close/>
                </a:path>
              </a:pathLst>
            </a:custGeom>
            <a:grpFill/>
            <a:ln w="3349" cap="flat">
              <a:noFill/>
              <a:prstDash val="solid"/>
              <a:miter/>
            </a:ln>
          </p:spPr>
          <p:txBody>
            <a:bodyPr rtlCol="0" anchor="ctr">
              <a:spAutoFit/>
            </a:bodyPr>
            <a:lstStyle/>
            <a:p>
              <a:endParaRPr lang="zh-CN" altLang="en-US"/>
            </a:p>
          </p:txBody>
        </p:sp>
        <p:sp>
          <p:nvSpPr>
            <p:cNvPr id="95" name="任意多边形: 形状 94">
              <a:extLst>
                <a:ext uri="{FF2B5EF4-FFF2-40B4-BE49-F238E27FC236}">
                  <a16:creationId xmlns:a16="http://schemas.microsoft.com/office/drawing/2014/main" id="{028B49FE-F670-7173-3034-317650D1DFCD}"/>
                </a:ext>
              </a:extLst>
            </p:cNvPr>
            <p:cNvSpPr/>
            <p:nvPr/>
          </p:nvSpPr>
          <p:spPr>
            <a:xfrm>
              <a:off x="6832828" y="4914244"/>
              <a:ext cx="7920" cy="7716"/>
            </a:xfrm>
            <a:custGeom>
              <a:avLst/>
              <a:gdLst>
                <a:gd name="connsiteX0" fmla="*/ 5451 w 7920"/>
                <a:gd name="connsiteY0" fmla="*/ 273 h 7716"/>
                <a:gd name="connsiteX1" fmla="*/ 2468 w 7920"/>
                <a:gd name="connsiteY1" fmla="*/ 7411 h 7716"/>
                <a:gd name="connsiteX2" fmla="*/ 5451 w 7920"/>
                <a:gd name="connsiteY2" fmla="*/ 273 h 7716"/>
              </a:gdLst>
              <a:ahLst/>
              <a:cxnLst>
                <a:cxn ang="0">
                  <a:pos x="connsiteX0" y="connsiteY0"/>
                </a:cxn>
                <a:cxn ang="0">
                  <a:pos x="connsiteX1" y="connsiteY1"/>
                </a:cxn>
                <a:cxn ang="0">
                  <a:pos x="connsiteX2" y="connsiteY2"/>
                </a:cxn>
              </a:cxnLst>
              <a:rect l="l" t="t" r="r" b="b"/>
              <a:pathLst>
                <a:path w="7920" h="7716">
                  <a:moveTo>
                    <a:pt x="5451" y="273"/>
                  </a:moveTo>
                  <a:cubicBezTo>
                    <a:pt x="10511" y="1714"/>
                    <a:pt x="6925" y="9321"/>
                    <a:pt x="2468" y="7411"/>
                  </a:cubicBezTo>
                  <a:cubicBezTo>
                    <a:pt x="-2625" y="5903"/>
                    <a:pt x="1061" y="-1503"/>
                    <a:pt x="5451" y="273"/>
                  </a:cubicBezTo>
                  <a:close/>
                </a:path>
              </a:pathLst>
            </a:custGeom>
            <a:grpFill/>
            <a:ln w="3349" cap="flat">
              <a:noFill/>
              <a:prstDash val="solid"/>
              <a:miter/>
            </a:ln>
          </p:spPr>
          <p:txBody>
            <a:bodyPr rtlCol="0" anchor="ctr">
              <a:spAutoFit/>
            </a:bodyPr>
            <a:lstStyle/>
            <a:p>
              <a:endParaRPr lang="zh-CN" altLang="en-US"/>
            </a:p>
          </p:txBody>
        </p:sp>
        <p:sp>
          <p:nvSpPr>
            <p:cNvPr id="96" name="任意多边形: 形状 95">
              <a:extLst>
                <a:ext uri="{FF2B5EF4-FFF2-40B4-BE49-F238E27FC236}">
                  <a16:creationId xmlns:a16="http://schemas.microsoft.com/office/drawing/2014/main" id="{423C6875-C107-D5ED-720C-ED748464A516}"/>
                </a:ext>
              </a:extLst>
            </p:cNvPr>
            <p:cNvSpPr/>
            <p:nvPr/>
          </p:nvSpPr>
          <p:spPr>
            <a:xfrm>
              <a:off x="6581268" y="4915724"/>
              <a:ext cx="11032" cy="9528"/>
            </a:xfrm>
            <a:custGeom>
              <a:avLst/>
              <a:gdLst>
                <a:gd name="connsiteX0" fmla="*/ 693 w 11032"/>
                <a:gd name="connsiteY0" fmla="*/ 2245 h 9528"/>
                <a:gd name="connsiteX1" fmla="*/ 10277 w 11032"/>
                <a:gd name="connsiteY1" fmla="*/ 7339 h 9528"/>
                <a:gd name="connsiteX2" fmla="*/ 693 w 11032"/>
                <a:gd name="connsiteY2" fmla="*/ 2245 h 9528"/>
              </a:gdLst>
              <a:ahLst/>
              <a:cxnLst>
                <a:cxn ang="0">
                  <a:pos x="connsiteX0" y="connsiteY0"/>
                </a:cxn>
                <a:cxn ang="0">
                  <a:pos x="connsiteX1" y="connsiteY1"/>
                </a:cxn>
                <a:cxn ang="0">
                  <a:pos x="connsiteX2" y="connsiteY2"/>
                </a:cxn>
              </a:cxnLst>
              <a:rect l="l" t="t" r="r" b="b"/>
              <a:pathLst>
                <a:path w="11032" h="9528">
                  <a:moveTo>
                    <a:pt x="693" y="2245"/>
                  </a:moveTo>
                  <a:cubicBezTo>
                    <a:pt x="3877" y="-2882"/>
                    <a:pt x="13829" y="1608"/>
                    <a:pt x="10277" y="7339"/>
                  </a:cubicBezTo>
                  <a:cubicBezTo>
                    <a:pt x="7060" y="12399"/>
                    <a:pt x="-2658" y="7841"/>
                    <a:pt x="693" y="2245"/>
                  </a:cubicBezTo>
                  <a:close/>
                </a:path>
              </a:pathLst>
            </a:custGeom>
            <a:grpFill/>
            <a:ln w="3349" cap="flat">
              <a:noFill/>
              <a:prstDash val="solid"/>
              <a:miter/>
            </a:ln>
          </p:spPr>
          <p:txBody>
            <a:bodyPr rtlCol="0" anchor="ctr">
              <a:spAutoFit/>
            </a:bodyPr>
            <a:lstStyle/>
            <a:p>
              <a:endParaRPr lang="zh-CN" altLang="en-US"/>
            </a:p>
          </p:txBody>
        </p:sp>
        <p:sp>
          <p:nvSpPr>
            <p:cNvPr id="97" name="任意多边形: 形状 96">
              <a:extLst>
                <a:ext uri="{FF2B5EF4-FFF2-40B4-BE49-F238E27FC236}">
                  <a16:creationId xmlns:a16="http://schemas.microsoft.com/office/drawing/2014/main" id="{F93F6D65-106A-F7DB-1262-B3F22FECD977}"/>
                </a:ext>
              </a:extLst>
            </p:cNvPr>
            <p:cNvSpPr/>
            <p:nvPr/>
          </p:nvSpPr>
          <p:spPr>
            <a:xfrm>
              <a:off x="6768444" y="4919008"/>
              <a:ext cx="51638" cy="17123"/>
            </a:xfrm>
            <a:custGeom>
              <a:avLst/>
              <a:gdLst>
                <a:gd name="connsiteX0" fmla="*/ 0 w 51638"/>
                <a:gd name="connsiteY0" fmla="*/ 17124 h 17123"/>
                <a:gd name="connsiteX1" fmla="*/ 51639 w 51638"/>
                <a:gd name="connsiteY1" fmla="*/ 0 h 17123"/>
                <a:gd name="connsiteX2" fmla="*/ 0 w 51638"/>
                <a:gd name="connsiteY2" fmla="*/ 17124 h 17123"/>
              </a:gdLst>
              <a:ahLst/>
              <a:cxnLst>
                <a:cxn ang="0">
                  <a:pos x="connsiteX0" y="connsiteY0"/>
                </a:cxn>
                <a:cxn ang="0">
                  <a:pos x="connsiteX1" y="connsiteY1"/>
                </a:cxn>
                <a:cxn ang="0">
                  <a:pos x="connsiteX2" y="connsiteY2"/>
                </a:cxn>
              </a:cxnLst>
              <a:rect l="l" t="t" r="r" b="b"/>
              <a:pathLst>
                <a:path w="51638" h="17123">
                  <a:moveTo>
                    <a:pt x="0" y="17124"/>
                  </a:moveTo>
                  <a:cubicBezTo>
                    <a:pt x="16621" y="9852"/>
                    <a:pt x="33644" y="3016"/>
                    <a:pt x="51639" y="0"/>
                  </a:cubicBezTo>
                  <a:cubicBezTo>
                    <a:pt x="36660" y="10958"/>
                    <a:pt x="17961" y="14443"/>
                    <a:pt x="0" y="17124"/>
                  </a:cubicBezTo>
                  <a:close/>
                </a:path>
              </a:pathLst>
            </a:custGeom>
            <a:grpFill/>
            <a:ln w="3349" cap="flat">
              <a:noFill/>
              <a:prstDash val="solid"/>
              <a:miter/>
            </a:ln>
          </p:spPr>
          <p:txBody>
            <a:bodyPr rtlCol="0" anchor="ctr">
              <a:spAutoFit/>
            </a:bodyPr>
            <a:lstStyle/>
            <a:p>
              <a:endParaRPr lang="zh-CN" altLang="en-US"/>
            </a:p>
          </p:txBody>
        </p:sp>
        <p:sp>
          <p:nvSpPr>
            <p:cNvPr id="98" name="任意多边形: 形状 97">
              <a:extLst>
                <a:ext uri="{FF2B5EF4-FFF2-40B4-BE49-F238E27FC236}">
                  <a16:creationId xmlns:a16="http://schemas.microsoft.com/office/drawing/2014/main" id="{7F491615-D319-A1C9-7DF4-6321558E03E0}"/>
                </a:ext>
              </a:extLst>
            </p:cNvPr>
            <p:cNvSpPr/>
            <p:nvPr/>
          </p:nvSpPr>
          <p:spPr>
            <a:xfrm>
              <a:off x="6720022" y="4932211"/>
              <a:ext cx="46947" cy="8344"/>
            </a:xfrm>
            <a:custGeom>
              <a:avLst/>
              <a:gdLst>
                <a:gd name="connsiteX0" fmla="*/ 2614 w 46947"/>
                <a:gd name="connsiteY0" fmla="*/ 0 h 8344"/>
                <a:gd name="connsiteX1" fmla="*/ 46947 w 46947"/>
                <a:gd name="connsiteY1" fmla="*/ 1273 h 8344"/>
                <a:gd name="connsiteX2" fmla="*/ 0 w 46947"/>
                <a:gd name="connsiteY2" fmla="*/ 8344 h 8344"/>
                <a:gd name="connsiteX3" fmla="*/ 2614 w 46947"/>
                <a:gd name="connsiteY3" fmla="*/ 0 h 8344"/>
              </a:gdLst>
              <a:ahLst/>
              <a:cxnLst>
                <a:cxn ang="0">
                  <a:pos x="connsiteX0" y="connsiteY0"/>
                </a:cxn>
                <a:cxn ang="0">
                  <a:pos x="connsiteX1" y="connsiteY1"/>
                </a:cxn>
                <a:cxn ang="0">
                  <a:pos x="connsiteX2" y="connsiteY2"/>
                </a:cxn>
                <a:cxn ang="0">
                  <a:pos x="connsiteX3" y="connsiteY3"/>
                </a:cxn>
              </a:cxnLst>
              <a:rect l="l" t="t" r="r" b="b"/>
              <a:pathLst>
                <a:path w="46947" h="8344">
                  <a:moveTo>
                    <a:pt x="2614" y="0"/>
                  </a:moveTo>
                  <a:cubicBezTo>
                    <a:pt x="17392" y="101"/>
                    <a:pt x="32203" y="0"/>
                    <a:pt x="46947" y="1273"/>
                  </a:cubicBezTo>
                  <a:cubicBezTo>
                    <a:pt x="32170" y="7607"/>
                    <a:pt x="15683" y="6803"/>
                    <a:pt x="0" y="8344"/>
                  </a:cubicBezTo>
                  <a:cubicBezTo>
                    <a:pt x="670" y="6233"/>
                    <a:pt x="1977" y="2078"/>
                    <a:pt x="2614" y="0"/>
                  </a:cubicBezTo>
                  <a:close/>
                </a:path>
              </a:pathLst>
            </a:custGeom>
            <a:grpFill/>
            <a:ln w="3349" cap="flat">
              <a:noFill/>
              <a:prstDash val="solid"/>
              <a:miter/>
            </a:ln>
          </p:spPr>
          <p:txBody>
            <a:bodyPr rtlCol="0" anchor="ctr">
              <a:spAutoFit/>
            </a:bodyPr>
            <a:lstStyle/>
            <a:p>
              <a:endParaRPr lang="zh-CN" altLang="en-US"/>
            </a:p>
          </p:txBody>
        </p:sp>
        <p:sp>
          <p:nvSpPr>
            <p:cNvPr id="99" name="任意多边形: 形状 98">
              <a:extLst>
                <a:ext uri="{FF2B5EF4-FFF2-40B4-BE49-F238E27FC236}">
                  <a16:creationId xmlns:a16="http://schemas.microsoft.com/office/drawing/2014/main" id="{144EA54D-4B0E-71BC-F497-DFDCC4C3AB56}"/>
                </a:ext>
              </a:extLst>
            </p:cNvPr>
            <p:cNvSpPr/>
            <p:nvPr/>
          </p:nvSpPr>
          <p:spPr>
            <a:xfrm>
              <a:off x="6957474" y="4933853"/>
              <a:ext cx="22719" cy="18128"/>
            </a:xfrm>
            <a:custGeom>
              <a:avLst/>
              <a:gdLst>
                <a:gd name="connsiteX0" fmla="*/ 0 w 22719"/>
                <a:gd name="connsiteY0" fmla="*/ 18129 h 18128"/>
                <a:gd name="connsiteX1" fmla="*/ 22720 w 22719"/>
                <a:gd name="connsiteY1" fmla="*/ 0 h 18128"/>
                <a:gd name="connsiteX2" fmla="*/ 0 w 22719"/>
                <a:gd name="connsiteY2" fmla="*/ 18129 h 18128"/>
              </a:gdLst>
              <a:ahLst/>
              <a:cxnLst>
                <a:cxn ang="0">
                  <a:pos x="connsiteX0" y="connsiteY0"/>
                </a:cxn>
                <a:cxn ang="0">
                  <a:pos x="connsiteX1" y="connsiteY1"/>
                </a:cxn>
                <a:cxn ang="0">
                  <a:pos x="connsiteX2" y="connsiteY2"/>
                </a:cxn>
              </a:cxnLst>
              <a:rect l="l" t="t" r="r" b="b"/>
              <a:pathLst>
                <a:path w="22719" h="18128">
                  <a:moveTo>
                    <a:pt x="0" y="18129"/>
                  </a:moveTo>
                  <a:cubicBezTo>
                    <a:pt x="6367" y="10723"/>
                    <a:pt x="14074" y="4624"/>
                    <a:pt x="22720" y="0"/>
                  </a:cubicBezTo>
                  <a:cubicBezTo>
                    <a:pt x="16152" y="7205"/>
                    <a:pt x="8478" y="13337"/>
                    <a:pt x="0" y="18129"/>
                  </a:cubicBezTo>
                  <a:close/>
                </a:path>
              </a:pathLst>
            </a:custGeom>
            <a:grpFill/>
            <a:ln w="3349" cap="flat">
              <a:noFill/>
              <a:prstDash val="solid"/>
              <a:miter/>
            </a:ln>
          </p:spPr>
          <p:txBody>
            <a:bodyPr rtlCol="0" anchor="ctr">
              <a:spAutoFit/>
            </a:bodyPr>
            <a:lstStyle/>
            <a:p>
              <a:endParaRPr lang="zh-CN" altLang="en-US"/>
            </a:p>
          </p:txBody>
        </p:sp>
        <p:sp>
          <p:nvSpPr>
            <p:cNvPr id="100" name="任意多边形: 形状 99">
              <a:extLst>
                <a:ext uri="{FF2B5EF4-FFF2-40B4-BE49-F238E27FC236}">
                  <a16:creationId xmlns:a16="http://schemas.microsoft.com/office/drawing/2014/main" id="{A575529E-9DED-252D-2BC5-37C4B9CCFA31}"/>
                </a:ext>
              </a:extLst>
            </p:cNvPr>
            <p:cNvSpPr/>
            <p:nvPr/>
          </p:nvSpPr>
          <p:spPr>
            <a:xfrm>
              <a:off x="6314965" y="4944841"/>
              <a:ext cx="9704" cy="9425"/>
            </a:xfrm>
            <a:custGeom>
              <a:avLst/>
              <a:gdLst>
                <a:gd name="connsiteX0" fmla="*/ 1127 w 9704"/>
                <a:gd name="connsiteY0" fmla="*/ 1310 h 9425"/>
                <a:gd name="connsiteX1" fmla="*/ 8600 w 9704"/>
                <a:gd name="connsiteY1" fmla="*/ 8079 h 9425"/>
                <a:gd name="connsiteX2" fmla="*/ 1127 w 9704"/>
                <a:gd name="connsiteY2" fmla="*/ 1310 h 9425"/>
              </a:gdLst>
              <a:ahLst/>
              <a:cxnLst>
                <a:cxn ang="0">
                  <a:pos x="connsiteX0" y="connsiteY0"/>
                </a:cxn>
                <a:cxn ang="0">
                  <a:pos x="connsiteX1" y="connsiteY1"/>
                </a:cxn>
                <a:cxn ang="0">
                  <a:pos x="connsiteX2" y="connsiteY2"/>
                </a:cxn>
              </a:cxnLst>
              <a:rect l="l" t="t" r="r" b="b"/>
              <a:pathLst>
                <a:path w="9704" h="9425">
                  <a:moveTo>
                    <a:pt x="1127" y="1310"/>
                  </a:moveTo>
                  <a:cubicBezTo>
                    <a:pt x="5048" y="-2812"/>
                    <a:pt x="12521" y="3723"/>
                    <a:pt x="8600" y="8079"/>
                  </a:cubicBezTo>
                  <a:cubicBezTo>
                    <a:pt x="4579" y="12301"/>
                    <a:pt x="-2827" y="5633"/>
                    <a:pt x="1127" y="1310"/>
                  </a:cubicBezTo>
                  <a:close/>
                </a:path>
              </a:pathLst>
            </a:custGeom>
            <a:grpFill/>
            <a:ln w="3349" cap="flat">
              <a:noFill/>
              <a:prstDash val="solid"/>
              <a:miter/>
            </a:ln>
          </p:spPr>
          <p:txBody>
            <a:bodyPr rtlCol="0" anchor="ctr">
              <a:spAutoFit/>
            </a:bodyPr>
            <a:lstStyle/>
            <a:p>
              <a:endParaRPr lang="zh-CN" altLang="en-US"/>
            </a:p>
          </p:txBody>
        </p:sp>
        <p:sp>
          <p:nvSpPr>
            <p:cNvPr id="101" name="任意多边形: 形状 100">
              <a:extLst>
                <a:ext uri="{FF2B5EF4-FFF2-40B4-BE49-F238E27FC236}">
                  <a16:creationId xmlns:a16="http://schemas.microsoft.com/office/drawing/2014/main" id="{E26C637B-358D-047F-0D81-42E5ED596C36}"/>
                </a:ext>
              </a:extLst>
            </p:cNvPr>
            <p:cNvSpPr/>
            <p:nvPr/>
          </p:nvSpPr>
          <p:spPr>
            <a:xfrm>
              <a:off x="6672036" y="4945810"/>
              <a:ext cx="6365" cy="6711"/>
            </a:xfrm>
            <a:custGeom>
              <a:avLst/>
              <a:gdLst>
                <a:gd name="connsiteX0" fmla="*/ 0 w 6365"/>
                <a:gd name="connsiteY0" fmla="*/ 2184 h 6711"/>
                <a:gd name="connsiteX1" fmla="*/ 1910 w 6365"/>
                <a:gd name="connsiteY1" fmla="*/ 6507 h 6711"/>
                <a:gd name="connsiteX2" fmla="*/ 0 w 6365"/>
                <a:gd name="connsiteY2" fmla="*/ 2184 h 6711"/>
              </a:gdLst>
              <a:ahLst/>
              <a:cxnLst>
                <a:cxn ang="0">
                  <a:pos x="connsiteX0" y="connsiteY0"/>
                </a:cxn>
                <a:cxn ang="0">
                  <a:pos x="connsiteX1" y="connsiteY1"/>
                </a:cxn>
                <a:cxn ang="0">
                  <a:pos x="connsiteX2" y="connsiteY2"/>
                </a:cxn>
              </a:cxnLst>
              <a:rect l="l" t="t" r="r" b="b"/>
              <a:pathLst>
                <a:path w="6365" h="6711">
                  <a:moveTo>
                    <a:pt x="0" y="2184"/>
                  </a:moveTo>
                  <a:cubicBezTo>
                    <a:pt x="4725" y="-5154"/>
                    <a:pt x="10589" y="8518"/>
                    <a:pt x="1910" y="6507"/>
                  </a:cubicBezTo>
                  <a:cubicBezTo>
                    <a:pt x="1441" y="5435"/>
                    <a:pt x="503" y="3257"/>
                    <a:pt x="0" y="2184"/>
                  </a:cubicBezTo>
                  <a:close/>
                </a:path>
              </a:pathLst>
            </a:custGeom>
            <a:grpFill/>
            <a:ln w="3349" cap="flat">
              <a:noFill/>
              <a:prstDash val="solid"/>
              <a:miter/>
            </a:ln>
          </p:spPr>
          <p:txBody>
            <a:bodyPr rtlCol="0" anchor="ctr">
              <a:spAutoFit/>
            </a:bodyPr>
            <a:lstStyle/>
            <a:p>
              <a:endParaRPr lang="zh-CN" altLang="en-US"/>
            </a:p>
          </p:txBody>
        </p:sp>
        <p:sp>
          <p:nvSpPr>
            <p:cNvPr id="102" name="任意多边形: 形状 101">
              <a:extLst>
                <a:ext uri="{FF2B5EF4-FFF2-40B4-BE49-F238E27FC236}">
                  <a16:creationId xmlns:a16="http://schemas.microsoft.com/office/drawing/2014/main" id="{5C0979CF-442D-7265-ECF5-35E1F180C7AF}"/>
                </a:ext>
              </a:extLst>
            </p:cNvPr>
            <p:cNvSpPr/>
            <p:nvPr/>
          </p:nvSpPr>
          <p:spPr>
            <a:xfrm>
              <a:off x="6343889" y="4951695"/>
              <a:ext cx="10611" cy="10612"/>
            </a:xfrm>
            <a:custGeom>
              <a:avLst/>
              <a:gdLst>
                <a:gd name="connsiteX0" fmla="*/ 486 w 10611"/>
                <a:gd name="connsiteY0" fmla="*/ 622 h 10612"/>
                <a:gd name="connsiteX1" fmla="*/ 10003 w 10611"/>
                <a:gd name="connsiteY1" fmla="*/ 10139 h 10612"/>
                <a:gd name="connsiteX2" fmla="*/ 486 w 10611"/>
                <a:gd name="connsiteY2" fmla="*/ 622 h 10612"/>
              </a:gdLst>
              <a:ahLst/>
              <a:cxnLst>
                <a:cxn ang="0">
                  <a:pos x="connsiteX0" y="connsiteY0"/>
                </a:cxn>
                <a:cxn ang="0">
                  <a:pos x="connsiteX1" y="connsiteY1"/>
                </a:cxn>
                <a:cxn ang="0">
                  <a:pos x="connsiteX2" y="connsiteY2"/>
                </a:cxn>
              </a:cxnLst>
              <a:rect l="l" t="t" r="r" b="b"/>
              <a:pathLst>
                <a:path w="10611" h="10612">
                  <a:moveTo>
                    <a:pt x="486" y="622"/>
                  </a:moveTo>
                  <a:cubicBezTo>
                    <a:pt x="5412" y="-2193"/>
                    <a:pt x="12784" y="5179"/>
                    <a:pt x="10003" y="10139"/>
                  </a:cubicBezTo>
                  <a:cubicBezTo>
                    <a:pt x="5178" y="12518"/>
                    <a:pt x="-1927" y="5414"/>
                    <a:pt x="486" y="622"/>
                  </a:cubicBezTo>
                  <a:close/>
                </a:path>
              </a:pathLst>
            </a:custGeom>
            <a:grpFill/>
            <a:ln w="3349" cap="flat">
              <a:noFill/>
              <a:prstDash val="solid"/>
              <a:miter/>
            </a:ln>
          </p:spPr>
          <p:txBody>
            <a:bodyPr rtlCol="0" anchor="ctr">
              <a:spAutoFit/>
            </a:bodyPr>
            <a:lstStyle/>
            <a:p>
              <a:endParaRPr lang="zh-CN" altLang="en-US"/>
            </a:p>
          </p:txBody>
        </p:sp>
        <p:sp>
          <p:nvSpPr>
            <p:cNvPr id="103" name="任意多边形: 形状 102">
              <a:extLst>
                <a:ext uri="{FF2B5EF4-FFF2-40B4-BE49-F238E27FC236}">
                  <a16:creationId xmlns:a16="http://schemas.microsoft.com/office/drawing/2014/main" id="{2189B5E4-35F0-CAB5-3767-B1644CEF648A}"/>
                </a:ext>
              </a:extLst>
            </p:cNvPr>
            <p:cNvSpPr/>
            <p:nvPr/>
          </p:nvSpPr>
          <p:spPr>
            <a:xfrm>
              <a:off x="6659476" y="4976968"/>
              <a:ext cx="10319" cy="10493"/>
            </a:xfrm>
            <a:custGeom>
              <a:avLst/>
              <a:gdLst>
                <a:gd name="connsiteX0" fmla="*/ 1568 w 10319"/>
                <a:gd name="connsiteY0" fmla="*/ 1822 h 10493"/>
                <a:gd name="connsiteX1" fmla="*/ 8740 w 10319"/>
                <a:gd name="connsiteY1" fmla="*/ 8591 h 10493"/>
                <a:gd name="connsiteX2" fmla="*/ 1568 w 10319"/>
                <a:gd name="connsiteY2" fmla="*/ 1822 h 10493"/>
              </a:gdLst>
              <a:ahLst/>
              <a:cxnLst>
                <a:cxn ang="0">
                  <a:pos x="connsiteX0" y="connsiteY0"/>
                </a:cxn>
                <a:cxn ang="0">
                  <a:pos x="connsiteX1" y="connsiteY1"/>
                </a:cxn>
                <a:cxn ang="0">
                  <a:pos x="connsiteX2" y="connsiteY2"/>
                </a:cxn>
              </a:cxnLst>
              <a:rect l="l" t="t" r="r" b="b"/>
              <a:pathLst>
                <a:path w="10319" h="10493">
                  <a:moveTo>
                    <a:pt x="1568" y="1822"/>
                  </a:moveTo>
                  <a:cubicBezTo>
                    <a:pt x="5891" y="-3439"/>
                    <a:pt x="13665" y="3900"/>
                    <a:pt x="8740" y="8591"/>
                  </a:cubicBezTo>
                  <a:cubicBezTo>
                    <a:pt x="4517" y="14087"/>
                    <a:pt x="-3358" y="6380"/>
                    <a:pt x="1568" y="1822"/>
                  </a:cubicBezTo>
                  <a:close/>
                </a:path>
              </a:pathLst>
            </a:custGeom>
            <a:grpFill/>
            <a:ln w="3349" cap="flat">
              <a:noFill/>
              <a:prstDash val="solid"/>
              <a:miter/>
            </a:ln>
          </p:spPr>
          <p:txBody>
            <a:bodyPr rtlCol="0" anchor="ctr">
              <a:spAutoFit/>
            </a:bodyPr>
            <a:lstStyle/>
            <a:p>
              <a:endParaRPr lang="zh-CN" altLang="en-US"/>
            </a:p>
          </p:txBody>
        </p:sp>
        <p:sp>
          <p:nvSpPr>
            <p:cNvPr id="104" name="任意多边形: 形状 103">
              <a:extLst>
                <a:ext uri="{FF2B5EF4-FFF2-40B4-BE49-F238E27FC236}">
                  <a16:creationId xmlns:a16="http://schemas.microsoft.com/office/drawing/2014/main" id="{384EE558-9034-9BFB-6213-2567B19D9AFB}"/>
                </a:ext>
              </a:extLst>
            </p:cNvPr>
            <p:cNvSpPr/>
            <p:nvPr/>
          </p:nvSpPr>
          <p:spPr>
            <a:xfrm>
              <a:off x="6896731" y="4982194"/>
              <a:ext cx="10439" cy="8889"/>
            </a:xfrm>
            <a:custGeom>
              <a:avLst/>
              <a:gdLst>
                <a:gd name="connsiteX0" fmla="*/ 8366 w 10439"/>
                <a:gd name="connsiteY0" fmla="*/ 182 h 8889"/>
                <a:gd name="connsiteX1" fmla="*/ 491 w 10439"/>
                <a:gd name="connsiteY1" fmla="*/ 7588 h 8889"/>
                <a:gd name="connsiteX2" fmla="*/ 8366 w 10439"/>
                <a:gd name="connsiteY2" fmla="*/ 182 h 8889"/>
              </a:gdLst>
              <a:ahLst/>
              <a:cxnLst>
                <a:cxn ang="0">
                  <a:pos x="connsiteX0" y="connsiteY0"/>
                </a:cxn>
                <a:cxn ang="0">
                  <a:pos x="connsiteX1" y="connsiteY1"/>
                </a:cxn>
                <a:cxn ang="0">
                  <a:pos x="connsiteX2" y="connsiteY2"/>
                </a:cxn>
              </a:cxnLst>
              <a:rect l="l" t="t" r="r" b="b"/>
              <a:pathLst>
                <a:path w="10439" h="8889">
                  <a:moveTo>
                    <a:pt x="8366" y="182"/>
                  </a:moveTo>
                  <a:cubicBezTo>
                    <a:pt x="14800" y="3667"/>
                    <a:pt x="4580" y="12111"/>
                    <a:pt x="491" y="7588"/>
                  </a:cubicBezTo>
                  <a:cubicBezTo>
                    <a:pt x="-1787" y="3198"/>
                    <a:pt x="4378" y="-924"/>
                    <a:pt x="8366" y="182"/>
                  </a:cubicBezTo>
                  <a:close/>
                </a:path>
              </a:pathLst>
            </a:custGeom>
            <a:grpFill/>
            <a:ln w="3349" cap="flat">
              <a:noFill/>
              <a:prstDash val="solid"/>
              <a:miter/>
            </a:ln>
          </p:spPr>
          <p:txBody>
            <a:bodyPr rtlCol="0" anchor="ctr">
              <a:spAutoFit/>
            </a:bodyPr>
            <a:lstStyle/>
            <a:p>
              <a:endParaRPr lang="zh-CN" altLang="en-US"/>
            </a:p>
          </p:txBody>
        </p:sp>
        <p:sp>
          <p:nvSpPr>
            <p:cNvPr id="105" name="任意多边形: 形状 104">
              <a:extLst>
                <a:ext uri="{FF2B5EF4-FFF2-40B4-BE49-F238E27FC236}">
                  <a16:creationId xmlns:a16="http://schemas.microsoft.com/office/drawing/2014/main" id="{12D3E9CA-5E55-7F78-C09A-2B350234934E}"/>
                </a:ext>
              </a:extLst>
            </p:cNvPr>
            <p:cNvSpPr/>
            <p:nvPr/>
          </p:nvSpPr>
          <p:spPr>
            <a:xfrm>
              <a:off x="6729260" y="4984254"/>
              <a:ext cx="11545" cy="9579"/>
            </a:xfrm>
            <a:custGeom>
              <a:avLst/>
              <a:gdLst>
                <a:gd name="connsiteX0" fmla="*/ 5708 w 11545"/>
                <a:gd name="connsiteY0" fmla="*/ 634 h 9579"/>
                <a:gd name="connsiteX1" fmla="*/ 3730 w 11545"/>
                <a:gd name="connsiteY1" fmla="*/ 9548 h 9579"/>
                <a:gd name="connsiteX2" fmla="*/ 5708 w 11545"/>
                <a:gd name="connsiteY2" fmla="*/ 634 h 9579"/>
              </a:gdLst>
              <a:ahLst/>
              <a:cxnLst>
                <a:cxn ang="0">
                  <a:pos x="connsiteX0" y="connsiteY0"/>
                </a:cxn>
                <a:cxn ang="0">
                  <a:pos x="connsiteX1" y="connsiteY1"/>
                </a:cxn>
                <a:cxn ang="0">
                  <a:pos x="connsiteX2" y="connsiteY2"/>
                </a:cxn>
              </a:cxnLst>
              <a:rect l="l" t="t" r="r" b="b"/>
              <a:pathLst>
                <a:path w="11545" h="9579">
                  <a:moveTo>
                    <a:pt x="5708" y="634"/>
                  </a:moveTo>
                  <a:cubicBezTo>
                    <a:pt x="16096" y="-2985"/>
                    <a:pt x="10835" y="10084"/>
                    <a:pt x="3730" y="9548"/>
                  </a:cubicBezTo>
                  <a:cubicBezTo>
                    <a:pt x="-3508" y="10185"/>
                    <a:pt x="1251" y="936"/>
                    <a:pt x="5708" y="634"/>
                  </a:cubicBezTo>
                  <a:close/>
                </a:path>
              </a:pathLst>
            </a:custGeom>
            <a:grpFill/>
            <a:ln w="3349" cap="flat">
              <a:noFill/>
              <a:prstDash val="solid"/>
              <a:miter/>
            </a:ln>
          </p:spPr>
          <p:txBody>
            <a:bodyPr rtlCol="0" anchor="ctr">
              <a:spAutoFit/>
            </a:bodyPr>
            <a:lstStyle/>
            <a:p>
              <a:endParaRPr lang="zh-CN" altLang="en-US"/>
            </a:p>
          </p:txBody>
        </p:sp>
        <p:sp>
          <p:nvSpPr>
            <p:cNvPr id="106" name="任意多边形: 形状 105">
              <a:extLst>
                <a:ext uri="{FF2B5EF4-FFF2-40B4-BE49-F238E27FC236}">
                  <a16:creationId xmlns:a16="http://schemas.microsoft.com/office/drawing/2014/main" id="{4CEFB6B3-2BC0-D069-FB1C-482809BCF11E}"/>
                </a:ext>
              </a:extLst>
            </p:cNvPr>
            <p:cNvSpPr/>
            <p:nvPr/>
          </p:nvSpPr>
          <p:spPr>
            <a:xfrm>
              <a:off x="6463328" y="4991111"/>
              <a:ext cx="5879" cy="5897"/>
            </a:xfrm>
            <a:custGeom>
              <a:avLst/>
              <a:gdLst>
                <a:gd name="connsiteX0" fmla="*/ 510 w 5879"/>
                <a:gd name="connsiteY0" fmla="*/ 547 h 5897"/>
                <a:gd name="connsiteX1" fmla="*/ 5369 w 5879"/>
                <a:gd name="connsiteY1" fmla="*/ 5406 h 5897"/>
                <a:gd name="connsiteX2" fmla="*/ 510 w 5879"/>
                <a:gd name="connsiteY2" fmla="*/ 547 h 5897"/>
              </a:gdLst>
              <a:ahLst/>
              <a:cxnLst>
                <a:cxn ang="0">
                  <a:pos x="connsiteX0" y="connsiteY0"/>
                </a:cxn>
                <a:cxn ang="0">
                  <a:pos x="connsiteX1" y="connsiteY1"/>
                </a:cxn>
                <a:cxn ang="0">
                  <a:pos x="connsiteX2" y="connsiteY2"/>
                </a:cxn>
              </a:cxnLst>
              <a:rect l="l" t="t" r="r" b="b"/>
              <a:pathLst>
                <a:path w="5879" h="5897">
                  <a:moveTo>
                    <a:pt x="510" y="547"/>
                  </a:moveTo>
                  <a:cubicBezTo>
                    <a:pt x="5202" y="-961"/>
                    <a:pt x="6810" y="647"/>
                    <a:pt x="5369" y="5406"/>
                  </a:cubicBezTo>
                  <a:cubicBezTo>
                    <a:pt x="678" y="6813"/>
                    <a:pt x="-931" y="5205"/>
                    <a:pt x="510" y="547"/>
                  </a:cubicBezTo>
                  <a:close/>
                </a:path>
              </a:pathLst>
            </a:custGeom>
            <a:grpFill/>
            <a:ln w="3349" cap="flat">
              <a:noFill/>
              <a:prstDash val="solid"/>
              <a:miter/>
            </a:ln>
          </p:spPr>
          <p:txBody>
            <a:bodyPr rtlCol="0" anchor="ctr">
              <a:spAutoFit/>
            </a:bodyPr>
            <a:lstStyle/>
            <a:p>
              <a:endParaRPr lang="zh-CN" altLang="en-US"/>
            </a:p>
          </p:txBody>
        </p:sp>
        <p:sp>
          <p:nvSpPr>
            <p:cNvPr id="107" name="任意多边形: 形状 106">
              <a:extLst>
                <a:ext uri="{FF2B5EF4-FFF2-40B4-BE49-F238E27FC236}">
                  <a16:creationId xmlns:a16="http://schemas.microsoft.com/office/drawing/2014/main" id="{702CD03D-7DF7-5762-BF2E-74E560C8C1F8}"/>
                </a:ext>
              </a:extLst>
            </p:cNvPr>
            <p:cNvSpPr/>
            <p:nvPr/>
          </p:nvSpPr>
          <p:spPr>
            <a:xfrm>
              <a:off x="6821532" y="4994875"/>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108" name="任意多边形: 形状 107">
              <a:extLst>
                <a:ext uri="{FF2B5EF4-FFF2-40B4-BE49-F238E27FC236}">
                  <a16:creationId xmlns:a16="http://schemas.microsoft.com/office/drawing/2014/main" id="{426F211A-FCFD-12B1-F130-B523B6288973}"/>
                </a:ext>
              </a:extLst>
            </p:cNvPr>
            <p:cNvSpPr/>
            <p:nvPr/>
          </p:nvSpPr>
          <p:spPr>
            <a:xfrm>
              <a:off x="6546164" y="4997092"/>
              <a:ext cx="14182" cy="7817"/>
            </a:xfrm>
            <a:custGeom>
              <a:avLst/>
              <a:gdLst>
                <a:gd name="connsiteX0" fmla="*/ 8 w 14182"/>
                <a:gd name="connsiteY0" fmla="*/ 1670 h 7817"/>
                <a:gd name="connsiteX1" fmla="*/ 14183 w 14182"/>
                <a:gd name="connsiteY1" fmla="*/ 4887 h 7817"/>
                <a:gd name="connsiteX2" fmla="*/ 8 w 14182"/>
                <a:gd name="connsiteY2" fmla="*/ 1670 h 7817"/>
              </a:gdLst>
              <a:ahLst/>
              <a:cxnLst>
                <a:cxn ang="0">
                  <a:pos x="connsiteX0" y="connsiteY0"/>
                </a:cxn>
                <a:cxn ang="0">
                  <a:pos x="connsiteX1" y="connsiteY1"/>
                </a:cxn>
                <a:cxn ang="0">
                  <a:pos x="connsiteX2" y="connsiteY2"/>
                </a:cxn>
              </a:cxnLst>
              <a:rect l="l" t="t" r="r" b="b"/>
              <a:pathLst>
                <a:path w="14182" h="7817">
                  <a:moveTo>
                    <a:pt x="8" y="1670"/>
                  </a:moveTo>
                  <a:cubicBezTo>
                    <a:pt x="4163" y="-1647"/>
                    <a:pt x="11703" y="263"/>
                    <a:pt x="14183" y="4887"/>
                  </a:cubicBezTo>
                  <a:cubicBezTo>
                    <a:pt x="12407" y="10550"/>
                    <a:pt x="-361" y="7199"/>
                    <a:pt x="8" y="1670"/>
                  </a:cubicBezTo>
                  <a:close/>
                </a:path>
              </a:pathLst>
            </a:custGeom>
            <a:grpFill/>
            <a:ln w="3349" cap="flat">
              <a:noFill/>
              <a:prstDash val="solid"/>
              <a:miter/>
            </a:ln>
          </p:spPr>
          <p:txBody>
            <a:bodyPr rtlCol="0" anchor="ctr">
              <a:spAutoFit/>
            </a:bodyPr>
            <a:lstStyle/>
            <a:p>
              <a:endParaRPr lang="zh-CN" altLang="en-US"/>
            </a:p>
          </p:txBody>
        </p:sp>
        <p:sp>
          <p:nvSpPr>
            <p:cNvPr id="109" name="任意多边形: 形状 108">
              <a:extLst>
                <a:ext uri="{FF2B5EF4-FFF2-40B4-BE49-F238E27FC236}">
                  <a16:creationId xmlns:a16="http://schemas.microsoft.com/office/drawing/2014/main" id="{AECA24D8-8E50-61FA-E547-027A8492EF32}"/>
                </a:ext>
              </a:extLst>
            </p:cNvPr>
            <p:cNvSpPr/>
            <p:nvPr/>
          </p:nvSpPr>
          <p:spPr>
            <a:xfrm>
              <a:off x="6816330" y="5003788"/>
              <a:ext cx="22853" cy="14945"/>
            </a:xfrm>
            <a:custGeom>
              <a:avLst/>
              <a:gdLst>
                <a:gd name="connsiteX0" fmla="*/ 0 w 22853"/>
                <a:gd name="connsiteY0" fmla="*/ 14945 h 14945"/>
                <a:gd name="connsiteX1" fmla="*/ 22854 w 22853"/>
                <a:gd name="connsiteY1" fmla="*/ 0 h 14945"/>
                <a:gd name="connsiteX2" fmla="*/ 0 w 22853"/>
                <a:gd name="connsiteY2" fmla="*/ 14945 h 14945"/>
              </a:gdLst>
              <a:ahLst/>
              <a:cxnLst>
                <a:cxn ang="0">
                  <a:pos x="connsiteX0" y="connsiteY0"/>
                </a:cxn>
                <a:cxn ang="0">
                  <a:pos x="connsiteX1" y="connsiteY1"/>
                </a:cxn>
                <a:cxn ang="0">
                  <a:pos x="connsiteX2" y="connsiteY2"/>
                </a:cxn>
              </a:cxnLst>
              <a:rect l="l" t="t" r="r" b="b"/>
              <a:pathLst>
                <a:path w="22853" h="14945">
                  <a:moveTo>
                    <a:pt x="0" y="14945"/>
                  </a:moveTo>
                  <a:cubicBezTo>
                    <a:pt x="6601" y="8545"/>
                    <a:pt x="14376" y="3552"/>
                    <a:pt x="22854" y="0"/>
                  </a:cubicBezTo>
                  <a:cubicBezTo>
                    <a:pt x="16252" y="6367"/>
                    <a:pt x="8444" y="11360"/>
                    <a:pt x="0" y="14945"/>
                  </a:cubicBezTo>
                  <a:close/>
                </a:path>
              </a:pathLst>
            </a:custGeom>
            <a:grpFill/>
            <a:ln w="3349" cap="flat">
              <a:noFill/>
              <a:prstDash val="solid"/>
              <a:miter/>
            </a:ln>
          </p:spPr>
          <p:txBody>
            <a:bodyPr rtlCol="0" anchor="ctr">
              <a:spAutoFit/>
            </a:bodyPr>
            <a:lstStyle/>
            <a:p>
              <a:endParaRPr lang="zh-CN" altLang="en-US"/>
            </a:p>
          </p:txBody>
        </p:sp>
        <p:sp>
          <p:nvSpPr>
            <p:cNvPr id="110" name="任意多边形: 形状 109">
              <a:extLst>
                <a:ext uri="{FF2B5EF4-FFF2-40B4-BE49-F238E27FC236}">
                  <a16:creationId xmlns:a16="http://schemas.microsoft.com/office/drawing/2014/main" id="{E845F033-BB11-8EA2-DFFC-36401B96C609}"/>
                </a:ext>
              </a:extLst>
            </p:cNvPr>
            <p:cNvSpPr/>
            <p:nvPr/>
          </p:nvSpPr>
          <p:spPr>
            <a:xfrm>
              <a:off x="6779976" y="5017581"/>
              <a:ext cx="8974" cy="8047"/>
            </a:xfrm>
            <a:custGeom>
              <a:avLst/>
              <a:gdLst>
                <a:gd name="connsiteX0" fmla="*/ 4720 w 8974"/>
                <a:gd name="connsiteY0" fmla="*/ 80 h 8047"/>
                <a:gd name="connsiteX1" fmla="*/ 4318 w 8974"/>
                <a:gd name="connsiteY1" fmla="*/ 7989 h 8047"/>
                <a:gd name="connsiteX2" fmla="*/ 4720 w 8974"/>
                <a:gd name="connsiteY2" fmla="*/ 80 h 8047"/>
              </a:gdLst>
              <a:ahLst/>
              <a:cxnLst>
                <a:cxn ang="0">
                  <a:pos x="connsiteX0" y="connsiteY0"/>
                </a:cxn>
                <a:cxn ang="0">
                  <a:pos x="connsiteX1" y="connsiteY1"/>
                </a:cxn>
                <a:cxn ang="0">
                  <a:pos x="connsiteX2" y="connsiteY2"/>
                </a:cxn>
              </a:cxnLst>
              <a:rect l="l" t="t" r="r" b="b"/>
              <a:pathLst>
                <a:path w="8974" h="8047">
                  <a:moveTo>
                    <a:pt x="4720" y="80"/>
                  </a:moveTo>
                  <a:cubicBezTo>
                    <a:pt x="11020" y="-958"/>
                    <a:pt x="9847" y="8425"/>
                    <a:pt x="4318" y="7989"/>
                  </a:cubicBezTo>
                  <a:cubicBezTo>
                    <a:pt x="-2083" y="8860"/>
                    <a:pt x="-876" y="-322"/>
                    <a:pt x="4720" y="80"/>
                  </a:cubicBezTo>
                  <a:close/>
                </a:path>
              </a:pathLst>
            </a:custGeom>
            <a:grpFill/>
            <a:ln w="3349" cap="flat">
              <a:noFill/>
              <a:prstDash val="solid"/>
              <a:miter/>
            </a:ln>
          </p:spPr>
          <p:txBody>
            <a:bodyPr rtlCol="0" anchor="ctr">
              <a:spAutoFit/>
            </a:bodyPr>
            <a:lstStyle/>
            <a:p>
              <a:endParaRPr lang="zh-CN" altLang="en-US"/>
            </a:p>
          </p:txBody>
        </p:sp>
        <p:sp>
          <p:nvSpPr>
            <p:cNvPr id="111" name="任意多边形: 形状 110">
              <a:extLst>
                <a:ext uri="{FF2B5EF4-FFF2-40B4-BE49-F238E27FC236}">
                  <a16:creationId xmlns:a16="http://schemas.microsoft.com/office/drawing/2014/main" id="{0DBE1F3E-ED9C-3F6A-E014-8DBFC45B0706}"/>
                </a:ext>
              </a:extLst>
            </p:cNvPr>
            <p:cNvSpPr/>
            <p:nvPr/>
          </p:nvSpPr>
          <p:spPr>
            <a:xfrm>
              <a:off x="6667110" y="5023316"/>
              <a:ext cx="49159" cy="7249"/>
            </a:xfrm>
            <a:custGeom>
              <a:avLst/>
              <a:gdLst>
                <a:gd name="connsiteX0" fmla="*/ 0 w 49159"/>
                <a:gd name="connsiteY0" fmla="*/ 7247 h 7249"/>
                <a:gd name="connsiteX1" fmla="*/ 49159 w 49159"/>
                <a:gd name="connsiteY1" fmla="*/ 1717 h 7249"/>
                <a:gd name="connsiteX2" fmla="*/ 0 w 49159"/>
                <a:gd name="connsiteY2" fmla="*/ 7247 h 7249"/>
              </a:gdLst>
              <a:ahLst/>
              <a:cxnLst>
                <a:cxn ang="0">
                  <a:pos x="connsiteX0" y="connsiteY0"/>
                </a:cxn>
                <a:cxn ang="0">
                  <a:pos x="connsiteX1" y="connsiteY1"/>
                </a:cxn>
                <a:cxn ang="0">
                  <a:pos x="connsiteX2" y="connsiteY2"/>
                </a:cxn>
              </a:cxnLst>
              <a:rect l="l" t="t" r="r" b="b"/>
              <a:pathLst>
                <a:path w="49159" h="7249">
                  <a:moveTo>
                    <a:pt x="0" y="7247"/>
                  </a:moveTo>
                  <a:cubicBezTo>
                    <a:pt x="15348" y="109"/>
                    <a:pt x="32639" y="-1801"/>
                    <a:pt x="49159" y="1717"/>
                  </a:cubicBezTo>
                  <a:cubicBezTo>
                    <a:pt x="33007" y="5269"/>
                    <a:pt x="16520" y="7347"/>
                    <a:pt x="0" y="7247"/>
                  </a:cubicBezTo>
                  <a:close/>
                </a:path>
              </a:pathLst>
            </a:custGeom>
            <a:grpFill/>
            <a:ln w="3349" cap="flat">
              <a:noFill/>
              <a:prstDash val="solid"/>
              <a:miter/>
            </a:ln>
          </p:spPr>
          <p:txBody>
            <a:bodyPr rtlCol="0" anchor="ctr">
              <a:spAutoFit/>
            </a:bodyPr>
            <a:lstStyle/>
            <a:p>
              <a:endParaRPr lang="zh-CN" altLang="en-US"/>
            </a:p>
          </p:txBody>
        </p:sp>
      </p:grpSp>
      <p:grpSp>
        <p:nvGrpSpPr>
          <p:cNvPr id="112" name="组合 111">
            <a:extLst>
              <a:ext uri="{FF2B5EF4-FFF2-40B4-BE49-F238E27FC236}">
                <a16:creationId xmlns:a16="http://schemas.microsoft.com/office/drawing/2014/main" id="{69F74D98-26F5-66D9-0655-AEAD28D90314}"/>
              </a:ext>
            </a:extLst>
          </p:cNvPr>
          <p:cNvGrpSpPr/>
          <p:nvPr/>
        </p:nvGrpSpPr>
        <p:grpSpPr>
          <a:xfrm>
            <a:off x="5478334" y="-2431472"/>
            <a:ext cx="1235331" cy="4114543"/>
            <a:chOff x="5478334" y="-2431472"/>
            <a:chExt cx="1235331" cy="4114543"/>
          </a:xfrm>
        </p:grpSpPr>
        <p:sp>
          <p:nvSpPr>
            <p:cNvPr id="113" name="缺角矩形 112">
              <a:extLst>
                <a:ext uri="{FF2B5EF4-FFF2-40B4-BE49-F238E27FC236}">
                  <a16:creationId xmlns:a16="http://schemas.microsoft.com/office/drawing/2014/main" id="{9EE46503-4223-36BC-0592-F1A8F979FF0A}"/>
                </a:ext>
              </a:extLst>
            </p:cNvPr>
            <p:cNvSpPr/>
            <p:nvPr/>
          </p:nvSpPr>
          <p:spPr>
            <a:xfrm rot="5400000">
              <a:off x="4038728" y="-991866"/>
              <a:ext cx="4114543" cy="1235331"/>
            </a:xfrm>
            <a:prstGeom prst="plaque">
              <a:avLst/>
            </a:prstGeom>
            <a:blipFill>
              <a:blip r:embed="rId2">
                <a:alphaModFix amt="5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4" name="文本框 113">
              <a:extLst>
                <a:ext uri="{FF2B5EF4-FFF2-40B4-BE49-F238E27FC236}">
                  <a16:creationId xmlns:a16="http://schemas.microsoft.com/office/drawing/2014/main" id="{A99A389C-EEA5-EAF7-B40D-ECB48F73C572}"/>
                </a:ext>
              </a:extLst>
            </p:cNvPr>
            <p:cNvSpPr txBox="1"/>
            <p:nvPr/>
          </p:nvSpPr>
          <p:spPr>
            <a:xfrm>
              <a:off x="5825092" y="311304"/>
              <a:ext cx="541816" cy="1107996"/>
            </a:xfrm>
            <a:prstGeom prst="rect">
              <a:avLst/>
            </a:prstGeom>
            <a:noFill/>
          </p:spPr>
          <p:txBody>
            <a:bodyPr wrap="none" lIns="0" tIns="0" rIns="0" bIns="0" rtlCol="0" anchor="t">
              <a:spAutoFit/>
            </a:bodyPr>
            <a:lstStyle/>
            <a:p>
              <a:pPr algn="ctr"/>
              <a:r>
                <a:rPr lang="en-US" altLang="zh-CN" sz="7200" dirty="0">
                  <a:solidFill>
                    <a:schemeClr val="bg1"/>
                  </a:solidFill>
                  <a:latin typeface="+mj-ea"/>
                  <a:ea typeface="+mj-ea"/>
                </a:rPr>
                <a:t>3</a:t>
              </a:r>
              <a:endParaRPr lang="zh-CN" altLang="en-US" sz="7200" dirty="0">
                <a:solidFill>
                  <a:schemeClr val="bg1"/>
                </a:solidFill>
                <a:latin typeface="+mj-ea"/>
                <a:ea typeface="+mj-ea"/>
              </a:endParaRPr>
            </a:p>
          </p:txBody>
        </p:sp>
      </p:grpSp>
    </p:spTree>
    <p:extLst>
      <p:ext uri="{BB962C8B-B14F-4D97-AF65-F5344CB8AC3E}">
        <p14:creationId xmlns:p14="http://schemas.microsoft.com/office/powerpoint/2010/main" val="94691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FADB8D04-3C87-31AB-CFDD-D041F9422F3A}"/>
              </a:ext>
            </a:extLst>
          </p:cNvPr>
          <p:cNvSpPr/>
          <p:nvPr/>
        </p:nvSpPr>
        <p:spPr>
          <a:xfrm>
            <a:off x="7651102" y="2058592"/>
            <a:ext cx="1063690" cy="311056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B5B4F14-664A-43DB-3CFB-15D662C08C7C}"/>
              </a:ext>
            </a:extLst>
          </p:cNvPr>
          <p:cNvSpPr/>
          <p:nvPr/>
        </p:nvSpPr>
        <p:spPr>
          <a:xfrm>
            <a:off x="1950098" y="1931437"/>
            <a:ext cx="2752531" cy="80307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53BAA4F-67B4-C835-A37F-84FFEDB7AB24}"/>
              </a:ext>
            </a:extLst>
          </p:cNvPr>
          <p:cNvSpPr txBox="1"/>
          <p:nvPr/>
        </p:nvSpPr>
        <p:spPr>
          <a:xfrm>
            <a:off x="1276790" y="3121223"/>
            <a:ext cx="1335781" cy="369332"/>
          </a:xfrm>
          <a:prstGeom prst="rect">
            <a:avLst/>
          </a:prstGeom>
          <a:noFill/>
        </p:spPr>
        <p:txBody>
          <a:bodyPr wrap="square" lIns="0" tIns="0" rIns="0" bIns="0" rtlCol="0" anchor="t">
            <a:spAutoFit/>
          </a:bodyPr>
          <a:lstStyle/>
          <a:p>
            <a:pPr algn="l"/>
            <a:r>
              <a:rPr lang="zh-CN" altLang="en-US" sz="2400" dirty="0">
                <a:solidFill>
                  <a:schemeClr val="bg1"/>
                </a:solidFill>
              </a:rPr>
              <a:t>点击播放</a:t>
            </a:r>
          </a:p>
        </p:txBody>
      </p:sp>
      <p:sp>
        <p:nvSpPr>
          <p:cNvPr id="7" name="标题 220">
            <a:extLst>
              <a:ext uri="{FF2B5EF4-FFF2-40B4-BE49-F238E27FC236}">
                <a16:creationId xmlns:a16="http://schemas.microsoft.com/office/drawing/2014/main" id="{34D8F8D6-BBEB-7F83-684B-CC88925CC1BE}"/>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作品展示</a:t>
            </a:r>
          </a:p>
        </p:txBody>
      </p:sp>
      <p:pic>
        <p:nvPicPr>
          <p:cNvPr id="8" name="Picture 9">
            <a:extLst>
              <a:ext uri="{FF2B5EF4-FFF2-40B4-BE49-F238E27FC236}">
                <a16:creationId xmlns:a16="http://schemas.microsoft.com/office/drawing/2014/main" id="{2A75496A-9B06-10D8-FAD2-4F54712A3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467689" cy="585466"/>
          </a:xfrm>
          <a:prstGeom prst="rect">
            <a:avLst/>
          </a:prstGeom>
        </p:spPr>
      </p:pic>
      <p:sp>
        <p:nvSpPr>
          <p:cNvPr id="9" name="文本框 8">
            <a:extLst>
              <a:ext uri="{FF2B5EF4-FFF2-40B4-BE49-F238E27FC236}">
                <a16:creationId xmlns:a16="http://schemas.microsoft.com/office/drawing/2014/main" id="{468B6BC2-188E-384B-712F-474CB99AA4EF}"/>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3</a:t>
            </a:r>
            <a:endParaRPr lang="zh-CN" altLang="en-US" dirty="0">
              <a:solidFill>
                <a:schemeClr val="bg1"/>
              </a:solidFill>
            </a:endParaRPr>
          </a:p>
        </p:txBody>
      </p:sp>
      <p:pic>
        <p:nvPicPr>
          <p:cNvPr id="3" name="QQ录屏20230824135038">
            <a:hlinkClick r:id="" action="ppaction://media"/>
            <a:extLst>
              <a:ext uri="{FF2B5EF4-FFF2-40B4-BE49-F238E27FC236}">
                <a16:creationId xmlns:a16="http://schemas.microsoft.com/office/drawing/2014/main" id="{6E3AAC45-1F04-D863-5EE8-7D8D1C24820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828" y="2932579"/>
            <a:ext cx="5751095" cy="3925420"/>
          </a:xfrm>
          <a:prstGeom prst="rect">
            <a:avLst/>
          </a:prstGeom>
        </p:spPr>
      </p:pic>
      <p:grpSp>
        <p:nvGrpSpPr>
          <p:cNvPr id="4" name="Group 3">
            <a:extLst>
              <a:ext uri="{FF2B5EF4-FFF2-40B4-BE49-F238E27FC236}">
                <a16:creationId xmlns:a16="http://schemas.microsoft.com/office/drawing/2014/main" id="{0C7B9A7E-8B72-7A2D-60BE-EDA82919C1BD}"/>
              </a:ext>
            </a:extLst>
          </p:cNvPr>
          <p:cNvGrpSpPr/>
          <p:nvPr/>
        </p:nvGrpSpPr>
        <p:grpSpPr>
          <a:xfrm rot="5400000">
            <a:off x="4258159" y="3804632"/>
            <a:ext cx="5854672" cy="252061"/>
            <a:chOff x="6384759" y="593557"/>
            <a:chExt cx="24426164" cy="254128"/>
          </a:xfrm>
        </p:grpSpPr>
        <p:sp>
          <p:nvSpPr>
            <p:cNvPr id="10" name="Freeform 4">
              <a:extLst>
                <a:ext uri="{FF2B5EF4-FFF2-40B4-BE49-F238E27FC236}">
                  <a16:creationId xmlns:a16="http://schemas.microsoft.com/office/drawing/2014/main" id="{E85CE680-A302-A9A2-52E8-2CCFD2EB0EA2}"/>
                </a:ext>
              </a:extLst>
            </p:cNvPr>
            <p:cNvSpPr/>
            <p:nvPr/>
          </p:nvSpPr>
          <p:spPr>
            <a:xfrm>
              <a:off x="6384759" y="593557"/>
              <a:ext cx="24426164" cy="254128"/>
            </a:xfrm>
            <a:custGeom>
              <a:avLst/>
              <a:gdLst/>
              <a:ahLst/>
              <a:cxnLst/>
              <a:rect l="l" t="t" r="r" b="b"/>
              <a:pathLst>
                <a:path w="24426163" h="254127">
                  <a:moveTo>
                    <a:pt x="0" y="0"/>
                  </a:moveTo>
                  <a:lnTo>
                    <a:pt x="24426163" y="0"/>
                  </a:lnTo>
                  <a:lnTo>
                    <a:pt x="24426163" y="254127"/>
                  </a:lnTo>
                  <a:lnTo>
                    <a:pt x="0" y="254127"/>
                  </a:lnTo>
                  <a:close/>
                </a:path>
              </a:pathLst>
            </a:custGeom>
            <a:solidFill>
              <a:srgbClr val="FF6D3A"/>
            </a:solidFill>
          </p:spPr>
          <p:txBody>
            <a:bodyPr/>
            <a:lstStyle/>
            <a:p>
              <a:endParaRPr lang="zh-CN" altLang="en-US"/>
            </a:p>
          </p:txBody>
        </p:sp>
      </p:grpSp>
      <p:sp>
        <p:nvSpPr>
          <p:cNvPr id="11" name="文本框 10">
            <a:extLst>
              <a:ext uri="{FF2B5EF4-FFF2-40B4-BE49-F238E27FC236}">
                <a16:creationId xmlns:a16="http://schemas.microsoft.com/office/drawing/2014/main" id="{540E40DE-EC9A-0EA9-0E7A-2CFE1EBC63EB}"/>
              </a:ext>
            </a:extLst>
          </p:cNvPr>
          <p:cNvSpPr txBox="1"/>
          <p:nvPr/>
        </p:nvSpPr>
        <p:spPr>
          <a:xfrm>
            <a:off x="396549" y="2058592"/>
            <a:ext cx="5751095" cy="584775"/>
          </a:xfrm>
          <a:prstGeom prst="rect">
            <a:avLst/>
          </a:prstGeom>
          <a:noFill/>
        </p:spPr>
        <p:txBody>
          <a:bodyPr wrap="square" rtlCol="0">
            <a:spAutoFit/>
          </a:bodyPr>
          <a:lstStyle/>
          <a:p>
            <a:pPr algn="ctr"/>
            <a:r>
              <a:rPr lang="en-US" altLang="zh-CN" sz="3200" dirty="0"/>
              <a:t>PC</a:t>
            </a:r>
            <a:r>
              <a:rPr lang="zh-CN" altLang="en-US" sz="3200" dirty="0"/>
              <a:t>端演示</a:t>
            </a:r>
          </a:p>
        </p:txBody>
      </p:sp>
      <p:sp>
        <p:nvSpPr>
          <p:cNvPr id="13" name="文本框 12">
            <a:extLst>
              <a:ext uri="{FF2B5EF4-FFF2-40B4-BE49-F238E27FC236}">
                <a16:creationId xmlns:a16="http://schemas.microsoft.com/office/drawing/2014/main" id="{67049365-7F09-2BCF-2932-B586791AF693}"/>
              </a:ext>
            </a:extLst>
          </p:cNvPr>
          <p:cNvSpPr txBox="1"/>
          <p:nvPr/>
        </p:nvSpPr>
        <p:spPr>
          <a:xfrm>
            <a:off x="7846656" y="2332975"/>
            <a:ext cx="868136" cy="2554545"/>
          </a:xfrm>
          <a:prstGeom prst="rect">
            <a:avLst/>
          </a:prstGeom>
          <a:noFill/>
        </p:spPr>
        <p:txBody>
          <a:bodyPr wrap="square" rtlCol="0">
            <a:spAutoFit/>
          </a:bodyPr>
          <a:lstStyle/>
          <a:p>
            <a:r>
              <a:rPr lang="zh-CN" altLang="en-US" sz="3200" dirty="0"/>
              <a:t>手机端演示</a:t>
            </a:r>
          </a:p>
        </p:txBody>
      </p:sp>
    </p:spTree>
    <p:extLst>
      <p:ext uri="{BB962C8B-B14F-4D97-AF65-F5344CB8AC3E}">
        <p14:creationId xmlns:p14="http://schemas.microsoft.com/office/powerpoint/2010/main" val="300500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883F8028-FB80-48FE-7A73-043CF4472FC0}"/>
              </a:ext>
            </a:extLst>
          </p:cNvPr>
          <p:cNvSpPr/>
          <p:nvPr/>
        </p:nvSpPr>
        <p:spPr>
          <a:xfrm>
            <a:off x="6862124" y="2612444"/>
            <a:ext cx="827398" cy="798638"/>
          </a:xfrm>
          <a:custGeom>
            <a:avLst/>
            <a:gdLst>
              <a:gd name="connsiteX0" fmla="*/ 1244360 w 1244359"/>
              <a:gd name="connsiteY0" fmla="*/ 573405 h 1201102"/>
              <a:gd name="connsiteX1" fmla="*/ 1241502 w 1244359"/>
              <a:gd name="connsiteY1" fmla="*/ 522923 h 1201102"/>
              <a:gd name="connsiteX2" fmla="*/ 1240550 w 1244359"/>
              <a:gd name="connsiteY2" fmla="*/ 510540 h 1201102"/>
              <a:gd name="connsiteX3" fmla="*/ 1238645 w 1244359"/>
              <a:gd name="connsiteY3" fmla="*/ 499110 h 1201102"/>
              <a:gd name="connsiteX4" fmla="*/ 1235787 w 1244359"/>
              <a:gd name="connsiteY4" fmla="*/ 476250 h 1201102"/>
              <a:gd name="connsiteX5" fmla="*/ 1225310 w 1244359"/>
              <a:gd name="connsiteY5" fmla="*/ 442913 h 1201102"/>
              <a:gd name="connsiteX6" fmla="*/ 1220547 w 1244359"/>
              <a:gd name="connsiteY6" fmla="*/ 422910 h 1201102"/>
              <a:gd name="connsiteX7" fmla="*/ 1222452 w 1244359"/>
              <a:gd name="connsiteY7" fmla="*/ 414338 h 1201102"/>
              <a:gd name="connsiteX8" fmla="*/ 1216737 w 1244359"/>
              <a:gd name="connsiteY8" fmla="*/ 396240 h 1201102"/>
              <a:gd name="connsiteX9" fmla="*/ 1219595 w 1244359"/>
              <a:gd name="connsiteY9" fmla="*/ 415290 h 1201102"/>
              <a:gd name="connsiteX10" fmla="*/ 1214832 w 1244359"/>
              <a:gd name="connsiteY10" fmla="*/ 390525 h 1201102"/>
              <a:gd name="connsiteX11" fmla="*/ 1205307 w 1244359"/>
              <a:gd name="connsiteY11" fmla="*/ 365760 h 1201102"/>
              <a:gd name="connsiteX12" fmla="*/ 1199592 w 1244359"/>
              <a:gd name="connsiteY12" fmla="*/ 354330 h 1201102"/>
              <a:gd name="connsiteX13" fmla="*/ 1197687 w 1244359"/>
              <a:gd name="connsiteY13" fmla="*/ 355283 h 1201102"/>
              <a:gd name="connsiteX14" fmla="*/ 1191020 w 1244359"/>
              <a:gd name="connsiteY14" fmla="*/ 337185 h 1201102"/>
              <a:gd name="connsiteX15" fmla="*/ 1191020 w 1244359"/>
              <a:gd name="connsiteY15" fmla="*/ 340995 h 1201102"/>
              <a:gd name="connsiteX16" fmla="*/ 1188162 w 1244359"/>
              <a:gd name="connsiteY16" fmla="*/ 331470 h 1201102"/>
              <a:gd name="connsiteX17" fmla="*/ 1189115 w 1244359"/>
              <a:gd name="connsiteY17" fmla="*/ 340995 h 1201102"/>
              <a:gd name="connsiteX18" fmla="*/ 1198640 w 1244359"/>
              <a:gd name="connsiteY18" fmla="*/ 362903 h 1201102"/>
              <a:gd name="connsiteX19" fmla="*/ 1193877 w 1244359"/>
              <a:gd name="connsiteY19" fmla="*/ 351473 h 1201102"/>
              <a:gd name="connsiteX20" fmla="*/ 1191972 w 1244359"/>
              <a:gd name="connsiteY20" fmla="*/ 355283 h 1201102"/>
              <a:gd name="connsiteX21" fmla="*/ 1197687 w 1244359"/>
              <a:gd name="connsiteY21" fmla="*/ 364808 h 1201102"/>
              <a:gd name="connsiteX22" fmla="*/ 1191020 w 1244359"/>
              <a:gd name="connsiteY22" fmla="*/ 360998 h 1201102"/>
              <a:gd name="connsiteX23" fmla="*/ 1197687 w 1244359"/>
              <a:gd name="connsiteY23" fmla="*/ 368618 h 1201102"/>
              <a:gd name="connsiteX24" fmla="*/ 1194830 w 1244359"/>
              <a:gd name="connsiteY24" fmla="*/ 369570 h 1201102"/>
              <a:gd name="connsiteX25" fmla="*/ 1196735 w 1244359"/>
              <a:gd name="connsiteY25" fmla="*/ 371475 h 1201102"/>
              <a:gd name="connsiteX26" fmla="*/ 1194830 w 1244359"/>
              <a:gd name="connsiteY26" fmla="*/ 371475 h 1201102"/>
              <a:gd name="connsiteX27" fmla="*/ 1191972 w 1244359"/>
              <a:gd name="connsiteY27" fmla="*/ 373380 h 1201102"/>
              <a:gd name="connsiteX28" fmla="*/ 1192925 w 1244359"/>
              <a:gd name="connsiteY28" fmla="*/ 372428 h 1201102"/>
              <a:gd name="connsiteX29" fmla="*/ 1190067 w 1244359"/>
              <a:gd name="connsiteY29" fmla="*/ 363855 h 1201102"/>
              <a:gd name="connsiteX30" fmla="*/ 1191020 w 1244359"/>
              <a:gd name="connsiteY30" fmla="*/ 374333 h 1201102"/>
              <a:gd name="connsiteX31" fmla="*/ 1184352 w 1244359"/>
              <a:gd name="connsiteY31" fmla="*/ 377190 h 1201102"/>
              <a:gd name="connsiteX32" fmla="*/ 1183400 w 1244359"/>
              <a:gd name="connsiteY32" fmla="*/ 376238 h 1201102"/>
              <a:gd name="connsiteX33" fmla="*/ 1182447 w 1244359"/>
              <a:gd name="connsiteY33" fmla="*/ 372428 h 1201102"/>
              <a:gd name="connsiteX34" fmla="*/ 1180542 w 1244359"/>
              <a:gd name="connsiteY34" fmla="*/ 367665 h 1201102"/>
              <a:gd name="connsiteX35" fmla="*/ 1179590 w 1244359"/>
              <a:gd name="connsiteY35" fmla="*/ 356235 h 1201102"/>
              <a:gd name="connsiteX36" fmla="*/ 1169112 w 1244359"/>
              <a:gd name="connsiteY36" fmla="*/ 328613 h 1201102"/>
              <a:gd name="connsiteX37" fmla="*/ 1163397 w 1244359"/>
              <a:gd name="connsiteY37" fmla="*/ 322898 h 1201102"/>
              <a:gd name="connsiteX38" fmla="*/ 1163397 w 1244359"/>
              <a:gd name="connsiteY38" fmla="*/ 319088 h 1201102"/>
              <a:gd name="connsiteX39" fmla="*/ 1160540 w 1244359"/>
              <a:gd name="connsiteY39" fmla="*/ 317183 h 1201102"/>
              <a:gd name="connsiteX40" fmla="*/ 1159587 w 1244359"/>
              <a:gd name="connsiteY40" fmla="*/ 311468 h 1201102"/>
              <a:gd name="connsiteX41" fmla="*/ 1152920 w 1244359"/>
              <a:gd name="connsiteY41" fmla="*/ 304800 h 1201102"/>
              <a:gd name="connsiteX42" fmla="*/ 1151015 w 1244359"/>
              <a:gd name="connsiteY42" fmla="*/ 299085 h 1201102"/>
              <a:gd name="connsiteX43" fmla="*/ 1151967 w 1244359"/>
              <a:gd name="connsiteY43" fmla="*/ 299085 h 1201102"/>
              <a:gd name="connsiteX44" fmla="*/ 1142442 w 1244359"/>
              <a:gd name="connsiteY44" fmla="*/ 280988 h 1201102"/>
              <a:gd name="connsiteX45" fmla="*/ 1142442 w 1244359"/>
              <a:gd name="connsiteY45" fmla="*/ 280988 h 1201102"/>
              <a:gd name="connsiteX46" fmla="*/ 1118630 w 1244359"/>
              <a:gd name="connsiteY46" fmla="*/ 243840 h 1201102"/>
              <a:gd name="connsiteX47" fmla="*/ 1109105 w 1244359"/>
              <a:gd name="connsiteY47" fmla="*/ 226695 h 1201102"/>
              <a:gd name="connsiteX48" fmla="*/ 1105295 w 1244359"/>
              <a:gd name="connsiteY48" fmla="*/ 225743 h 1201102"/>
              <a:gd name="connsiteX49" fmla="*/ 1092912 w 1244359"/>
              <a:gd name="connsiteY49" fmla="*/ 207645 h 1201102"/>
              <a:gd name="connsiteX50" fmla="*/ 1087197 w 1244359"/>
              <a:gd name="connsiteY50" fmla="*/ 195263 h 1201102"/>
              <a:gd name="connsiteX51" fmla="*/ 1088150 w 1244359"/>
              <a:gd name="connsiteY51" fmla="*/ 194310 h 1201102"/>
              <a:gd name="connsiteX52" fmla="*/ 1085292 w 1244359"/>
              <a:gd name="connsiteY52" fmla="*/ 191453 h 1201102"/>
              <a:gd name="connsiteX53" fmla="*/ 1082435 w 1244359"/>
              <a:gd name="connsiteY53" fmla="*/ 188595 h 1201102"/>
              <a:gd name="connsiteX54" fmla="*/ 1071957 w 1244359"/>
              <a:gd name="connsiteY54" fmla="*/ 176213 h 1201102"/>
              <a:gd name="connsiteX55" fmla="*/ 1062432 w 1244359"/>
              <a:gd name="connsiteY55" fmla="*/ 163830 h 1201102"/>
              <a:gd name="connsiteX56" fmla="*/ 1035762 w 1244359"/>
              <a:gd name="connsiteY56" fmla="*/ 123825 h 1201102"/>
              <a:gd name="connsiteX57" fmla="*/ 999567 w 1244359"/>
              <a:gd name="connsiteY57" fmla="*/ 91440 h 1201102"/>
              <a:gd name="connsiteX58" fmla="*/ 993852 w 1244359"/>
              <a:gd name="connsiteY58" fmla="*/ 91440 h 1201102"/>
              <a:gd name="connsiteX59" fmla="*/ 961467 w 1244359"/>
              <a:gd name="connsiteY59" fmla="*/ 67628 h 1201102"/>
              <a:gd name="connsiteX60" fmla="*/ 925272 w 1244359"/>
              <a:gd name="connsiteY60" fmla="*/ 45720 h 1201102"/>
              <a:gd name="connsiteX61" fmla="*/ 876695 w 1244359"/>
              <a:gd name="connsiteY61" fmla="*/ 16193 h 1201102"/>
              <a:gd name="connsiteX62" fmla="*/ 847167 w 1244359"/>
              <a:gd name="connsiteY62" fmla="*/ 9525 h 1201102"/>
              <a:gd name="connsiteX63" fmla="*/ 821450 w 1244359"/>
              <a:gd name="connsiteY63" fmla="*/ 12383 h 1201102"/>
              <a:gd name="connsiteX64" fmla="*/ 769062 w 1244359"/>
              <a:gd name="connsiteY64" fmla="*/ 1905 h 1201102"/>
              <a:gd name="connsiteX65" fmla="*/ 759537 w 1244359"/>
              <a:gd name="connsiteY65" fmla="*/ 3810 h 1201102"/>
              <a:gd name="connsiteX66" fmla="*/ 753822 w 1244359"/>
              <a:gd name="connsiteY66" fmla="*/ 0 h 1201102"/>
              <a:gd name="connsiteX67" fmla="*/ 751917 w 1244359"/>
              <a:gd name="connsiteY67" fmla="*/ 6668 h 1201102"/>
              <a:gd name="connsiteX68" fmla="*/ 780492 w 1244359"/>
              <a:gd name="connsiteY68" fmla="*/ 8573 h 1201102"/>
              <a:gd name="connsiteX69" fmla="*/ 788112 w 1244359"/>
              <a:gd name="connsiteY69" fmla="*/ 12383 h 1201102"/>
              <a:gd name="connsiteX70" fmla="*/ 873837 w 1244359"/>
              <a:gd name="connsiteY70" fmla="*/ 25718 h 1201102"/>
              <a:gd name="connsiteX71" fmla="*/ 950990 w 1244359"/>
              <a:gd name="connsiteY71" fmla="*/ 63818 h 1201102"/>
              <a:gd name="connsiteX72" fmla="*/ 952895 w 1244359"/>
              <a:gd name="connsiteY72" fmla="*/ 72390 h 1201102"/>
              <a:gd name="connsiteX73" fmla="*/ 981470 w 1244359"/>
              <a:gd name="connsiteY73" fmla="*/ 93345 h 1201102"/>
              <a:gd name="connsiteX74" fmla="*/ 1009092 w 1244359"/>
              <a:gd name="connsiteY74" fmla="*/ 106680 h 1201102"/>
              <a:gd name="connsiteX75" fmla="*/ 1030047 w 1244359"/>
              <a:gd name="connsiteY75" fmla="*/ 128588 h 1201102"/>
              <a:gd name="connsiteX76" fmla="*/ 1051002 w 1244359"/>
              <a:gd name="connsiteY76" fmla="*/ 154305 h 1201102"/>
              <a:gd name="connsiteX77" fmla="*/ 1051002 w 1244359"/>
              <a:gd name="connsiteY77" fmla="*/ 156210 h 1201102"/>
              <a:gd name="connsiteX78" fmla="*/ 1036715 w 1244359"/>
              <a:gd name="connsiteY78" fmla="*/ 143828 h 1201102"/>
              <a:gd name="connsiteX79" fmla="*/ 1041477 w 1244359"/>
              <a:gd name="connsiteY79" fmla="*/ 145733 h 1201102"/>
              <a:gd name="connsiteX80" fmla="*/ 1028142 w 1244359"/>
              <a:gd name="connsiteY80" fmla="*/ 134303 h 1201102"/>
              <a:gd name="connsiteX81" fmla="*/ 1018617 w 1244359"/>
              <a:gd name="connsiteY81" fmla="*/ 121920 h 1201102"/>
              <a:gd name="connsiteX82" fmla="*/ 1008140 w 1244359"/>
              <a:gd name="connsiteY82" fmla="*/ 120015 h 1201102"/>
              <a:gd name="connsiteX83" fmla="*/ 1021475 w 1244359"/>
              <a:gd name="connsiteY83" fmla="*/ 139065 h 1201102"/>
              <a:gd name="connsiteX84" fmla="*/ 1012902 w 1244359"/>
              <a:gd name="connsiteY84" fmla="*/ 130493 h 1201102"/>
              <a:gd name="connsiteX85" fmla="*/ 1026237 w 1244359"/>
              <a:gd name="connsiteY85" fmla="*/ 144780 h 1201102"/>
              <a:gd name="connsiteX86" fmla="*/ 1042430 w 1244359"/>
              <a:gd name="connsiteY86" fmla="*/ 159068 h 1201102"/>
              <a:gd name="connsiteX87" fmla="*/ 1039572 w 1244359"/>
              <a:gd name="connsiteY87" fmla="*/ 160020 h 1201102"/>
              <a:gd name="connsiteX88" fmla="*/ 1052907 w 1244359"/>
              <a:gd name="connsiteY88" fmla="*/ 172403 h 1201102"/>
              <a:gd name="connsiteX89" fmla="*/ 1055765 w 1244359"/>
              <a:gd name="connsiteY89" fmla="*/ 177165 h 1201102"/>
              <a:gd name="connsiteX90" fmla="*/ 1052907 w 1244359"/>
              <a:gd name="connsiteY90" fmla="*/ 176213 h 1201102"/>
              <a:gd name="connsiteX91" fmla="*/ 1055765 w 1244359"/>
              <a:gd name="connsiteY91" fmla="*/ 181928 h 1201102"/>
              <a:gd name="connsiteX92" fmla="*/ 1053860 w 1244359"/>
              <a:gd name="connsiteY92" fmla="*/ 180975 h 1201102"/>
              <a:gd name="connsiteX93" fmla="*/ 1056717 w 1244359"/>
              <a:gd name="connsiteY93" fmla="*/ 183833 h 1201102"/>
              <a:gd name="connsiteX94" fmla="*/ 1056717 w 1244359"/>
              <a:gd name="connsiteY94" fmla="*/ 186690 h 1201102"/>
              <a:gd name="connsiteX95" fmla="*/ 1034810 w 1244359"/>
              <a:gd name="connsiteY95" fmla="*/ 179070 h 1201102"/>
              <a:gd name="connsiteX96" fmla="*/ 1032905 w 1244359"/>
              <a:gd name="connsiteY96" fmla="*/ 174308 h 1201102"/>
              <a:gd name="connsiteX97" fmla="*/ 1031000 w 1244359"/>
              <a:gd name="connsiteY97" fmla="*/ 176213 h 1201102"/>
              <a:gd name="connsiteX98" fmla="*/ 1032905 w 1244359"/>
              <a:gd name="connsiteY98" fmla="*/ 178118 h 1201102"/>
              <a:gd name="connsiteX99" fmla="*/ 1030047 w 1244359"/>
              <a:gd name="connsiteY99" fmla="*/ 177165 h 1201102"/>
              <a:gd name="connsiteX100" fmla="*/ 1029095 w 1244359"/>
              <a:gd name="connsiteY100" fmla="*/ 175260 h 1201102"/>
              <a:gd name="connsiteX101" fmla="*/ 1027190 w 1244359"/>
              <a:gd name="connsiteY101" fmla="*/ 173355 h 1201102"/>
              <a:gd name="connsiteX102" fmla="*/ 1028142 w 1244359"/>
              <a:gd name="connsiteY102" fmla="*/ 176213 h 1201102"/>
              <a:gd name="connsiteX103" fmla="*/ 1028142 w 1244359"/>
              <a:gd name="connsiteY103" fmla="*/ 176213 h 1201102"/>
              <a:gd name="connsiteX104" fmla="*/ 1021475 w 1244359"/>
              <a:gd name="connsiteY104" fmla="*/ 172403 h 1201102"/>
              <a:gd name="connsiteX105" fmla="*/ 1016712 w 1244359"/>
              <a:gd name="connsiteY105" fmla="*/ 164783 h 1201102"/>
              <a:gd name="connsiteX106" fmla="*/ 1005282 w 1244359"/>
              <a:gd name="connsiteY106" fmla="*/ 164783 h 1201102"/>
              <a:gd name="connsiteX107" fmla="*/ 1003377 w 1244359"/>
              <a:gd name="connsiteY107" fmla="*/ 168593 h 1201102"/>
              <a:gd name="connsiteX108" fmla="*/ 996710 w 1244359"/>
              <a:gd name="connsiteY108" fmla="*/ 164783 h 1201102"/>
              <a:gd name="connsiteX109" fmla="*/ 994805 w 1244359"/>
              <a:gd name="connsiteY109" fmla="*/ 152400 h 1201102"/>
              <a:gd name="connsiteX110" fmla="*/ 991947 w 1244359"/>
              <a:gd name="connsiteY110" fmla="*/ 151448 h 1201102"/>
              <a:gd name="connsiteX111" fmla="*/ 990995 w 1244359"/>
              <a:gd name="connsiteY111" fmla="*/ 152400 h 1201102"/>
              <a:gd name="connsiteX112" fmla="*/ 990995 w 1244359"/>
              <a:gd name="connsiteY112" fmla="*/ 153353 h 1201102"/>
              <a:gd name="connsiteX113" fmla="*/ 983375 w 1244359"/>
              <a:gd name="connsiteY113" fmla="*/ 145733 h 1201102"/>
              <a:gd name="connsiteX114" fmla="*/ 982422 w 1244359"/>
              <a:gd name="connsiteY114" fmla="*/ 149543 h 1201102"/>
              <a:gd name="connsiteX115" fmla="*/ 990042 w 1244359"/>
              <a:gd name="connsiteY115" fmla="*/ 155258 h 1201102"/>
              <a:gd name="connsiteX116" fmla="*/ 990042 w 1244359"/>
              <a:gd name="connsiteY116" fmla="*/ 156210 h 1201102"/>
              <a:gd name="connsiteX117" fmla="*/ 992900 w 1244359"/>
              <a:gd name="connsiteY117" fmla="*/ 160973 h 1201102"/>
              <a:gd name="connsiteX118" fmla="*/ 973850 w 1244359"/>
              <a:gd name="connsiteY118" fmla="*/ 144780 h 1201102"/>
              <a:gd name="connsiteX119" fmla="*/ 970040 w 1244359"/>
              <a:gd name="connsiteY119" fmla="*/ 141923 h 1201102"/>
              <a:gd name="connsiteX120" fmla="*/ 970992 w 1244359"/>
              <a:gd name="connsiteY120" fmla="*/ 140970 h 1201102"/>
              <a:gd name="connsiteX121" fmla="*/ 970040 w 1244359"/>
              <a:gd name="connsiteY121" fmla="*/ 139065 h 1201102"/>
              <a:gd name="connsiteX122" fmla="*/ 969087 w 1244359"/>
              <a:gd name="connsiteY122" fmla="*/ 140018 h 1201102"/>
              <a:gd name="connsiteX123" fmla="*/ 955752 w 1244359"/>
              <a:gd name="connsiteY123" fmla="*/ 133350 h 1201102"/>
              <a:gd name="connsiteX124" fmla="*/ 951942 w 1244359"/>
              <a:gd name="connsiteY124" fmla="*/ 128588 h 1201102"/>
              <a:gd name="connsiteX125" fmla="*/ 947180 w 1244359"/>
              <a:gd name="connsiteY125" fmla="*/ 125730 h 1201102"/>
              <a:gd name="connsiteX126" fmla="*/ 852882 w 1244359"/>
              <a:gd name="connsiteY126" fmla="*/ 63818 h 1201102"/>
              <a:gd name="connsiteX127" fmla="*/ 735725 w 1244359"/>
              <a:gd name="connsiteY127" fmla="*/ 30480 h 1201102"/>
              <a:gd name="connsiteX128" fmla="*/ 711912 w 1244359"/>
              <a:gd name="connsiteY128" fmla="*/ 21908 h 1201102"/>
              <a:gd name="connsiteX129" fmla="*/ 684290 w 1244359"/>
              <a:gd name="connsiteY129" fmla="*/ 19050 h 1201102"/>
              <a:gd name="connsiteX130" fmla="*/ 630950 w 1244359"/>
              <a:gd name="connsiteY130" fmla="*/ 8573 h 1201102"/>
              <a:gd name="connsiteX131" fmla="*/ 615710 w 1244359"/>
              <a:gd name="connsiteY131" fmla="*/ 9525 h 1201102"/>
              <a:gd name="connsiteX132" fmla="*/ 601422 w 1244359"/>
              <a:gd name="connsiteY132" fmla="*/ 10478 h 1201102"/>
              <a:gd name="connsiteX133" fmla="*/ 578562 w 1244359"/>
              <a:gd name="connsiteY133" fmla="*/ 8573 h 1201102"/>
              <a:gd name="connsiteX134" fmla="*/ 523317 w 1244359"/>
              <a:gd name="connsiteY134" fmla="*/ 14288 h 1201102"/>
              <a:gd name="connsiteX135" fmla="*/ 510935 w 1244359"/>
              <a:gd name="connsiteY135" fmla="*/ 21908 h 1201102"/>
              <a:gd name="connsiteX136" fmla="*/ 492837 w 1244359"/>
              <a:gd name="connsiteY136" fmla="*/ 21908 h 1201102"/>
              <a:gd name="connsiteX137" fmla="*/ 491885 w 1244359"/>
              <a:gd name="connsiteY137" fmla="*/ 18098 h 1201102"/>
              <a:gd name="connsiteX138" fmla="*/ 486170 w 1244359"/>
              <a:gd name="connsiteY138" fmla="*/ 21908 h 1201102"/>
              <a:gd name="connsiteX139" fmla="*/ 473787 w 1244359"/>
              <a:gd name="connsiteY139" fmla="*/ 16193 h 1201102"/>
              <a:gd name="connsiteX140" fmla="*/ 457595 w 1244359"/>
              <a:gd name="connsiteY140" fmla="*/ 20955 h 1201102"/>
              <a:gd name="connsiteX141" fmla="*/ 464262 w 1244359"/>
              <a:gd name="connsiteY141" fmla="*/ 13335 h 1201102"/>
              <a:gd name="connsiteX142" fmla="*/ 483312 w 1244359"/>
              <a:gd name="connsiteY142" fmla="*/ 12383 h 1201102"/>
              <a:gd name="connsiteX143" fmla="*/ 484265 w 1244359"/>
              <a:gd name="connsiteY143" fmla="*/ 7620 h 1201102"/>
              <a:gd name="connsiteX144" fmla="*/ 504267 w 1244359"/>
              <a:gd name="connsiteY144" fmla="*/ 8573 h 1201102"/>
              <a:gd name="connsiteX145" fmla="*/ 496647 w 1244359"/>
              <a:gd name="connsiteY145" fmla="*/ 12383 h 1201102"/>
              <a:gd name="connsiteX146" fmla="*/ 520460 w 1244359"/>
              <a:gd name="connsiteY146" fmla="*/ 4763 h 1201102"/>
              <a:gd name="connsiteX147" fmla="*/ 518555 w 1244359"/>
              <a:gd name="connsiteY147" fmla="*/ 3810 h 1201102"/>
              <a:gd name="connsiteX148" fmla="*/ 411875 w 1244359"/>
              <a:gd name="connsiteY148" fmla="*/ 20955 h 1201102"/>
              <a:gd name="connsiteX149" fmla="*/ 315672 w 1244359"/>
              <a:gd name="connsiteY149" fmla="*/ 68580 h 1201102"/>
              <a:gd name="connsiteX150" fmla="*/ 296622 w 1244359"/>
              <a:gd name="connsiteY150" fmla="*/ 74295 h 1201102"/>
              <a:gd name="connsiteX151" fmla="*/ 269952 w 1244359"/>
              <a:gd name="connsiteY151" fmla="*/ 110490 h 1201102"/>
              <a:gd name="connsiteX152" fmla="*/ 342342 w 1244359"/>
              <a:gd name="connsiteY152" fmla="*/ 63818 h 1201102"/>
              <a:gd name="connsiteX153" fmla="*/ 363297 w 1244359"/>
              <a:gd name="connsiteY153" fmla="*/ 69533 h 1201102"/>
              <a:gd name="connsiteX154" fmla="*/ 280430 w 1244359"/>
              <a:gd name="connsiteY154" fmla="*/ 118110 h 1201102"/>
              <a:gd name="connsiteX155" fmla="*/ 273762 w 1244359"/>
              <a:gd name="connsiteY155" fmla="*/ 125730 h 1201102"/>
              <a:gd name="connsiteX156" fmla="*/ 228995 w 1244359"/>
              <a:gd name="connsiteY156" fmla="*/ 158115 h 1201102"/>
              <a:gd name="connsiteX157" fmla="*/ 157557 w 1244359"/>
              <a:gd name="connsiteY157" fmla="*/ 231458 h 1201102"/>
              <a:gd name="connsiteX158" fmla="*/ 143270 w 1244359"/>
              <a:gd name="connsiteY158" fmla="*/ 248603 h 1201102"/>
              <a:gd name="connsiteX159" fmla="*/ 162320 w 1244359"/>
              <a:gd name="connsiteY159" fmla="*/ 228600 h 1201102"/>
              <a:gd name="connsiteX160" fmla="*/ 176607 w 1244359"/>
              <a:gd name="connsiteY160" fmla="*/ 209550 h 1201102"/>
              <a:gd name="connsiteX161" fmla="*/ 203277 w 1244359"/>
              <a:gd name="connsiteY161" fmla="*/ 186690 h 1201102"/>
              <a:gd name="connsiteX162" fmla="*/ 231852 w 1244359"/>
              <a:gd name="connsiteY162" fmla="*/ 161925 h 1201102"/>
              <a:gd name="connsiteX163" fmla="*/ 246140 w 1244359"/>
              <a:gd name="connsiteY163" fmla="*/ 153353 h 1201102"/>
              <a:gd name="connsiteX164" fmla="*/ 259475 w 1244359"/>
              <a:gd name="connsiteY164" fmla="*/ 144780 h 1201102"/>
              <a:gd name="connsiteX165" fmla="*/ 284240 w 1244359"/>
              <a:gd name="connsiteY165" fmla="*/ 127635 h 1201102"/>
              <a:gd name="connsiteX166" fmla="*/ 343295 w 1244359"/>
              <a:gd name="connsiteY166" fmla="*/ 92393 h 1201102"/>
              <a:gd name="connsiteX167" fmla="*/ 362345 w 1244359"/>
              <a:gd name="connsiteY167" fmla="*/ 89535 h 1201102"/>
              <a:gd name="connsiteX168" fmla="*/ 381395 w 1244359"/>
              <a:gd name="connsiteY168" fmla="*/ 92393 h 1201102"/>
              <a:gd name="connsiteX169" fmla="*/ 380442 w 1244359"/>
              <a:gd name="connsiteY169" fmla="*/ 85725 h 1201102"/>
              <a:gd name="connsiteX170" fmla="*/ 394730 w 1244359"/>
              <a:gd name="connsiteY170" fmla="*/ 89535 h 1201102"/>
              <a:gd name="connsiteX171" fmla="*/ 382347 w 1244359"/>
              <a:gd name="connsiteY171" fmla="*/ 94298 h 1201102"/>
              <a:gd name="connsiteX172" fmla="*/ 399492 w 1244359"/>
              <a:gd name="connsiteY172" fmla="*/ 100013 h 1201102"/>
              <a:gd name="connsiteX173" fmla="*/ 375680 w 1244359"/>
              <a:gd name="connsiteY173" fmla="*/ 114300 h 1201102"/>
              <a:gd name="connsiteX174" fmla="*/ 354725 w 1244359"/>
              <a:gd name="connsiteY174" fmla="*/ 130493 h 1201102"/>
              <a:gd name="connsiteX175" fmla="*/ 311862 w 1244359"/>
              <a:gd name="connsiteY175" fmla="*/ 160973 h 1201102"/>
              <a:gd name="connsiteX176" fmla="*/ 294717 w 1244359"/>
              <a:gd name="connsiteY176" fmla="*/ 160020 h 1201102"/>
              <a:gd name="connsiteX177" fmla="*/ 311862 w 1244359"/>
              <a:gd name="connsiteY177" fmla="*/ 163830 h 1201102"/>
              <a:gd name="connsiteX178" fmla="*/ 298527 w 1244359"/>
              <a:gd name="connsiteY178" fmla="*/ 178118 h 1201102"/>
              <a:gd name="connsiteX179" fmla="*/ 294717 w 1244359"/>
              <a:gd name="connsiteY179" fmla="*/ 182880 h 1201102"/>
              <a:gd name="connsiteX180" fmla="*/ 293765 w 1244359"/>
              <a:gd name="connsiteY180" fmla="*/ 182880 h 1201102"/>
              <a:gd name="connsiteX181" fmla="*/ 278525 w 1244359"/>
              <a:gd name="connsiteY181" fmla="*/ 192405 h 1201102"/>
              <a:gd name="connsiteX182" fmla="*/ 276620 w 1244359"/>
              <a:gd name="connsiteY182" fmla="*/ 195263 h 1201102"/>
              <a:gd name="connsiteX183" fmla="*/ 264237 w 1244359"/>
              <a:gd name="connsiteY183" fmla="*/ 205740 h 1201102"/>
              <a:gd name="connsiteX184" fmla="*/ 263285 w 1244359"/>
              <a:gd name="connsiteY184" fmla="*/ 205740 h 1201102"/>
              <a:gd name="connsiteX185" fmla="*/ 262332 w 1244359"/>
              <a:gd name="connsiteY185" fmla="*/ 207645 h 1201102"/>
              <a:gd name="connsiteX186" fmla="*/ 260427 w 1244359"/>
              <a:gd name="connsiteY186" fmla="*/ 209550 h 1201102"/>
              <a:gd name="connsiteX187" fmla="*/ 243282 w 1244359"/>
              <a:gd name="connsiteY187" fmla="*/ 213360 h 1201102"/>
              <a:gd name="connsiteX188" fmla="*/ 239472 w 1244359"/>
              <a:gd name="connsiteY188" fmla="*/ 216218 h 1201102"/>
              <a:gd name="connsiteX189" fmla="*/ 237567 w 1244359"/>
              <a:gd name="connsiteY189" fmla="*/ 219075 h 1201102"/>
              <a:gd name="connsiteX190" fmla="*/ 229947 w 1244359"/>
              <a:gd name="connsiteY190" fmla="*/ 220980 h 1201102"/>
              <a:gd name="connsiteX191" fmla="*/ 223280 w 1244359"/>
              <a:gd name="connsiteY191" fmla="*/ 226695 h 1201102"/>
              <a:gd name="connsiteX192" fmla="*/ 211850 w 1244359"/>
              <a:gd name="connsiteY192" fmla="*/ 235268 h 1201102"/>
              <a:gd name="connsiteX193" fmla="*/ 208040 w 1244359"/>
              <a:gd name="connsiteY193" fmla="*/ 236220 h 1201102"/>
              <a:gd name="connsiteX194" fmla="*/ 195657 w 1244359"/>
              <a:gd name="connsiteY194" fmla="*/ 250508 h 1201102"/>
              <a:gd name="connsiteX195" fmla="*/ 188037 w 1244359"/>
              <a:gd name="connsiteY195" fmla="*/ 254318 h 1201102"/>
              <a:gd name="connsiteX196" fmla="*/ 186132 w 1244359"/>
              <a:gd name="connsiteY196" fmla="*/ 257175 h 1201102"/>
              <a:gd name="connsiteX197" fmla="*/ 163272 w 1244359"/>
              <a:gd name="connsiteY197" fmla="*/ 272415 h 1201102"/>
              <a:gd name="connsiteX198" fmla="*/ 151842 w 1244359"/>
              <a:gd name="connsiteY198" fmla="*/ 281940 h 1201102"/>
              <a:gd name="connsiteX199" fmla="*/ 138507 w 1244359"/>
              <a:gd name="connsiteY199" fmla="*/ 297180 h 1201102"/>
              <a:gd name="connsiteX200" fmla="*/ 134697 w 1244359"/>
              <a:gd name="connsiteY200" fmla="*/ 301943 h 1201102"/>
              <a:gd name="connsiteX201" fmla="*/ 128030 w 1244359"/>
              <a:gd name="connsiteY201" fmla="*/ 308610 h 1201102"/>
              <a:gd name="connsiteX202" fmla="*/ 123267 w 1244359"/>
              <a:gd name="connsiteY202" fmla="*/ 309563 h 1201102"/>
              <a:gd name="connsiteX203" fmla="*/ 121362 w 1244359"/>
              <a:gd name="connsiteY203" fmla="*/ 303848 h 1201102"/>
              <a:gd name="connsiteX204" fmla="*/ 122315 w 1244359"/>
              <a:gd name="connsiteY204" fmla="*/ 300038 h 1201102"/>
              <a:gd name="connsiteX205" fmla="*/ 121362 w 1244359"/>
              <a:gd name="connsiteY205" fmla="*/ 296228 h 1201102"/>
              <a:gd name="connsiteX206" fmla="*/ 119457 w 1244359"/>
              <a:gd name="connsiteY206" fmla="*/ 297180 h 1201102"/>
              <a:gd name="connsiteX207" fmla="*/ 112790 w 1244359"/>
              <a:gd name="connsiteY207" fmla="*/ 309563 h 1201102"/>
              <a:gd name="connsiteX208" fmla="*/ 111837 w 1244359"/>
              <a:gd name="connsiteY208" fmla="*/ 315278 h 1201102"/>
              <a:gd name="connsiteX209" fmla="*/ 100407 w 1244359"/>
              <a:gd name="connsiteY209" fmla="*/ 321945 h 1201102"/>
              <a:gd name="connsiteX210" fmla="*/ 98502 w 1244359"/>
              <a:gd name="connsiteY210" fmla="*/ 327660 h 1201102"/>
              <a:gd name="connsiteX211" fmla="*/ 91835 w 1244359"/>
              <a:gd name="connsiteY211" fmla="*/ 338138 h 1201102"/>
              <a:gd name="connsiteX212" fmla="*/ 84215 w 1244359"/>
              <a:gd name="connsiteY212" fmla="*/ 344805 h 1201102"/>
              <a:gd name="connsiteX213" fmla="*/ 87072 w 1244359"/>
              <a:gd name="connsiteY213" fmla="*/ 334328 h 1201102"/>
              <a:gd name="connsiteX214" fmla="*/ 121362 w 1244359"/>
              <a:gd name="connsiteY214" fmla="*/ 268605 h 1201102"/>
              <a:gd name="connsiteX215" fmla="*/ 133745 w 1244359"/>
              <a:gd name="connsiteY215" fmla="*/ 254318 h 1201102"/>
              <a:gd name="connsiteX216" fmla="*/ 128030 w 1244359"/>
              <a:gd name="connsiteY216" fmla="*/ 247650 h 1201102"/>
              <a:gd name="connsiteX217" fmla="*/ 123267 w 1244359"/>
              <a:gd name="connsiteY217" fmla="*/ 249555 h 1201102"/>
              <a:gd name="connsiteX218" fmla="*/ 108027 w 1244359"/>
              <a:gd name="connsiteY218" fmla="*/ 280035 h 1201102"/>
              <a:gd name="connsiteX219" fmla="*/ 63260 w 1244359"/>
              <a:gd name="connsiteY219" fmla="*/ 360045 h 1201102"/>
              <a:gd name="connsiteX220" fmla="*/ 60402 w 1244359"/>
              <a:gd name="connsiteY220" fmla="*/ 360045 h 1201102"/>
              <a:gd name="connsiteX221" fmla="*/ 62307 w 1244359"/>
              <a:gd name="connsiteY221" fmla="*/ 362903 h 1201102"/>
              <a:gd name="connsiteX222" fmla="*/ 61355 w 1244359"/>
              <a:gd name="connsiteY222" fmla="*/ 364808 h 1201102"/>
              <a:gd name="connsiteX223" fmla="*/ 58497 w 1244359"/>
              <a:gd name="connsiteY223" fmla="*/ 373380 h 1201102"/>
              <a:gd name="connsiteX224" fmla="*/ 53735 w 1244359"/>
              <a:gd name="connsiteY224" fmla="*/ 376238 h 1201102"/>
              <a:gd name="connsiteX225" fmla="*/ 48020 w 1244359"/>
              <a:gd name="connsiteY225" fmla="*/ 384810 h 1201102"/>
              <a:gd name="connsiteX226" fmla="*/ 35637 w 1244359"/>
              <a:gd name="connsiteY226" fmla="*/ 404813 h 1201102"/>
              <a:gd name="connsiteX227" fmla="*/ 32780 w 1244359"/>
              <a:gd name="connsiteY227" fmla="*/ 405765 h 1201102"/>
              <a:gd name="connsiteX228" fmla="*/ 28970 w 1244359"/>
              <a:gd name="connsiteY228" fmla="*/ 409575 h 1201102"/>
              <a:gd name="connsiteX229" fmla="*/ 28970 w 1244359"/>
              <a:gd name="connsiteY229" fmla="*/ 419100 h 1201102"/>
              <a:gd name="connsiteX230" fmla="*/ 22302 w 1244359"/>
              <a:gd name="connsiteY230" fmla="*/ 425768 h 1201102"/>
              <a:gd name="connsiteX231" fmla="*/ 20397 w 1244359"/>
              <a:gd name="connsiteY231" fmla="*/ 428625 h 1201102"/>
              <a:gd name="connsiteX232" fmla="*/ 20397 w 1244359"/>
              <a:gd name="connsiteY232" fmla="*/ 427673 h 1201102"/>
              <a:gd name="connsiteX233" fmla="*/ 19445 w 1244359"/>
              <a:gd name="connsiteY233" fmla="*/ 430530 h 1201102"/>
              <a:gd name="connsiteX234" fmla="*/ 15635 w 1244359"/>
              <a:gd name="connsiteY234" fmla="*/ 433388 h 1201102"/>
              <a:gd name="connsiteX235" fmla="*/ 16587 w 1244359"/>
              <a:gd name="connsiteY235" fmla="*/ 441008 h 1201102"/>
              <a:gd name="connsiteX236" fmla="*/ 9920 w 1244359"/>
              <a:gd name="connsiteY236" fmla="*/ 465773 h 1201102"/>
              <a:gd name="connsiteX237" fmla="*/ 9920 w 1244359"/>
              <a:gd name="connsiteY237" fmla="*/ 481013 h 1201102"/>
              <a:gd name="connsiteX238" fmla="*/ 7062 w 1244359"/>
              <a:gd name="connsiteY238" fmla="*/ 497205 h 1201102"/>
              <a:gd name="connsiteX239" fmla="*/ 1347 w 1244359"/>
              <a:gd name="connsiteY239" fmla="*/ 505778 h 1201102"/>
              <a:gd name="connsiteX240" fmla="*/ 395 w 1244359"/>
              <a:gd name="connsiteY240" fmla="*/ 508635 h 1201102"/>
              <a:gd name="connsiteX241" fmla="*/ 395 w 1244359"/>
              <a:gd name="connsiteY241" fmla="*/ 520065 h 1201102"/>
              <a:gd name="connsiteX242" fmla="*/ 4205 w 1244359"/>
              <a:gd name="connsiteY242" fmla="*/ 540068 h 1201102"/>
              <a:gd name="connsiteX243" fmla="*/ 395 w 1244359"/>
              <a:gd name="connsiteY243" fmla="*/ 560070 h 1201102"/>
              <a:gd name="connsiteX244" fmla="*/ 2300 w 1244359"/>
              <a:gd name="connsiteY244" fmla="*/ 564833 h 1201102"/>
              <a:gd name="connsiteX245" fmla="*/ 7062 w 1244359"/>
              <a:gd name="connsiteY245" fmla="*/ 569595 h 1201102"/>
              <a:gd name="connsiteX246" fmla="*/ 7062 w 1244359"/>
              <a:gd name="connsiteY246" fmla="*/ 577215 h 1201102"/>
              <a:gd name="connsiteX247" fmla="*/ 10872 w 1244359"/>
              <a:gd name="connsiteY247" fmla="*/ 608648 h 1201102"/>
              <a:gd name="connsiteX248" fmla="*/ 9920 w 1244359"/>
              <a:gd name="connsiteY248" fmla="*/ 614363 h 1201102"/>
              <a:gd name="connsiteX249" fmla="*/ 8967 w 1244359"/>
              <a:gd name="connsiteY249" fmla="*/ 619125 h 1201102"/>
              <a:gd name="connsiteX250" fmla="*/ 10872 w 1244359"/>
              <a:gd name="connsiteY250" fmla="*/ 629603 h 1201102"/>
              <a:gd name="connsiteX251" fmla="*/ 11825 w 1244359"/>
              <a:gd name="connsiteY251" fmla="*/ 644843 h 1201102"/>
              <a:gd name="connsiteX252" fmla="*/ 21350 w 1244359"/>
              <a:gd name="connsiteY252" fmla="*/ 659130 h 1201102"/>
              <a:gd name="connsiteX253" fmla="*/ 25160 w 1244359"/>
              <a:gd name="connsiteY253" fmla="*/ 664845 h 1201102"/>
              <a:gd name="connsiteX254" fmla="*/ 28970 w 1244359"/>
              <a:gd name="connsiteY254" fmla="*/ 681038 h 1201102"/>
              <a:gd name="connsiteX255" fmla="*/ 36590 w 1244359"/>
              <a:gd name="connsiteY255" fmla="*/ 707708 h 1201102"/>
              <a:gd name="connsiteX256" fmla="*/ 38495 w 1244359"/>
              <a:gd name="connsiteY256" fmla="*/ 710565 h 1201102"/>
              <a:gd name="connsiteX257" fmla="*/ 51830 w 1244359"/>
              <a:gd name="connsiteY257" fmla="*/ 718185 h 1201102"/>
              <a:gd name="connsiteX258" fmla="*/ 65165 w 1244359"/>
              <a:gd name="connsiteY258" fmla="*/ 724853 h 1201102"/>
              <a:gd name="connsiteX259" fmla="*/ 68022 w 1244359"/>
              <a:gd name="connsiteY259" fmla="*/ 731520 h 1201102"/>
              <a:gd name="connsiteX260" fmla="*/ 68975 w 1244359"/>
              <a:gd name="connsiteY260" fmla="*/ 733425 h 1201102"/>
              <a:gd name="connsiteX261" fmla="*/ 70880 w 1244359"/>
              <a:gd name="connsiteY261" fmla="*/ 740093 h 1201102"/>
              <a:gd name="connsiteX262" fmla="*/ 68975 w 1244359"/>
              <a:gd name="connsiteY262" fmla="*/ 750570 h 1201102"/>
              <a:gd name="connsiteX263" fmla="*/ 74690 w 1244359"/>
              <a:gd name="connsiteY263" fmla="*/ 767715 h 1201102"/>
              <a:gd name="connsiteX264" fmla="*/ 77547 w 1244359"/>
              <a:gd name="connsiteY264" fmla="*/ 772478 h 1201102"/>
              <a:gd name="connsiteX265" fmla="*/ 80405 w 1244359"/>
              <a:gd name="connsiteY265" fmla="*/ 777240 h 1201102"/>
              <a:gd name="connsiteX266" fmla="*/ 77547 w 1244359"/>
              <a:gd name="connsiteY266" fmla="*/ 785813 h 1201102"/>
              <a:gd name="connsiteX267" fmla="*/ 79452 w 1244359"/>
              <a:gd name="connsiteY267" fmla="*/ 797243 h 1201102"/>
              <a:gd name="connsiteX268" fmla="*/ 84215 w 1244359"/>
              <a:gd name="connsiteY268" fmla="*/ 798195 h 1201102"/>
              <a:gd name="connsiteX269" fmla="*/ 93740 w 1244359"/>
              <a:gd name="connsiteY269" fmla="*/ 789623 h 1201102"/>
              <a:gd name="connsiteX270" fmla="*/ 93740 w 1244359"/>
              <a:gd name="connsiteY270" fmla="*/ 782003 h 1201102"/>
              <a:gd name="connsiteX271" fmla="*/ 93740 w 1244359"/>
              <a:gd name="connsiteY271" fmla="*/ 762953 h 1201102"/>
              <a:gd name="connsiteX272" fmla="*/ 94692 w 1244359"/>
              <a:gd name="connsiteY272" fmla="*/ 762000 h 1201102"/>
              <a:gd name="connsiteX273" fmla="*/ 95645 w 1244359"/>
              <a:gd name="connsiteY273" fmla="*/ 762953 h 1201102"/>
              <a:gd name="connsiteX274" fmla="*/ 103265 w 1244359"/>
              <a:gd name="connsiteY274" fmla="*/ 773430 h 1201102"/>
              <a:gd name="connsiteX275" fmla="*/ 103265 w 1244359"/>
              <a:gd name="connsiteY275" fmla="*/ 779145 h 1201102"/>
              <a:gd name="connsiteX276" fmla="*/ 112790 w 1244359"/>
              <a:gd name="connsiteY276" fmla="*/ 789623 h 1201102"/>
              <a:gd name="connsiteX277" fmla="*/ 119457 w 1244359"/>
              <a:gd name="connsiteY277" fmla="*/ 806768 h 1201102"/>
              <a:gd name="connsiteX278" fmla="*/ 128982 w 1244359"/>
              <a:gd name="connsiteY278" fmla="*/ 824865 h 1201102"/>
              <a:gd name="connsiteX279" fmla="*/ 130887 w 1244359"/>
              <a:gd name="connsiteY279" fmla="*/ 829628 h 1201102"/>
              <a:gd name="connsiteX280" fmla="*/ 137555 w 1244359"/>
              <a:gd name="connsiteY280" fmla="*/ 843915 h 1201102"/>
              <a:gd name="connsiteX281" fmla="*/ 142317 w 1244359"/>
              <a:gd name="connsiteY281" fmla="*/ 857250 h 1201102"/>
              <a:gd name="connsiteX282" fmla="*/ 144222 w 1244359"/>
              <a:gd name="connsiteY282" fmla="*/ 865823 h 1201102"/>
              <a:gd name="connsiteX283" fmla="*/ 154700 w 1244359"/>
              <a:gd name="connsiteY283" fmla="*/ 882968 h 1201102"/>
              <a:gd name="connsiteX284" fmla="*/ 157557 w 1244359"/>
              <a:gd name="connsiteY284" fmla="*/ 881063 h 1201102"/>
              <a:gd name="connsiteX285" fmla="*/ 159462 w 1244359"/>
              <a:gd name="connsiteY285" fmla="*/ 878205 h 1201102"/>
              <a:gd name="connsiteX286" fmla="*/ 160415 w 1244359"/>
              <a:gd name="connsiteY286" fmla="*/ 880110 h 1201102"/>
              <a:gd name="connsiteX287" fmla="*/ 158510 w 1244359"/>
              <a:gd name="connsiteY287" fmla="*/ 902018 h 1201102"/>
              <a:gd name="connsiteX288" fmla="*/ 160415 w 1244359"/>
              <a:gd name="connsiteY288" fmla="*/ 918210 h 1201102"/>
              <a:gd name="connsiteX289" fmla="*/ 174702 w 1244359"/>
              <a:gd name="connsiteY289" fmla="*/ 931545 h 1201102"/>
              <a:gd name="connsiteX290" fmla="*/ 183275 w 1244359"/>
              <a:gd name="connsiteY290" fmla="*/ 942023 h 1201102"/>
              <a:gd name="connsiteX291" fmla="*/ 188037 w 1244359"/>
              <a:gd name="connsiteY291" fmla="*/ 957263 h 1201102"/>
              <a:gd name="connsiteX292" fmla="*/ 189942 w 1244359"/>
              <a:gd name="connsiteY292" fmla="*/ 960120 h 1201102"/>
              <a:gd name="connsiteX293" fmla="*/ 201372 w 1244359"/>
              <a:gd name="connsiteY293" fmla="*/ 978218 h 1201102"/>
              <a:gd name="connsiteX294" fmla="*/ 214707 w 1244359"/>
              <a:gd name="connsiteY294" fmla="*/ 988695 h 1201102"/>
              <a:gd name="connsiteX295" fmla="*/ 226137 w 1244359"/>
              <a:gd name="connsiteY295" fmla="*/ 1002983 h 1201102"/>
              <a:gd name="connsiteX296" fmla="*/ 240425 w 1244359"/>
              <a:gd name="connsiteY296" fmla="*/ 1016318 h 1201102"/>
              <a:gd name="connsiteX297" fmla="*/ 243282 w 1244359"/>
              <a:gd name="connsiteY297" fmla="*/ 1015365 h 1201102"/>
              <a:gd name="connsiteX298" fmla="*/ 244235 w 1244359"/>
              <a:gd name="connsiteY298" fmla="*/ 1011555 h 1201102"/>
              <a:gd name="connsiteX299" fmla="*/ 245187 w 1244359"/>
              <a:gd name="connsiteY299" fmla="*/ 1010603 h 1201102"/>
              <a:gd name="connsiteX300" fmla="*/ 254712 w 1244359"/>
              <a:gd name="connsiteY300" fmla="*/ 1017270 h 1201102"/>
              <a:gd name="connsiteX301" fmla="*/ 247092 w 1244359"/>
              <a:gd name="connsiteY301" fmla="*/ 1007745 h 1201102"/>
              <a:gd name="connsiteX302" fmla="*/ 247092 w 1244359"/>
              <a:gd name="connsiteY302" fmla="*/ 1006793 h 1201102"/>
              <a:gd name="connsiteX303" fmla="*/ 242330 w 1244359"/>
              <a:gd name="connsiteY303" fmla="*/ 1002030 h 1201102"/>
              <a:gd name="connsiteX304" fmla="*/ 238520 w 1244359"/>
              <a:gd name="connsiteY304" fmla="*/ 998220 h 1201102"/>
              <a:gd name="connsiteX305" fmla="*/ 236615 w 1244359"/>
              <a:gd name="connsiteY305" fmla="*/ 995363 h 1201102"/>
              <a:gd name="connsiteX306" fmla="*/ 237567 w 1244359"/>
              <a:gd name="connsiteY306" fmla="*/ 995363 h 1201102"/>
              <a:gd name="connsiteX307" fmla="*/ 235662 w 1244359"/>
              <a:gd name="connsiteY307" fmla="*/ 993458 h 1201102"/>
              <a:gd name="connsiteX308" fmla="*/ 224232 w 1244359"/>
              <a:gd name="connsiteY308" fmla="*/ 980123 h 1201102"/>
              <a:gd name="connsiteX309" fmla="*/ 217565 w 1244359"/>
              <a:gd name="connsiteY309" fmla="*/ 968693 h 1201102"/>
              <a:gd name="connsiteX310" fmla="*/ 222327 w 1244359"/>
              <a:gd name="connsiteY310" fmla="*/ 955358 h 1201102"/>
              <a:gd name="connsiteX311" fmla="*/ 224232 w 1244359"/>
              <a:gd name="connsiteY311" fmla="*/ 950595 h 1201102"/>
              <a:gd name="connsiteX312" fmla="*/ 225185 w 1244359"/>
              <a:gd name="connsiteY312" fmla="*/ 949643 h 1201102"/>
              <a:gd name="connsiteX313" fmla="*/ 226137 w 1244359"/>
              <a:gd name="connsiteY313" fmla="*/ 951548 h 1201102"/>
              <a:gd name="connsiteX314" fmla="*/ 233757 w 1244359"/>
              <a:gd name="connsiteY314" fmla="*/ 957263 h 1201102"/>
              <a:gd name="connsiteX315" fmla="*/ 235662 w 1244359"/>
              <a:gd name="connsiteY315" fmla="*/ 962025 h 1201102"/>
              <a:gd name="connsiteX316" fmla="*/ 240425 w 1244359"/>
              <a:gd name="connsiteY316" fmla="*/ 965835 h 1201102"/>
              <a:gd name="connsiteX317" fmla="*/ 240425 w 1244359"/>
              <a:gd name="connsiteY317" fmla="*/ 968693 h 1201102"/>
              <a:gd name="connsiteX318" fmla="*/ 237567 w 1244359"/>
              <a:gd name="connsiteY318" fmla="*/ 975360 h 1201102"/>
              <a:gd name="connsiteX319" fmla="*/ 235662 w 1244359"/>
              <a:gd name="connsiteY319" fmla="*/ 985838 h 1201102"/>
              <a:gd name="connsiteX320" fmla="*/ 236615 w 1244359"/>
              <a:gd name="connsiteY320" fmla="*/ 987743 h 1201102"/>
              <a:gd name="connsiteX321" fmla="*/ 238520 w 1244359"/>
              <a:gd name="connsiteY321" fmla="*/ 986790 h 1201102"/>
              <a:gd name="connsiteX322" fmla="*/ 242330 w 1244359"/>
              <a:gd name="connsiteY322" fmla="*/ 982980 h 1201102"/>
              <a:gd name="connsiteX323" fmla="*/ 255665 w 1244359"/>
              <a:gd name="connsiteY323" fmla="*/ 972503 h 1201102"/>
              <a:gd name="connsiteX324" fmla="*/ 263285 w 1244359"/>
              <a:gd name="connsiteY324" fmla="*/ 974408 h 1201102"/>
              <a:gd name="connsiteX325" fmla="*/ 262332 w 1244359"/>
              <a:gd name="connsiteY325" fmla="*/ 979170 h 1201102"/>
              <a:gd name="connsiteX326" fmla="*/ 261380 w 1244359"/>
              <a:gd name="connsiteY326" fmla="*/ 978218 h 1201102"/>
              <a:gd name="connsiteX327" fmla="*/ 262332 w 1244359"/>
              <a:gd name="connsiteY327" fmla="*/ 979170 h 1201102"/>
              <a:gd name="connsiteX328" fmla="*/ 264237 w 1244359"/>
              <a:gd name="connsiteY328" fmla="*/ 982028 h 1201102"/>
              <a:gd name="connsiteX329" fmla="*/ 264237 w 1244359"/>
              <a:gd name="connsiteY329" fmla="*/ 986790 h 1201102"/>
              <a:gd name="connsiteX330" fmla="*/ 261380 w 1244359"/>
              <a:gd name="connsiteY330" fmla="*/ 984885 h 1201102"/>
              <a:gd name="connsiteX331" fmla="*/ 255665 w 1244359"/>
              <a:gd name="connsiteY331" fmla="*/ 979170 h 1201102"/>
              <a:gd name="connsiteX332" fmla="*/ 256617 w 1244359"/>
              <a:gd name="connsiteY332" fmla="*/ 983933 h 1201102"/>
              <a:gd name="connsiteX333" fmla="*/ 262332 w 1244359"/>
              <a:gd name="connsiteY333" fmla="*/ 989648 h 1201102"/>
              <a:gd name="connsiteX334" fmla="*/ 257570 w 1244359"/>
              <a:gd name="connsiteY334" fmla="*/ 1001078 h 1201102"/>
              <a:gd name="connsiteX335" fmla="*/ 261380 w 1244359"/>
              <a:gd name="connsiteY335" fmla="*/ 1018223 h 1201102"/>
              <a:gd name="connsiteX336" fmla="*/ 268047 w 1244359"/>
              <a:gd name="connsiteY336" fmla="*/ 1034415 h 1201102"/>
              <a:gd name="connsiteX337" fmla="*/ 268047 w 1244359"/>
              <a:gd name="connsiteY337" fmla="*/ 1040130 h 1201102"/>
              <a:gd name="connsiteX338" fmla="*/ 268047 w 1244359"/>
              <a:gd name="connsiteY338" fmla="*/ 1042988 h 1201102"/>
              <a:gd name="connsiteX339" fmla="*/ 265190 w 1244359"/>
              <a:gd name="connsiteY339" fmla="*/ 1042035 h 1201102"/>
              <a:gd name="connsiteX340" fmla="*/ 269000 w 1244359"/>
              <a:gd name="connsiteY340" fmla="*/ 1044893 h 1201102"/>
              <a:gd name="connsiteX341" fmla="*/ 269000 w 1244359"/>
              <a:gd name="connsiteY341" fmla="*/ 1046798 h 1201102"/>
              <a:gd name="connsiteX342" fmla="*/ 246140 w 1244359"/>
              <a:gd name="connsiteY342" fmla="*/ 1030605 h 1201102"/>
              <a:gd name="connsiteX343" fmla="*/ 228042 w 1244359"/>
              <a:gd name="connsiteY343" fmla="*/ 1014413 h 1201102"/>
              <a:gd name="connsiteX344" fmla="*/ 211850 w 1244359"/>
              <a:gd name="connsiteY344" fmla="*/ 1000125 h 1201102"/>
              <a:gd name="connsiteX345" fmla="*/ 204230 w 1244359"/>
              <a:gd name="connsiteY345" fmla="*/ 994410 h 1201102"/>
              <a:gd name="connsiteX346" fmla="*/ 216612 w 1244359"/>
              <a:gd name="connsiteY346" fmla="*/ 1022033 h 1201102"/>
              <a:gd name="connsiteX347" fmla="*/ 224232 w 1244359"/>
              <a:gd name="connsiteY347" fmla="*/ 1033463 h 1201102"/>
              <a:gd name="connsiteX348" fmla="*/ 228995 w 1244359"/>
              <a:gd name="connsiteY348" fmla="*/ 1036320 h 1201102"/>
              <a:gd name="connsiteX349" fmla="*/ 248997 w 1244359"/>
              <a:gd name="connsiteY349" fmla="*/ 1062990 h 1201102"/>
              <a:gd name="connsiteX350" fmla="*/ 265190 w 1244359"/>
              <a:gd name="connsiteY350" fmla="*/ 1069658 h 1201102"/>
              <a:gd name="connsiteX351" fmla="*/ 266142 w 1244359"/>
              <a:gd name="connsiteY351" fmla="*/ 1065848 h 1201102"/>
              <a:gd name="connsiteX352" fmla="*/ 274715 w 1244359"/>
              <a:gd name="connsiteY352" fmla="*/ 1068705 h 1201102"/>
              <a:gd name="connsiteX353" fmla="*/ 257570 w 1244359"/>
              <a:gd name="connsiteY353" fmla="*/ 1062990 h 1201102"/>
              <a:gd name="connsiteX354" fmla="*/ 253760 w 1244359"/>
              <a:gd name="connsiteY354" fmla="*/ 1057275 h 1201102"/>
              <a:gd name="connsiteX355" fmla="*/ 255665 w 1244359"/>
              <a:gd name="connsiteY355" fmla="*/ 1062038 h 1201102"/>
              <a:gd name="connsiteX356" fmla="*/ 250902 w 1244359"/>
              <a:gd name="connsiteY356" fmla="*/ 1061085 h 1201102"/>
              <a:gd name="connsiteX357" fmla="*/ 239472 w 1244359"/>
              <a:gd name="connsiteY357" fmla="*/ 1048703 h 1201102"/>
              <a:gd name="connsiteX358" fmla="*/ 243282 w 1244359"/>
              <a:gd name="connsiteY358" fmla="*/ 1047750 h 1201102"/>
              <a:gd name="connsiteX359" fmla="*/ 252807 w 1244359"/>
              <a:gd name="connsiteY359" fmla="*/ 1050608 h 1201102"/>
              <a:gd name="connsiteX360" fmla="*/ 257570 w 1244359"/>
              <a:gd name="connsiteY360" fmla="*/ 1057275 h 1201102"/>
              <a:gd name="connsiteX361" fmla="*/ 271857 w 1244359"/>
              <a:gd name="connsiteY361" fmla="*/ 1062038 h 1201102"/>
              <a:gd name="connsiteX362" fmla="*/ 291860 w 1244359"/>
              <a:gd name="connsiteY362" fmla="*/ 1065848 h 1201102"/>
              <a:gd name="connsiteX363" fmla="*/ 292812 w 1244359"/>
              <a:gd name="connsiteY363" fmla="*/ 1066800 h 1201102"/>
              <a:gd name="connsiteX364" fmla="*/ 305195 w 1244359"/>
              <a:gd name="connsiteY364" fmla="*/ 1075373 h 1201102"/>
              <a:gd name="connsiteX365" fmla="*/ 308052 w 1244359"/>
              <a:gd name="connsiteY365" fmla="*/ 1073468 h 1201102"/>
              <a:gd name="connsiteX366" fmla="*/ 307100 w 1244359"/>
              <a:gd name="connsiteY366" fmla="*/ 1062038 h 1201102"/>
              <a:gd name="connsiteX367" fmla="*/ 293765 w 1244359"/>
              <a:gd name="connsiteY367" fmla="*/ 1052513 h 1201102"/>
              <a:gd name="connsiteX368" fmla="*/ 289002 w 1244359"/>
              <a:gd name="connsiteY368" fmla="*/ 1050608 h 1201102"/>
              <a:gd name="connsiteX369" fmla="*/ 285192 w 1244359"/>
              <a:gd name="connsiteY369" fmla="*/ 1044893 h 1201102"/>
              <a:gd name="connsiteX370" fmla="*/ 286145 w 1244359"/>
              <a:gd name="connsiteY370" fmla="*/ 1044893 h 1201102"/>
              <a:gd name="connsiteX371" fmla="*/ 283287 w 1244359"/>
              <a:gd name="connsiteY371" fmla="*/ 1042988 h 1201102"/>
              <a:gd name="connsiteX372" fmla="*/ 277572 w 1244359"/>
              <a:gd name="connsiteY372" fmla="*/ 1033463 h 1201102"/>
              <a:gd name="connsiteX373" fmla="*/ 283287 w 1244359"/>
              <a:gd name="connsiteY373" fmla="*/ 1018223 h 1201102"/>
              <a:gd name="connsiteX374" fmla="*/ 284240 w 1244359"/>
              <a:gd name="connsiteY374" fmla="*/ 1013460 h 1201102"/>
              <a:gd name="connsiteX375" fmla="*/ 283287 w 1244359"/>
              <a:gd name="connsiteY375" fmla="*/ 1012508 h 1201102"/>
              <a:gd name="connsiteX376" fmla="*/ 271857 w 1244359"/>
              <a:gd name="connsiteY376" fmla="*/ 1007745 h 1201102"/>
              <a:gd name="connsiteX377" fmla="*/ 269000 w 1244359"/>
              <a:gd name="connsiteY377" fmla="*/ 1000125 h 1201102"/>
              <a:gd name="connsiteX378" fmla="*/ 279477 w 1244359"/>
              <a:gd name="connsiteY378" fmla="*/ 1004888 h 1201102"/>
              <a:gd name="connsiteX379" fmla="*/ 280430 w 1244359"/>
              <a:gd name="connsiteY379" fmla="*/ 1005840 h 1201102"/>
              <a:gd name="connsiteX380" fmla="*/ 292812 w 1244359"/>
              <a:gd name="connsiteY380" fmla="*/ 1017270 h 1201102"/>
              <a:gd name="connsiteX381" fmla="*/ 305195 w 1244359"/>
              <a:gd name="connsiteY381" fmla="*/ 1026795 h 1201102"/>
              <a:gd name="connsiteX382" fmla="*/ 308052 w 1244359"/>
              <a:gd name="connsiteY382" fmla="*/ 1024890 h 1201102"/>
              <a:gd name="connsiteX383" fmla="*/ 317577 w 1244359"/>
              <a:gd name="connsiteY383" fmla="*/ 1031558 h 1201102"/>
              <a:gd name="connsiteX384" fmla="*/ 326150 w 1244359"/>
              <a:gd name="connsiteY384" fmla="*/ 1032510 h 1201102"/>
              <a:gd name="connsiteX385" fmla="*/ 300432 w 1244359"/>
              <a:gd name="connsiteY385" fmla="*/ 1021080 h 1201102"/>
              <a:gd name="connsiteX386" fmla="*/ 288050 w 1244359"/>
              <a:gd name="connsiteY386" fmla="*/ 1010603 h 1201102"/>
              <a:gd name="connsiteX387" fmla="*/ 283287 w 1244359"/>
              <a:gd name="connsiteY387" fmla="*/ 1006793 h 1201102"/>
              <a:gd name="connsiteX388" fmla="*/ 286145 w 1244359"/>
              <a:gd name="connsiteY388" fmla="*/ 1005840 h 1201102"/>
              <a:gd name="connsiteX389" fmla="*/ 286145 w 1244359"/>
              <a:gd name="connsiteY389" fmla="*/ 1004888 h 1201102"/>
              <a:gd name="connsiteX390" fmla="*/ 284240 w 1244359"/>
              <a:gd name="connsiteY390" fmla="*/ 1002030 h 1201102"/>
              <a:gd name="connsiteX391" fmla="*/ 285192 w 1244359"/>
              <a:gd name="connsiteY391" fmla="*/ 997268 h 1201102"/>
              <a:gd name="connsiteX392" fmla="*/ 289955 w 1244359"/>
              <a:gd name="connsiteY392" fmla="*/ 997268 h 1201102"/>
              <a:gd name="connsiteX393" fmla="*/ 294717 w 1244359"/>
              <a:gd name="connsiteY393" fmla="*/ 1000125 h 1201102"/>
              <a:gd name="connsiteX394" fmla="*/ 295670 w 1244359"/>
              <a:gd name="connsiteY394" fmla="*/ 1005840 h 1201102"/>
              <a:gd name="connsiteX395" fmla="*/ 300432 w 1244359"/>
              <a:gd name="connsiteY395" fmla="*/ 1007745 h 1201102"/>
              <a:gd name="connsiteX396" fmla="*/ 308052 w 1244359"/>
              <a:gd name="connsiteY396" fmla="*/ 1008698 h 1201102"/>
              <a:gd name="connsiteX397" fmla="*/ 309005 w 1244359"/>
              <a:gd name="connsiteY397" fmla="*/ 1010603 h 1201102"/>
              <a:gd name="connsiteX398" fmla="*/ 312815 w 1244359"/>
              <a:gd name="connsiteY398" fmla="*/ 1011555 h 1201102"/>
              <a:gd name="connsiteX399" fmla="*/ 313767 w 1244359"/>
              <a:gd name="connsiteY399" fmla="*/ 1011555 h 1201102"/>
              <a:gd name="connsiteX400" fmla="*/ 334722 w 1244359"/>
              <a:gd name="connsiteY400" fmla="*/ 1021080 h 1201102"/>
              <a:gd name="connsiteX401" fmla="*/ 325197 w 1244359"/>
              <a:gd name="connsiteY401" fmla="*/ 1014413 h 1201102"/>
              <a:gd name="connsiteX402" fmla="*/ 330912 w 1244359"/>
              <a:gd name="connsiteY402" fmla="*/ 1014413 h 1201102"/>
              <a:gd name="connsiteX403" fmla="*/ 331865 w 1244359"/>
              <a:gd name="connsiteY403" fmla="*/ 1013460 h 1201102"/>
              <a:gd name="connsiteX404" fmla="*/ 330912 w 1244359"/>
              <a:gd name="connsiteY404" fmla="*/ 1012508 h 1201102"/>
              <a:gd name="connsiteX405" fmla="*/ 323292 w 1244359"/>
              <a:gd name="connsiteY405" fmla="*/ 1012508 h 1201102"/>
              <a:gd name="connsiteX406" fmla="*/ 322340 w 1244359"/>
              <a:gd name="connsiteY406" fmla="*/ 1013460 h 1201102"/>
              <a:gd name="connsiteX407" fmla="*/ 316625 w 1244359"/>
              <a:gd name="connsiteY407" fmla="*/ 1009650 h 1201102"/>
              <a:gd name="connsiteX408" fmla="*/ 322340 w 1244359"/>
              <a:gd name="connsiteY408" fmla="*/ 1007745 h 1201102"/>
              <a:gd name="connsiteX409" fmla="*/ 329007 w 1244359"/>
              <a:gd name="connsiteY409" fmla="*/ 1007745 h 1201102"/>
              <a:gd name="connsiteX410" fmla="*/ 335675 w 1244359"/>
              <a:gd name="connsiteY410" fmla="*/ 1012508 h 1201102"/>
              <a:gd name="connsiteX411" fmla="*/ 340437 w 1244359"/>
              <a:gd name="connsiteY411" fmla="*/ 1011555 h 1201102"/>
              <a:gd name="connsiteX412" fmla="*/ 340437 w 1244359"/>
              <a:gd name="connsiteY412" fmla="*/ 1009650 h 1201102"/>
              <a:gd name="connsiteX413" fmla="*/ 351867 w 1244359"/>
              <a:gd name="connsiteY413" fmla="*/ 1011555 h 1201102"/>
              <a:gd name="connsiteX414" fmla="*/ 360440 w 1244359"/>
              <a:gd name="connsiteY414" fmla="*/ 1017270 h 1201102"/>
              <a:gd name="connsiteX415" fmla="*/ 365202 w 1244359"/>
              <a:gd name="connsiteY415" fmla="*/ 1022985 h 1201102"/>
              <a:gd name="connsiteX416" fmla="*/ 368060 w 1244359"/>
              <a:gd name="connsiteY416" fmla="*/ 1027748 h 1201102"/>
              <a:gd name="connsiteX417" fmla="*/ 357582 w 1244359"/>
              <a:gd name="connsiteY417" fmla="*/ 1029653 h 1201102"/>
              <a:gd name="connsiteX418" fmla="*/ 361392 w 1244359"/>
              <a:gd name="connsiteY418" fmla="*/ 1033463 h 1201102"/>
              <a:gd name="connsiteX419" fmla="*/ 354725 w 1244359"/>
              <a:gd name="connsiteY419" fmla="*/ 1035368 h 1201102"/>
              <a:gd name="connsiteX420" fmla="*/ 369012 w 1244359"/>
              <a:gd name="connsiteY420" fmla="*/ 1043940 h 1201102"/>
              <a:gd name="connsiteX421" fmla="*/ 379490 w 1244359"/>
              <a:gd name="connsiteY421" fmla="*/ 1045845 h 1201102"/>
              <a:gd name="connsiteX422" fmla="*/ 370917 w 1244359"/>
              <a:gd name="connsiteY422" fmla="*/ 1043940 h 1201102"/>
              <a:gd name="connsiteX423" fmla="*/ 366155 w 1244359"/>
              <a:gd name="connsiteY423" fmla="*/ 1045845 h 1201102"/>
              <a:gd name="connsiteX424" fmla="*/ 389967 w 1244359"/>
              <a:gd name="connsiteY424" fmla="*/ 1054418 h 1201102"/>
              <a:gd name="connsiteX425" fmla="*/ 369012 w 1244359"/>
              <a:gd name="connsiteY425" fmla="*/ 1050608 h 1201102"/>
              <a:gd name="connsiteX426" fmla="*/ 369965 w 1244359"/>
              <a:gd name="connsiteY426" fmla="*/ 1059180 h 1201102"/>
              <a:gd name="connsiteX427" fmla="*/ 370917 w 1244359"/>
              <a:gd name="connsiteY427" fmla="*/ 1057275 h 1201102"/>
              <a:gd name="connsiteX428" fmla="*/ 375680 w 1244359"/>
              <a:gd name="connsiteY428" fmla="*/ 1060133 h 1201102"/>
              <a:gd name="connsiteX429" fmla="*/ 374727 w 1244359"/>
              <a:gd name="connsiteY429" fmla="*/ 1062038 h 1201102"/>
              <a:gd name="connsiteX430" fmla="*/ 369965 w 1244359"/>
              <a:gd name="connsiteY430" fmla="*/ 1060133 h 1201102"/>
              <a:gd name="connsiteX431" fmla="*/ 383300 w 1244359"/>
              <a:gd name="connsiteY431" fmla="*/ 1069658 h 1201102"/>
              <a:gd name="connsiteX432" fmla="*/ 418542 w 1244359"/>
              <a:gd name="connsiteY432" fmla="*/ 1082993 h 1201102"/>
              <a:gd name="connsiteX433" fmla="*/ 406160 w 1244359"/>
              <a:gd name="connsiteY433" fmla="*/ 1074420 h 1201102"/>
              <a:gd name="connsiteX434" fmla="*/ 415685 w 1244359"/>
              <a:gd name="connsiteY434" fmla="*/ 1076325 h 1201102"/>
              <a:gd name="connsiteX435" fmla="*/ 406160 w 1244359"/>
              <a:gd name="connsiteY435" fmla="*/ 1070610 h 1201102"/>
              <a:gd name="connsiteX436" fmla="*/ 409017 w 1244359"/>
              <a:gd name="connsiteY436" fmla="*/ 1069658 h 1201102"/>
              <a:gd name="connsiteX437" fmla="*/ 417590 w 1244359"/>
              <a:gd name="connsiteY437" fmla="*/ 1078230 h 1201102"/>
              <a:gd name="connsiteX438" fmla="*/ 421400 w 1244359"/>
              <a:gd name="connsiteY438" fmla="*/ 1079183 h 1201102"/>
              <a:gd name="connsiteX439" fmla="*/ 420447 w 1244359"/>
              <a:gd name="connsiteY439" fmla="*/ 1074420 h 1201102"/>
              <a:gd name="connsiteX440" fmla="*/ 410922 w 1244359"/>
              <a:gd name="connsiteY440" fmla="*/ 1066800 h 1201102"/>
              <a:gd name="connsiteX441" fmla="*/ 429972 w 1244359"/>
              <a:gd name="connsiteY441" fmla="*/ 1070610 h 1201102"/>
              <a:gd name="connsiteX442" fmla="*/ 434735 w 1244359"/>
              <a:gd name="connsiteY442" fmla="*/ 1076325 h 1201102"/>
              <a:gd name="connsiteX443" fmla="*/ 439497 w 1244359"/>
              <a:gd name="connsiteY443" fmla="*/ 1077278 h 1201102"/>
              <a:gd name="connsiteX444" fmla="*/ 444260 w 1244359"/>
              <a:gd name="connsiteY444" fmla="*/ 1075373 h 1201102"/>
              <a:gd name="connsiteX445" fmla="*/ 453785 w 1244359"/>
              <a:gd name="connsiteY445" fmla="*/ 1081088 h 1201102"/>
              <a:gd name="connsiteX446" fmla="*/ 473787 w 1244359"/>
              <a:gd name="connsiteY446" fmla="*/ 1093470 h 1201102"/>
              <a:gd name="connsiteX447" fmla="*/ 473787 w 1244359"/>
              <a:gd name="connsiteY447" fmla="*/ 1093470 h 1201102"/>
              <a:gd name="connsiteX448" fmla="*/ 472835 w 1244359"/>
              <a:gd name="connsiteY448" fmla="*/ 1094423 h 1201102"/>
              <a:gd name="connsiteX449" fmla="*/ 452832 w 1244359"/>
              <a:gd name="connsiteY449" fmla="*/ 1091565 h 1201102"/>
              <a:gd name="connsiteX450" fmla="*/ 453785 w 1244359"/>
              <a:gd name="connsiteY450" fmla="*/ 1092518 h 1201102"/>
              <a:gd name="connsiteX451" fmla="*/ 439497 w 1244359"/>
              <a:gd name="connsiteY451" fmla="*/ 1089660 h 1201102"/>
              <a:gd name="connsiteX452" fmla="*/ 444260 w 1244359"/>
              <a:gd name="connsiteY452" fmla="*/ 1093470 h 1201102"/>
              <a:gd name="connsiteX453" fmla="*/ 430925 w 1244359"/>
              <a:gd name="connsiteY453" fmla="*/ 1088708 h 1201102"/>
              <a:gd name="connsiteX454" fmla="*/ 437592 w 1244359"/>
              <a:gd name="connsiteY454" fmla="*/ 1091565 h 1201102"/>
              <a:gd name="connsiteX455" fmla="*/ 430925 w 1244359"/>
              <a:gd name="connsiteY455" fmla="*/ 1087755 h 1201102"/>
              <a:gd name="connsiteX456" fmla="*/ 430925 w 1244359"/>
              <a:gd name="connsiteY456" fmla="*/ 1087755 h 1201102"/>
              <a:gd name="connsiteX457" fmla="*/ 430925 w 1244359"/>
              <a:gd name="connsiteY457" fmla="*/ 1087755 h 1201102"/>
              <a:gd name="connsiteX458" fmla="*/ 427115 w 1244359"/>
              <a:gd name="connsiteY458" fmla="*/ 1084898 h 1201102"/>
              <a:gd name="connsiteX459" fmla="*/ 422352 w 1244359"/>
              <a:gd name="connsiteY459" fmla="*/ 1085850 h 1201102"/>
              <a:gd name="connsiteX460" fmla="*/ 423305 w 1244359"/>
              <a:gd name="connsiteY460" fmla="*/ 1085850 h 1201102"/>
              <a:gd name="connsiteX461" fmla="*/ 396635 w 1244359"/>
              <a:gd name="connsiteY461" fmla="*/ 1078230 h 1201102"/>
              <a:gd name="connsiteX462" fmla="*/ 365202 w 1244359"/>
              <a:gd name="connsiteY462" fmla="*/ 1071563 h 1201102"/>
              <a:gd name="connsiteX463" fmla="*/ 354725 w 1244359"/>
              <a:gd name="connsiteY463" fmla="*/ 1064895 h 1201102"/>
              <a:gd name="connsiteX464" fmla="*/ 329007 w 1244359"/>
              <a:gd name="connsiteY464" fmla="*/ 1048703 h 1201102"/>
              <a:gd name="connsiteX465" fmla="*/ 314720 w 1244359"/>
              <a:gd name="connsiteY465" fmla="*/ 1041083 h 1201102"/>
              <a:gd name="connsiteX466" fmla="*/ 315672 w 1244359"/>
              <a:gd name="connsiteY466" fmla="*/ 1039178 h 1201102"/>
              <a:gd name="connsiteX467" fmla="*/ 291860 w 1244359"/>
              <a:gd name="connsiteY467" fmla="*/ 1022033 h 1201102"/>
              <a:gd name="connsiteX468" fmla="*/ 294717 w 1244359"/>
              <a:gd name="connsiteY468" fmla="*/ 1028700 h 1201102"/>
              <a:gd name="connsiteX469" fmla="*/ 296622 w 1244359"/>
              <a:gd name="connsiteY469" fmla="*/ 1025843 h 1201102"/>
              <a:gd name="connsiteX470" fmla="*/ 305195 w 1244359"/>
              <a:gd name="connsiteY470" fmla="*/ 1040130 h 1201102"/>
              <a:gd name="connsiteX471" fmla="*/ 327102 w 1244359"/>
              <a:gd name="connsiteY471" fmla="*/ 1053465 h 1201102"/>
              <a:gd name="connsiteX472" fmla="*/ 331865 w 1244359"/>
              <a:gd name="connsiteY472" fmla="*/ 1060133 h 1201102"/>
              <a:gd name="connsiteX473" fmla="*/ 334722 w 1244359"/>
              <a:gd name="connsiteY473" fmla="*/ 1057275 h 1201102"/>
              <a:gd name="connsiteX474" fmla="*/ 348057 w 1244359"/>
              <a:gd name="connsiteY474" fmla="*/ 1065848 h 1201102"/>
              <a:gd name="connsiteX475" fmla="*/ 341390 w 1244359"/>
              <a:gd name="connsiteY475" fmla="*/ 1067753 h 1201102"/>
              <a:gd name="connsiteX476" fmla="*/ 344247 w 1244359"/>
              <a:gd name="connsiteY476" fmla="*/ 1068705 h 1201102"/>
              <a:gd name="connsiteX477" fmla="*/ 342342 w 1244359"/>
              <a:gd name="connsiteY477" fmla="*/ 1071563 h 1201102"/>
              <a:gd name="connsiteX478" fmla="*/ 351867 w 1244359"/>
              <a:gd name="connsiteY478" fmla="*/ 1073468 h 1201102"/>
              <a:gd name="connsiteX479" fmla="*/ 369012 w 1244359"/>
              <a:gd name="connsiteY479" fmla="*/ 1086803 h 1201102"/>
              <a:gd name="connsiteX480" fmla="*/ 373775 w 1244359"/>
              <a:gd name="connsiteY480" fmla="*/ 1085850 h 1201102"/>
              <a:gd name="connsiteX481" fmla="*/ 372822 w 1244359"/>
              <a:gd name="connsiteY481" fmla="*/ 1087755 h 1201102"/>
              <a:gd name="connsiteX482" fmla="*/ 444260 w 1244359"/>
              <a:gd name="connsiteY482" fmla="*/ 1109663 h 1201102"/>
              <a:gd name="connsiteX483" fmla="*/ 472835 w 1244359"/>
              <a:gd name="connsiteY483" fmla="*/ 1120140 h 1201102"/>
              <a:gd name="connsiteX484" fmla="*/ 562370 w 1244359"/>
              <a:gd name="connsiteY484" fmla="*/ 1133475 h 1201102"/>
              <a:gd name="connsiteX485" fmla="*/ 595707 w 1244359"/>
              <a:gd name="connsiteY485" fmla="*/ 1132523 h 1201102"/>
              <a:gd name="connsiteX486" fmla="*/ 601422 w 1244359"/>
              <a:gd name="connsiteY486" fmla="*/ 1131570 h 1201102"/>
              <a:gd name="connsiteX487" fmla="*/ 586182 w 1244359"/>
              <a:gd name="connsiteY487" fmla="*/ 1137285 h 1201102"/>
              <a:gd name="connsiteX488" fmla="*/ 585230 w 1244359"/>
              <a:gd name="connsiteY488" fmla="*/ 1144905 h 1201102"/>
              <a:gd name="connsiteX489" fmla="*/ 542367 w 1244359"/>
              <a:gd name="connsiteY489" fmla="*/ 1146810 h 1201102"/>
              <a:gd name="connsiteX490" fmla="*/ 533795 w 1244359"/>
              <a:gd name="connsiteY490" fmla="*/ 1143953 h 1201102"/>
              <a:gd name="connsiteX491" fmla="*/ 513792 w 1244359"/>
              <a:gd name="connsiteY491" fmla="*/ 1141095 h 1201102"/>
              <a:gd name="connsiteX492" fmla="*/ 502362 w 1244359"/>
              <a:gd name="connsiteY492" fmla="*/ 1143953 h 1201102"/>
              <a:gd name="connsiteX493" fmla="*/ 489980 w 1244359"/>
              <a:gd name="connsiteY493" fmla="*/ 1139190 h 1201102"/>
              <a:gd name="connsiteX494" fmla="*/ 481407 w 1244359"/>
              <a:gd name="connsiteY494" fmla="*/ 1139190 h 1201102"/>
              <a:gd name="connsiteX495" fmla="*/ 483312 w 1244359"/>
              <a:gd name="connsiteY495" fmla="*/ 1138238 h 1201102"/>
              <a:gd name="connsiteX496" fmla="*/ 472835 w 1244359"/>
              <a:gd name="connsiteY496" fmla="*/ 1139190 h 1201102"/>
              <a:gd name="connsiteX497" fmla="*/ 471882 w 1244359"/>
              <a:gd name="connsiteY497" fmla="*/ 1136333 h 1201102"/>
              <a:gd name="connsiteX498" fmla="*/ 454737 w 1244359"/>
              <a:gd name="connsiteY498" fmla="*/ 1135380 h 1201102"/>
              <a:gd name="connsiteX499" fmla="*/ 453785 w 1244359"/>
              <a:gd name="connsiteY499" fmla="*/ 1131570 h 1201102"/>
              <a:gd name="connsiteX500" fmla="*/ 444260 w 1244359"/>
              <a:gd name="connsiteY500" fmla="*/ 1133475 h 1201102"/>
              <a:gd name="connsiteX501" fmla="*/ 430925 w 1244359"/>
              <a:gd name="connsiteY501" fmla="*/ 1125855 h 1201102"/>
              <a:gd name="connsiteX502" fmla="*/ 412827 w 1244359"/>
              <a:gd name="connsiteY502" fmla="*/ 1122998 h 1201102"/>
              <a:gd name="connsiteX503" fmla="*/ 395682 w 1244359"/>
              <a:gd name="connsiteY503" fmla="*/ 1118235 h 1201102"/>
              <a:gd name="connsiteX504" fmla="*/ 396635 w 1244359"/>
              <a:gd name="connsiteY504" fmla="*/ 1121093 h 1201102"/>
              <a:gd name="connsiteX505" fmla="*/ 377585 w 1244359"/>
              <a:gd name="connsiteY505" fmla="*/ 1115378 h 1201102"/>
              <a:gd name="connsiteX506" fmla="*/ 379490 w 1244359"/>
              <a:gd name="connsiteY506" fmla="*/ 1114425 h 1201102"/>
              <a:gd name="connsiteX507" fmla="*/ 358535 w 1244359"/>
              <a:gd name="connsiteY507" fmla="*/ 1106805 h 1201102"/>
              <a:gd name="connsiteX508" fmla="*/ 342342 w 1244359"/>
              <a:gd name="connsiteY508" fmla="*/ 1099185 h 1201102"/>
              <a:gd name="connsiteX509" fmla="*/ 337580 w 1244359"/>
              <a:gd name="connsiteY509" fmla="*/ 1100138 h 1201102"/>
              <a:gd name="connsiteX510" fmla="*/ 330912 w 1244359"/>
              <a:gd name="connsiteY510" fmla="*/ 1098233 h 1201102"/>
              <a:gd name="connsiteX511" fmla="*/ 327102 w 1244359"/>
              <a:gd name="connsiteY511" fmla="*/ 1092518 h 1201102"/>
              <a:gd name="connsiteX512" fmla="*/ 317577 w 1244359"/>
              <a:gd name="connsiteY512" fmla="*/ 1091565 h 1201102"/>
              <a:gd name="connsiteX513" fmla="*/ 316625 w 1244359"/>
              <a:gd name="connsiteY513" fmla="*/ 1087755 h 1201102"/>
              <a:gd name="connsiteX514" fmla="*/ 321387 w 1244359"/>
              <a:gd name="connsiteY514" fmla="*/ 1087755 h 1201102"/>
              <a:gd name="connsiteX515" fmla="*/ 309005 w 1244359"/>
              <a:gd name="connsiteY515" fmla="*/ 1088708 h 1201102"/>
              <a:gd name="connsiteX516" fmla="*/ 319482 w 1244359"/>
              <a:gd name="connsiteY516" fmla="*/ 1096328 h 1201102"/>
              <a:gd name="connsiteX517" fmla="*/ 339485 w 1244359"/>
              <a:gd name="connsiteY517" fmla="*/ 1105853 h 1201102"/>
              <a:gd name="connsiteX518" fmla="*/ 336627 w 1244359"/>
              <a:gd name="connsiteY518" fmla="*/ 1105853 h 1201102"/>
              <a:gd name="connsiteX519" fmla="*/ 336627 w 1244359"/>
              <a:gd name="connsiteY519" fmla="*/ 1102995 h 1201102"/>
              <a:gd name="connsiteX520" fmla="*/ 309957 w 1244359"/>
              <a:gd name="connsiteY520" fmla="*/ 1091565 h 1201102"/>
              <a:gd name="connsiteX521" fmla="*/ 305195 w 1244359"/>
              <a:gd name="connsiteY521" fmla="*/ 1095375 h 1201102"/>
              <a:gd name="connsiteX522" fmla="*/ 335675 w 1244359"/>
              <a:gd name="connsiteY522" fmla="*/ 1109663 h 1201102"/>
              <a:gd name="connsiteX523" fmla="*/ 342342 w 1244359"/>
              <a:gd name="connsiteY523" fmla="*/ 1108710 h 1201102"/>
              <a:gd name="connsiteX524" fmla="*/ 353772 w 1244359"/>
              <a:gd name="connsiteY524" fmla="*/ 1116330 h 1201102"/>
              <a:gd name="connsiteX525" fmla="*/ 353772 w 1244359"/>
              <a:gd name="connsiteY525" fmla="*/ 1113473 h 1201102"/>
              <a:gd name="connsiteX526" fmla="*/ 374727 w 1244359"/>
              <a:gd name="connsiteY526" fmla="*/ 1124903 h 1201102"/>
              <a:gd name="connsiteX527" fmla="*/ 362345 w 1244359"/>
              <a:gd name="connsiteY527" fmla="*/ 1122998 h 1201102"/>
              <a:gd name="connsiteX528" fmla="*/ 376632 w 1244359"/>
              <a:gd name="connsiteY528" fmla="*/ 1127760 h 1201102"/>
              <a:gd name="connsiteX529" fmla="*/ 375680 w 1244359"/>
              <a:gd name="connsiteY529" fmla="*/ 1129665 h 1201102"/>
              <a:gd name="connsiteX530" fmla="*/ 399492 w 1244359"/>
              <a:gd name="connsiteY530" fmla="*/ 1138238 h 1201102"/>
              <a:gd name="connsiteX531" fmla="*/ 412827 w 1244359"/>
              <a:gd name="connsiteY531" fmla="*/ 1143953 h 1201102"/>
              <a:gd name="connsiteX532" fmla="*/ 426162 w 1244359"/>
              <a:gd name="connsiteY532" fmla="*/ 1146810 h 1201102"/>
              <a:gd name="connsiteX533" fmla="*/ 427115 w 1244359"/>
              <a:gd name="connsiteY533" fmla="*/ 1149668 h 1201102"/>
              <a:gd name="connsiteX534" fmla="*/ 471882 w 1244359"/>
              <a:gd name="connsiteY534" fmla="*/ 1159193 h 1201102"/>
              <a:gd name="connsiteX535" fmla="*/ 461405 w 1244359"/>
              <a:gd name="connsiteY535" fmla="*/ 1159193 h 1201102"/>
              <a:gd name="connsiteX536" fmla="*/ 474740 w 1244359"/>
              <a:gd name="connsiteY536" fmla="*/ 1163003 h 1201102"/>
              <a:gd name="connsiteX537" fmla="*/ 474740 w 1244359"/>
              <a:gd name="connsiteY537" fmla="*/ 1164908 h 1201102"/>
              <a:gd name="connsiteX538" fmla="*/ 489980 w 1244359"/>
              <a:gd name="connsiteY538" fmla="*/ 1162050 h 1201102"/>
              <a:gd name="connsiteX539" fmla="*/ 509982 w 1244359"/>
              <a:gd name="connsiteY539" fmla="*/ 1167765 h 1201102"/>
              <a:gd name="connsiteX540" fmla="*/ 525222 w 1244359"/>
              <a:gd name="connsiteY540" fmla="*/ 1167765 h 1201102"/>
              <a:gd name="connsiteX541" fmla="*/ 528080 w 1244359"/>
              <a:gd name="connsiteY541" fmla="*/ 1166813 h 1201102"/>
              <a:gd name="connsiteX542" fmla="*/ 542367 w 1244359"/>
              <a:gd name="connsiteY542" fmla="*/ 1170623 h 1201102"/>
              <a:gd name="connsiteX543" fmla="*/ 533795 w 1244359"/>
              <a:gd name="connsiteY543" fmla="*/ 1172528 h 1201102"/>
              <a:gd name="connsiteX544" fmla="*/ 539510 w 1244359"/>
              <a:gd name="connsiteY544" fmla="*/ 1177290 h 1201102"/>
              <a:gd name="connsiteX545" fmla="*/ 550940 w 1244359"/>
              <a:gd name="connsiteY545" fmla="*/ 1179195 h 1201102"/>
              <a:gd name="connsiteX546" fmla="*/ 542367 w 1244359"/>
              <a:gd name="connsiteY546" fmla="*/ 1174433 h 1201102"/>
              <a:gd name="connsiteX547" fmla="*/ 547130 w 1244359"/>
              <a:gd name="connsiteY547" fmla="*/ 1173480 h 1201102"/>
              <a:gd name="connsiteX548" fmla="*/ 555702 w 1244359"/>
              <a:gd name="connsiteY548" fmla="*/ 1175385 h 1201102"/>
              <a:gd name="connsiteX549" fmla="*/ 556655 w 1244359"/>
              <a:gd name="connsiteY549" fmla="*/ 1178243 h 1201102"/>
              <a:gd name="connsiteX550" fmla="*/ 528080 w 1244359"/>
              <a:gd name="connsiteY550" fmla="*/ 1178243 h 1201102"/>
              <a:gd name="connsiteX551" fmla="*/ 501410 w 1244359"/>
              <a:gd name="connsiteY551" fmla="*/ 1172528 h 1201102"/>
              <a:gd name="connsiteX552" fmla="*/ 480455 w 1244359"/>
              <a:gd name="connsiteY552" fmla="*/ 1169670 h 1201102"/>
              <a:gd name="connsiteX553" fmla="*/ 459500 w 1244359"/>
              <a:gd name="connsiteY553" fmla="*/ 1167765 h 1201102"/>
              <a:gd name="connsiteX554" fmla="*/ 455690 w 1244359"/>
              <a:gd name="connsiteY554" fmla="*/ 1163955 h 1201102"/>
              <a:gd name="connsiteX555" fmla="*/ 403302 w 1244359"/>
              <a:gd name="connsiteY555" fmla="*/ 1150620 h 1201102"/>
              <a:gd name="connsiteX556" fmla="*/ 412827 w 1244359"/>
              <a:gd name="connsiteY556" fmla="*/ 1155383 h 1201102"/>
              <a:gd name="connsiteX557" fmla="*/ 393777 w 1244359"/>
              <a:gd name="connsiteY557" fmla="*/ 1145858 h 1201102"/>
              <a:gd name="connsiteX558" fmla="*/ 382347 w 1244359"/>
              <a:gd name="connsiteY558" fmla="*/ 1143000 h 1201102"/>
              <a:gd name="connsiteX559" fmla="*/ 389015 w 1244359"/>
              <a:gd name="connsiteY559" fmla="*/ 1147763 h 1201102"/>
              <a:gd name="connsiteX560" fmla="*/ 364250 w 1244359"/>
              <a:gd name="connsiteY560" fmla="*/ 1136333 h 1201102"/>
              <a:gd name="connsiteX561" fmla="*/ 330912 w 1244359"/>
              <a:gd name="connsiteY561" fmla="*/ 1122045 h 1201102"/>
              <a:gd name="connsiteX562" fmla="*/ 306147 w 1244359"/>
              <a:gd name="connsiteY562" fmla="*/ 1105853 h 1201102"/>
              <a:gd name="connsiteX563" fmla="*/ 301385 w 1244359"/>
              <a:gd name="connsiteY563" fmla="*/ 1102043 h 1201102"/>
              <a:gd name="connsiteX564" fmla="*/ 298527 w 1244359"/>
              <a:gd name="connsiteY564" fmla="*/ 1104900 h 1201102"/>
              <a:gd name="connsiteX565" fmla="*/ 295670 w 1244359"/>
              <a:gd name="connsiteY565" fmla="*/ 1103948 h 1201102"/>
              <a:gd name="connsiteX566" fmla="*/ 289002 w 1244359"/>
              <a:gd name="connsiteY566" fmla="*/ 1097280 h 1201102"/>
              <a:gd name="connsiteX567" fmla="*/ 275667 w 1244359"/>
              <a:gd name="connsiteY567" fmla="*/ 1090613 h 1201102"/>
              <a:gd name="connsiteX568" fmla="*/ 261380 w 1244359"/>
              <a:gd name="connsiteY568" fmla="*/ 1079183 h 1201102"/>
              <a:gd name="connsiteX569" fmla="*/ 229947 w 1244359"/>
              <a:gd name="connsiteY569" fmla="*/ 1054418 h 1201102"/>
              <a:gd name="connsiteX570" fmla="*/ 202325 w 1244359"/>
              <a:gd name="connsiteY570" fmla="*/ 1031558 h 1201102"/>
              <a:gd name="connsiteX571" fmla="*/ 226137 w 1244359"/>
              <a:gd name="connsiteY571" fmla="*/ 1054418 h 1201102"/>
              <a:gd name="connsiteX572" fmla="*/ 249950 w 1244359"/>
              <a:gd name="connsiteY572" fmla="*/ 1071563 h 1201102"/>
              <a:gd name="connsiteX573" fmla="*/ 275667 w 1244359"/>
              <a:gd name="connsiteY573" fmla="*/ 1088708 h 1201102"/>
              <a:gd name="connsiteX574" fmla="*/ 276620 w 1244359"/>
              <a:gd name="connsiteY574" fmla="*/ 1093470 h 1201102"/>
              <a:gd name="connsiteX575" fmla="*/ 269000 w 1244359"/>
              <a:gd name="connsiteY575" fmla="*/ 1091565 h 1201102"/>
              <a:gd name="connsiteX576" fmla="*/ 295670 w 1244359"/>
              <a:gd name="connsiteY576" fmla="*/ 1109663 h 1201102"/>
              <a:gd name="connsiteX577" fmla="*/ 304242 w 1244359"/>
              <a:gd name="connsiteY577" fmla="*/ 1113473 h 1201102"/>
              <a:gd name="connsiteX578" fmla="*/ 338532 w 1244359"/>
              <a:gd name="connsiteY578" fmla="*/ 1125855 h 1201102"/>
              <a:gd name="connsiteX579" fmla="*/ 329960 w 1244359"/>
              <a:gd name="connsiteY579" fmla="*/ 1123950 h 1201102"/>
              <a:gd name="connsiteX580" fmla="*/ 337580 w 1244359"/>
              <a:gd name="connsiteY580" fmla="*/ 1129665 h 1201102"/>
              <a:gd name="connsiteX581" fmla="*/ 329007 w 1244359"/>
              <a:gd name="connsiteY581" fmla="*/ 1126808 h 1201102"/>
              <a:gd name="connsiteX582" fmla="*/ 338532 w 1244359"/>
              <a:gd name="connsiteY582" fmla="*/ 1136333 h 1201102"/>
              <a:gd name="connsiteX583" fmla="*/ 344247 w 1244359"/>
              <a:gd name="connsiteY583" fmla="*/ 1135380 h 1201102"/>
              <a:gd name="connsiteX584" fmla="*/ 347105 w 1244359"/>
              <a:gd name="connsiteY584" fmla="*/ 1137285 h 1201102"/>
              <a:gd name="connsiteX585" fmla="*/ 340437 w 1244359"/>
              <a:gd name="connsiteY585" fmla="*/ 1140143 h 1201102"/>
              <a:gd name="connsiteX586" fmla="*/ 348057 w 1244359"/>
              <a:gd name="connsiteY586" fmla="*/ 1141095 h 1201102"/>
              <a:gd name="connsiteX587" fmla="*/ 346152 w 1244359"/>
              <a:gd name="connsiteY587" fmla="*/ 1145858 h 1201102"/>
              <a:gd name="connsiteX588" fmla="*/ 361392 w 1244359"/>
              <a:gd name="connsiteY588" fmla="*/ 1153478 h 1201102"/>
              <a:gd name="connsiteX589" fmla="*/ 359487 w 1244359"/>
              <a:gd name="connsiteY589" fmla="*/ 1150620 h 1201102"/>
              <a:gd name="connsiteX590" fmla="*/ 367107 w 1244359"/>
              <a:gd name="connsiteY590" fmla="*/ 1153478 h 1201102"/>
              <a:gd name="connsiteX591" fmla="*/ 362345 w 1244359"/>
              <a:gd name="connsiteY591" fmla="*/ 1152525 h 1201102"/>
              <a:gd name="connsiteX592" fmla="*/ 387110 w 1244359"/>
              <a:gd name="connsiteY592" fmla="*/ 1165860 h 1201102"/>
              <a:gd name="connsiteX593" fmla="*/ 389967 w 1244359"/>
              <a:gd name="connsiteY593" fmla="*/ 1163003 h 1201102"/>
              <a:gd name="connsiteX594" fmla="*/ 402350 w 1244359"/>
              <a:gd name="connsiteY594" fmla="*/ 1170623 h 1201102"/>
              <a:gd name="connsiteX595" fmla="*/ 405207 w 1244359"/>
              <a:gd name="connsiteY595" fmla="*/ 1166813 h 1201102"/>
              <a:gd name="connsiteX596" fmla="*/ 417590 w 1244359"/>
              <a:gd name="connsiteY596" fmla="*/ 1172528 h 1201102"/>
              <a:gd name="connsiteX597" fmla="*/ 409970 w 1244359"/>
              <a:gd name="connsiteY597" fmla="*/ 1172528 h 1201102"/>
              <a:gd name="connsiteX598" fmla="*/ 429020 w 1244359"/>
              <a:gd name="connsiteY598" fmla="*/ 1174433 h 1201102"/>
              <a:gd name="connsiteX599" fmla="*/ 432830 w 1244359"/>
              <a:gd name="connsiteY599" fmla="*/ 1180148 h 1201102"/>
              <a:gd name="connsiteX600" fmla="*/ 436640 w 1244359"/>
              <a:gd name="connsiteY600" fmla="*/ 1177290 h 1201102"/>
              <a:gd name="connsiteX601" fmla="*/ 447117 w 1244359"/>
              <a:gd name="connsiteY601" fmla="*/ 1181100 h 1201102"/>
              <a:gd name="connsiteX602" fmla="*/ 463310 w 1244359"/>
              <a:gd name="connsiteY602" fmla="*/ 1185863 h 1201102"/>
              <a:gd name="connsiteX603" fmla="*/ 465215 w 1244359"/>
              <a:gd name="connsiteY603" fmla="*/ 1183005 h 1201102"/>
              <a:gd name="connsiteX604" fmla="*/ 501410 w 1244359"/>
              <a:gd name="connsiteY604" fmla="*/ 1189673 h 1201102"/>
              <a:gd name="connsiteX605" fmla="*/ 535700 w 1244359"/>
              <a:gd name="connsiteY605" fmla="*/ 1194435 h 1201102"/>
              <a:gd name="connsiteX606" fmla="*/ 535700 w 1244359"/>
              <a:gd name="connsiteY606" fmla="*/ 1191578 h 1201102"/>
              <a:gd name="connsiteX607" fmla="*/ 557607 w 1244359"/>
              <a:gd name="connsiteY607" fmla="*/ 1191578 h 1201102"/>
              <a:gd name="connsiteX608" fmla="*/ 555702 w 1244359"/>
              <a:gd name="connsiteY608" fmla="*/ 1193483 h 1201102"/>
              <a:gd name="connsiteX609" fmla="*/ 575705 w 1244359"/>
              <a:gd name="connsiteY609" fmla="*/ 1196340 h 1201102"/>
              <a:gd name="connsiteX610" fmla="*/ 561417 w 1244359"/>
              <a:gd name="connsiteY610" fmla="*/ 1201103 h 1201102"/>
              <a:gd name="connsiteX611" fmla="*/ 589040 w 1244359"/>
              <a:gd name="connsiteY611" fmla="*/ 1196340 h 1201102"/>
              <a:gd name="connsiteX612" fmla="*/ 589040 w 1244359"/>
              <a:gd name="connsiteY612" fmla="*/ 1193483 h 1201102"/>
              <a:gd name="connsiteX613" fmla="*/ 598565 w 1244359"/>
              <a:gd name="connsiteY613" fmla="*/ 1192530 h 1201102"/>
              <a:gd name="connsiteX614" fmla="*/ 606185 w 1244359"/>
              <a:gd name="connsiteY614" fmla="*/ 1196340 h 1201102"/>
              <a:gd name="connsiteX615" fmla="*/ 641427 w 1244359"/>
              <a:gd name="connsiteY615" fmla="*/ 1191578 h 1201102"/>
              <a:gd name="connsiteX616" fmla="*/ 661430 w 1244359"/>
              <a:gd name="connsiteY616" fmla="*/ 1191578 h 1201102"/>
              <a:gd name="connsiteX617" fmla="*/ 683337 w 1244359"/>
              <a:gd name="connsiteY617" fmla="*/ 1188720 h 1201102"/>
              <a:gd name="connsiteX618" fmla="*/ 720485 w 1244359"/>
              <a:gd name="connsiteY618" fmla="*/ 1179195 h 1201102"/>
              <a:gd name="connsiteX619" fmla="*/ 729057 w 1244359"/>
              <a:gd name="connsiteY619" fmla="*/ 1181100 h 1201102"/>
              <a:gd name="connsiteX620" fmla="*/ 748107 w 1244359"/>
              <a:gd name="connsiteY620" fmla="*/ 1174433 h 1201102"/>
              <a:gd name="connsiteX621" fmla="*/ 744297 w 1244359"/>
              <a:gd name="connsiteY621" fmla="*/ 1173480 h 1201102"/>
              <a:gd name="connsiteX622" fmla="*/ 754775 w 1244359"/>
              <a:gd name="connsiteY622" fmla="*/ 1169670 h 1201102"/>
              <a:gd name="connsiteX623" fmla="*/ 758585 w 1244359"/>
              <a:gd name="connsiteY623" fmla="*/ 1171575 h 1201102"/>
              <a:gd name="connsiteX624" fmla="*/ 782397 w 1244359"/>
              <a:gd name="connsiteY624" fmla="*/ 1165860 h 1201102"/>
              <a:gd name="connsiteX625" fmla="*/ 778587 w 1244359"/>
              <a:gd name="connsiteY625" fmla="*/ 1163955 h 1201102"/>
              <a:gd name="connsiteX626" fmla="*/ 797637 w 1244359"/>
              <a:gd name="connsiteY626" fmla="*/ 1161098 h 1201102"/>
              <a:gd name="connsiteX627" fmla="*/ 790017 w 1244359"/>
              <a:gd name="connsiteY627" fmla="*/ 1163003 h 1201102"/>
              <a:gd name="connsiteX628" fmla="*/ 793827 w 1244359"/>
              <a:gd name="connsiteY628" fmla="*/ 1163955 h 1201102"/>
              <a:gd name="connsiteX629" fmla="*/ 840500 w 1244359"/>
              <a:gd name="connsiteY629" fmla="*/ 1143953 h 1201102"/>
              <a:gd name="connsiteX630" fmla="*/ 846215 w 1244359"/>
              <a:gd name="connsiteY630" fmla="*/ 1138238 h 1201102"/>
              <a:gd name="connsiteX631" fmla="*/ 862407 w 1244359"/>
              <a:gd name="connsiteY631" fmla="*/ 1133475 h 1201102"/>
              <a:gd name="connsiteX632" fmla="*/ 868122 w 1244359"/>
              <a:gd name="connsiteY632" fmla="*/ 1130618 h 1201102"/>
              <a:gd name="connsiteX633" fmla="*/ 888125 w 1244359"/>
              <a:gd name="connsiteY633" fmla="*/ 1122045 h 1201102"/>
              <a:gd name="connsiteX634" fmla="*/ 882410 w 1244359"/>
              <a:gd name="connsiteY634" fmla="*/ 1127760 h 1201102"/>
              <a:gd name="connsiteX635" fmla="*/ 893840 w 1244359"/>
              <a:gd name="connsiteY635" fmla="*/ 1122045 h 1201102"/>
              <a:gd name="connsiteX636" fmla="*/ 895745 w 1244359"/>
              <a:gd name="connsiteY636" fmla="*/ 1117283 h 1201102"/>
              <a:gd name="connsiteX637" fmla="*/ 902412 w 1244359"/>
              <a:gd name="connsiteY637" fmla="*/ 1115378 h 1201102"/>
              <a:gd name="connsiteX638" fmla="*/ 891935 w 1244359"/>
              <a:gd name="connsiteY638" fmla="*/ 1125855 h 1201102"/>
              <a:gd name="connsiteX639" fmla="*/ 915747 w 1244359"/>
              <a:gd name="connsiteY639" fmla="*/ 1114425 h 1201102"/>
              <a:gd name="connsiteX640" fmla="*/ 918605 w 1244359"/>
              <a:gd name="connsiteY640" fmla="*/ 1112520 h 1201102"/>
              <a:gd name="connsiteX641" fmla="*/ 913842 w 1244359"/>
              <a:gd name="connsiteY641" fmla="*/ 1122045 h 1201102"/>
              <a:gd name="connsiteX642" fmla="*/ 936702 w 1244359"/>
              <a:gd name="connsiteY642" fmla="*/ 1105853 h 1201102"/>
              <a:gd name="connsiteX643" fmla="*/ 956705 w 1244359"/>
              <a:gd name="connsiteY643" fmla="*/ 1087755 h 1201102"/>
              <a:gd name="connsiteX644" fmla="*/ 957657 w 1244359"/>
              <a:gd name="connsiteY644" fmla="*/ 1091565 h 1201102"/>
              <a:gd name="connsiteX645" fmla="*/ 965277 w 1244359"/>
              <a:gd name="connsiteY645" fmla="*/ 1083945 h 1201102"/>
              <a:gd name="connsiteX646" fmla="*/ 968135 w 1244359"/>
              <a:gd name="connsiteY646" fmla="*/ 1085850 h 1201102"/>
              <a:gd name="connsiteX647" fmla="*/ 975755 w 1244359"/>
              <a:gd name="connsiteY647" fmla="*/ 1078230 h 1201102"/>
              <a:gd name="connsiteX648" fmla="*/ 964325 w 1244359"/>
              <a:gd name="connsiteY648" fmla="*/ 1082040 h 1201102"/>
              <a:gd name="connsiteX649" fmla="*/ 985280 w 1244359"/>
              <a:gd name="connsiteY649" fmla="*/ 1067753 h 1201102"/>
              <a:gd name="connsiteX650" fmla="*/ 977660 w 1244359"/>
              <a:gd name="connsiteY650" fmla="*/ 1075373 h 1201102"/>
              <a:gd name="connsiteX651" fmla="*/ 985280 w 1244359"/>
              <a:gd name="connsiteY651" fmla="*/ 1075373 h 1201102"/>
              <a:gd name="connsiteX652" fmla="*/ 984327 w 1244359"/>
              <a:gd name="connsiteY652" fmla="*/ 1071563 h 1201102"/>
              <a:gd name="connsiteX653" fmla="*/ 1010045 w 1244359"/>
              <a:gd name="connsiteY653" fmla="*/ 1057275 h 1201102"/>
              <a:gd name="connsiteX654" fmla="*/ 1004330 w 1244359"/>
              <a:gd name="connsiteY654" fmla="*/ 1055370 h 1201102"/>
              <a:gd name="connsiteX655" fmla="*/ 1011950 w 1244359"/>
              <a:gd name="connsiteY655" fmla="*/ 1049655 h 1201102"/>
              <a:gd name="connsiteX656" fmla="*/ 1013855 w 1244359"/>
              <a:gd name="connsiteY656" fmla="*/ 1054418 h 1201102"/>
              <a:gd name="connsiteX657" fmla="*/ 1016712 w 1244359"/>
              <a:gd name="connsiteY657" fmla="*/ 1048703 h 1201102"/>
              <a:gd name="connsiteX658" fmla="*/ 1026237 w 1244359"/>
              <a:gd name="connsiteY658" fmla="*/ 1044893 h 1201102"/>
              <a:gd name="connsiteX659" fmla="*/ 1032905 w 1244359"/>
              <a:gd name="connsiteY659" fmla="*/ 1041083 h 1201102"/>
              <a:gd name="connsiteX660" fmla="*/ 1039572 w 1244359"/>
              <a:gd name="connsiteY660" fmla="*/ 1029653 h 1201102"/>
              <a:gd name="connsiteX661" fmla="*/ 1041477 w 1244359"/>
              <a:gd name="connsiteY661" fmla="*/ 1031558 h 1201102"/>
              <a:gd name="connsiteX662" fmla="*/ 1050050 w 1244359"/>
              <a:gd name="connsiteY662" fmla="*/ 1024890 h 1201102"/>
              <a:gd name="connsiteX663" fmla="*/ 1051955 w 1244359"/>
              <a:gd name="connsiteY663" fmla="*/ 1018223 h 1201102"/>
              <a:gd name="connsiteX664" fmla="*/ 1054812 w 1244359"/>
              <a:gd name="connsiteY664" fmla="*/ 1019175 h 1201102"/>
              <a:gd name="connsiteX665" fmla="*/ 1071957 w 1244359"/>
              <a:gd name="connsiteY665" fmla="*/ 991553 h 1201102"/>
              <a:gd name="connsiteX666" fmla="*/ 1080530 w 1244359"/>
              <a:gd name="connsiteY666" fmla="*/ 980123 h 1201102"/>
              <a:gd name="connsiteX667" fmla="*/ 1077672 w 1244359"/>
              <a:gd name="connsiteY667" fmla="*/ 978218 h 1201102"/>
              <a:gd name="connsiteX668" fmla="*/ 1087197 w 1244359"/>
              <a:gd name="connsiteY668" fmla="*/ 967740 h 1201102"/>
              <a:gd name="connsiteX669" fmla="*/ 1088150 w 1244359"/>
              <a:gd name="connsiteY669" fmla="*/ 972503 h 1201102"/>
              <a:gd name="connsiteX670" fmla="*/ 1092912 w 1244359"/>
              <a:gd name="connsiteY670" fmla="*/ 964883 h 1201102"/>
              <a:gd name="connsiteX671" fmla="*/ 1088150 w 1244359"/>
              <a:gd name="connsiteY671" fmla="*/ 966788 h 1201102"/>
              <a:gd name="connsiteX672" fmla="*/ 1092912 w 1244359"/>
              <a:gd name="connsiteY672" fmla="*/ 959168 h 1201102"/>
              <a:gd name="connsiteX673" fmla="*/ 1094817 w 1244359"/>
              <a:gd name="connsiteY673" fmla="*/ 961073 h 1201102"/>
              <a:gd name="connsiteX674" fmla="*/ 1113867 w 1244359"/>
              <a:gd name="connsiteY674" fmla="*/ 928688 h 1201102"/>
              <a:gd name="connsiteX675" fmla="*/ 1119582 w 1244359"/>
              <a:gd name="connsiteY675" fmla="*/ 924878 h 1201102"/>
              <a:gd name="connsiteX676" fmla="*/ 1116725 w 1244359"/>
              <a:gd name="connsiteY676" fmla="*/ 924878 h 1201102"/>
              <a:gd name="connsiteX677" fmla="*/ 1123392 w 1244359"/>
              <a:gd name="connsiteY677" fmla="*/ 914400 h 1201102"/>
              <a:gd name="connsiteX678" fmla="*/ 1131965 w 1244359"/>
              <a:gd name="connsiteY678" fmla="*/ 902970 h 1201102"/>
              <a:gd name="connsiteX679" fmla="*/ 1130060 w 1244359"/>
              <a:gd name="connsiteY679" fmla="*/ 902018 h 1201102"/>
              <a:gd name="connsiteX680" fmla="*/ 1133870 w 1244359"/>
              <a:gd name="connsiteY680" fmla="*/ 900113 h 1201102"/>
              <a:gd name="connsiteX681" fmla="*/ 1135775 w 1244359"/>
              <a:gd name="connsiteY681" fmla="*/ 892493 h 1201102"/>
              <a:gd name="connsiteX682" fmla="*/ 1141490 w 1244359"/>
              <a:gd name="connsiteY682" fmla="*/ 884873 h 1201102"/>
              <a:gd name="connsiteX683" fmla="*/ 1139585 w 1244359"/>
              <a:gd name="connsiteY683" fmla="*/ 886778 h 1201102"/>
              <a:gd name="connsiteX684" fmla="*/ 1146252 w 1244359"/>
              <a:gd name="connsiteY684" fmla="*/ 874395 h 1201102"/>
              <a:gd name="connsiteX685" fmla="*/ 1144347 w 1244359"/>
              <a:gd name="connsiteY685" fmla="*/ 880110 h 1201102"/>
              <a:gd name="connsiteX686" fmla="*/ 1149110 w 1244359"/>
              <a:gd name="connsiteY686" fmla="*/ 868680 h 1201102"/>
              <a:gd name="connsiteX687" fmla="*/ 1158635 w 1244359"/>
              <a:gd name="connsiteY687" fmla="*/ 854393 h 1201102"/>
              <a:gd name="connsiteX688" fmla="*/ 1152920 w 1244359"/>
              <a:gd name="connsiteY688" fmla="*/ 869633 h 1201102"/>
              <a:gd name="connsiteX689" fmla="*/ 1146252 w 1244359"/>
              <a:gd name="connsiteY689" fmla="*/ 880110 h 1201102"/>
              <a:gd name="connsiteX690" fmla="*/ 1142442 w 1244359"/>
              <a:gd name="connsiteY690" fmla="*/ 892493 h 1201102"/>
              <a:gd name="connsiteX691" fmla="*/ 1143395 w 1244359"/>
              <a:gd name="connsiteY691" fmla="*/ 896303 h 1201102"/>
              <a:gd name="connsiteX692" fmla="*/ 1145300 w 1244359"/>
              <a:gd name="connsiteY692" fmla="*/ 889635 h 1201102"/>
              <a:gd name="connsiteX693" fmla="*/ 1150062 w 1244359"/>
              <a:gd name="connsiteY693" fmla="*/ 886778 h 1201102"/>
              <a:gd name="connsiteX694" fmla="*/ 1148157 w 1244359"/>
              <a:gd name="connsiteY694" fmla="*/ 891540 h 1201102"/>
              <a:gd name="connsiteX695" fmla="*/ 1155777 w 1244359"/>
              <a:gd name="connsiteY695" fmla="*/ 882968 h 1201102"/>
              <a:gd name="connsiteX696" fmla="*/ 1161492 w 1244359"/>
              <a:gd name="connsiteY696" fmla="*/ 871538 h 1201102"/>
              <a:gd name="connsiteX697" fmla="*/ 1170065 w 1244359"/>
              <a:gd name="connsiteY697" fmla="*/ 854393 h 1201102"/>
              <a:gd name="connsiteX698" fmla="*/ 1168160 w 1244359"/>
              <a:gd name="connsiteY698" fmla="*/ 850583 h 1201102"/>
              <a:gd name="connsiteX699" fmla="*/ 1189115 w 1244359"/>
              <a:gd name="connsiteY699" fmla="*/ 799148 h 1201102"/>
              <a:gd name="connsiteX700" fmla="*/ 1186257 w 1244359"/>
              <a:gd name="connsiteY700" fmla="*/ 793433 h 1201102"/>
              <a:gd name="connsiteX701" fmla="*/ 1191020 w 1244359"/>
              <a:gd name="connsiteY701" fmla="*/ 793433 h 1201102"/>
              <a:gd name="connsiteX702" fmla="*/ 1205307 w 1244359"/>
              <a:gd name="connsiteY702" fmla="*/ 756285 h 1201102"/>
              <a:gd name="connsiteX703" fmla="*/ 1209117 w 1244359"/>
              <a:gd name="connsiteY703" fmla="*/ 718185 h 1201102"/>
              <a:gd name="connsiteX704" fmla="*/ 1202450 w 1244359"/>
              <a:gd name="connsiteY704" fmla="*/ 737235 h 1201102"/>
              <a:gd name="connsiteX705" fmla="*/ 1209117 w 1244359"/>
              <a:gd name="connsiteY705" fmla="*/ 716280 h 1201102"/>
              <a:gd name="connsiteX706" fmla="*/ 1211975 w 1244359"/>
              <a:gd name="connsiteY706" fmla="*/ 697230 h 1201102"/>
              <a:gd name="connsiteX707" fmla="*/ 1220547 w 1244359"/>
              <a:gd name="connsiteY707" fmla="*/ 668655 h 1201102"/>
              <a:gd name="connsiteX708" fmla="*/ 1222452 w 1244359"/>
              <a:gd name="connsiteY708" fmla="*/ 662940 h 1201102"/>
              <a:gd name="connsiteX709" fmla="*/ 1226262 w 1244359"/>
              <a:gd name="connsiteY709" fmla="*/ 629603 h 1201102"/>
              <a:gd name="connsiteX710" fmla="*/ 1226262 w 1244359"/>
              <a:gd name="connsiteY710" fmla="*/ 603885 h 1201102"/>
              <a:gd name="connsiteX711" fmla="*/ 1229120 w 1244359"/>
              <a:gd name="connsiteY711" fmla="*/ 603885 h 1201102"/>
              <a:gd name="connsiteX712" fmla="*/ 1227215 w 1244359"/>
              <a:gd name="connsiteY712" fmla="*/ 575310 h 1201102"/>
              <a:gd name="connsiteX713" fmla="*/ 1228167 w 1244359"/>
              <a:gd name="connsiteY713" fmla="*/ 575310 h 1201102"/>
              <a:gd name="connsiteX714" fmla="*/ 1226262 w 1244359"/>
              <a:gd name="connsiteY714" fmla="*/ 564833 h 1201102"/>
              <a:gd name="connsiteX715" fmla="*/ 1225310 w 1244359"/>
              <a:gd name="connsiteY715" fmla="*/ 555308 h 1201102"/>
              <a:gd name="connsiteX716" fmla="*/ 1228167 w 1244359"/>
              <a:gd name="connsiteY716" fmla="*/ 540068 h 1201102"/>
              <a:gd name="connsiteX717" fmla="*/ 1230072 w 1244359"/>
              <a:gd name="connsiteY717" fmla="*/ 545783 h 1201102"/>
              <a:gd name="connsiteX718" fmla="*/ 1231977 w 1244359"/>
              <a:gd name="connsiteY718" fmla="*/ 565785 h 1201102"/>
              <a:gd name="connsiteX719" fmla="*/ 1229120 w 1244359"/>
              <a:gd name="connsiteY719" fmla="*/ 567690 h 1201102"/>
              <a:gd name="connsiteX720" fmla="*/ 1231977 w 1244359"/>
              <a:gd name="connsiteY720" fmla="*/ 616268 h 1201102"/>
              <a:gd name="connsiteX721" fmla="*/ 1231977 w 1244359"/>
              <a:gd name="connsiteY721" fmla="*/ 627698 h 1201102"/>
              <a:gd name="connsiteX722" fmla="*/ 1226262 w 1244359"/>
              <a:gd name="connsiteY722" fmla="*/ 664845 h 1201102"/>
              <a:gd name="connsiteX723" fmla="*/ 1225310 w 1244359"/>
              <a:gd name="connsiteY723" fmla="*/ 684848 h 1201102"/>
              <a:gd name="connsiteX724" fmla="*/ 1225310 w 1244359"/>
              <a:gd name="connsiteY724" fmla="*/ 694373 h 1201102"/>
              <a:gd name="connsiteX725" fmla="*/ 1225310 w 1244359"/>
              <a:gd name="connsiteY725" fmla="*/ 701993 h 1201102"/>
              <a:gd name="connsiteX726" fmla="*/ 1229120 w 1244359"/>
              <a:gd name="connsiteY726" fmla="*/ 673418 h 1201102"/>
              <a:gd name="connsiteX727" fmla="*/ 1229120 w 1244359"/>
              <a:gd name="connsiteY727" fmla="*/ 665798 h 1201102"/>
              <a:gd name="connsiteX728" fmla="*/ 1231977 w 1244359"/>
              <a:gd name="connsiteY728" fmla="*/ 665798 h 1201102"/>
              <a:gd name="connsiteX729" fmla="*/ 1244360 w 1244359"/>
              <a:gd name="connsiteY729" fmla="*/ 573405 h 1201102"/>
              <a:gd name="connsiteX730" fmla="*/ 1015760 w 1244359"/>
              <a:gd name="connsiteY730" fmla="*/ 133350 h 1201102"/>
              <a:gd name="connsiteX731" fmla="*/ 1021475 w 1244359"/>
              <a:gd name="connsiteY731" fmla="*/ 138113 h 1201102"/>
              <a:gd name="connsiteX732" fmla="*/ 1015760 w 1244359"/>
              <a:gd name="connsiteY732" fmla="*/ 133350 h 1201102"/>
              <a:gd name="connsiteX733" fmla="*/ 348057 w 1244359"/>
              <a:gd name="connsiteY733" fmla="*/ 1113473 h 1201102"/>
              <a:gd name="connsiteX734" fmla="*/ 355677 w 1244359"/>
              <a:gd name="connsiteY734" fmla="*/ 1114425 h 1201102"/>
              <a:gd name="connsiteX735" fmla="*/ 348057 w 1244359"/>
              <a:gd name="connsiteY735" fmla="*/ 1113473 h 1201102"/>
              <a:gd name="connsiteX736" fmla="*/ 393777 w 1244359"/>
              <a:gd name="connsiteY736" fmla="*/ 1141095 h 1201102"/>
              <a:gd name="connsiteX737" fmla="*/ 403302 w 1244359"/>
              <a:gd name="connsiteY737" fmla="*/ 1143953 h 1201102"/>
              <a:gd name="connsiteX738" fmla="*/ 393777 w 1244359"/>
              <a:gd name="connsiteY738" fmla="*/ 1141095 h 1201102"/>
              <a:gd name="connsiteX739" fmla="*/ 406160 w 1244359"/>
              <a:gd name="connsiteY739" fmla="*/ 1128713 h 1201102"/>
              <a:gd name="connsiteX740" fmla="*/ 414732 w 1244359"/>
              <a:gd name="connsiteY740" fmla="*/ 1130618 h 1201102"/>
              <a:gd name="connsiteX741" fmla="*/ 406160 w 1244359"/>
              <a:gd name="connsiteY741" fmla="*/ 1128713 h 1201102"/>
              <a:gd name="connsiteX742" fmla="*/ 505220 w 1244359"/>
              <a:gd name="connsiteY742" fmla="*/ 1169670 h 1201102"/>
              <a:gd name="connsiteX743" fmla="*/ 510935 w 1244359"/>
              <a:gd name="connsiteY743" fmla="*/ 1169670 h 1201102"/>
              <a:gd name="connsiteX744" fmla="*/ 511887 w 1244359"/>
              <a:gd name="connsiteY744" fmla="*/ 1172528 h 1201102"/>
              <a:gd name="connsiteX745" fmla="*/ 505220 w 1244359"/>
              <a:gd name="connsiteY745" fmla="*/ 1169670 h 1201102"/>
              <a:gd name="connsiteX746" fmla="*/ 551892 w 1244359"/>
              <a:gd name="connsiteY746" fmla="*/ 1178243 h 1201102"/>
              <a:gd name="connsiteX747" fmla="*/ 554750 w 1244359"/>
              <a:gd name="connsiteY747" fmla="*/ 1175385 h 1201102"/>
              <a:gd name="connsiteX748" fmla="*/ 527127 w 1244359"/>
              <a:gd name="connsiteY748" fmla="*/ 1167765 h 1201102"/>
              <a:gd name="connsiteX749" fmla="*/ 549035 w 1244359"/>
              <a:gd name="connsiteY749" fmla="*/ 1166813 h 1201102"/>
              <a:gd name="connsiteX750" fmla="*/ 554750 w 1244359"/>
              <a:gd name="connsiteY750" fmla="*/ 1169670 h 1201102"/>
              <a:gd name="connsiteX751" fmla="*/ 547130 w 1244359"/>
              <a:gd name="connsiteY751" fmla="*/ 1169670 h 1201102"/>
              <a:gd name="connsiteX752" fmla="*/ 558560 w 1244359"/>
              <a:gd name="connsiteY752" fmla="*/ 1175385 h 1201102"/>
              <a:gd name="connsiteX753" fmla="*/ 551892 w 1244359"/>
              <a:gd name="connsiteY753" fmla="*/ 1178243 h 1201102"/>
              <a:gd name="connsiteX754" fmla="*/ 1183400 w 1244359"/>
              <a:gd name="connsiteY754" fmla="*/ 731520 h 1201102"/>
              <a:gd name="connsiteX755" fmla="*/ 1182447 w 1244359"/>
              <a:gd name="connsiteY755" fmla="*/ 739140 h 1201102"/>
              <a:gd name="connsiteX756" fmla="*/ 1181495 w 1244359"/>
              <a:gd name="connsiteY756" fmla="*/ 736283 h 1201102"/>
              <a:gd name="connsiteX757" fmla="*/ 1183400 w 1244359"/>
              <a:gd name="connsiteY757" fmla="*/ 731520 h 1201102"/>
              <a:gd name="connsiteX758" fmla="*/ 1183400 w 1244359"/>
              <a:gd name="connsiteY758" fmla="*/ 731520 h 1201102"/>
              <a:gd name="connsiteX759" fmla="*/ 1170065 w 1244359"/>
              <a:gd name="connsiteY759" fmla="*/ 835343 h 1201102"/>
              <a:gd name="connsiteX760" fmla="*/ 1165302 w 1244359"/>
              <a:gd name="connsiteY760" fmla="*/ 846773 h 1201102"/>
              <a:gd name="connsiteX761" fmla="*/ 1163397 w 1244359"/>
              <a:gd name="connsiteY761" fmla="*/ 841058 h 1201102"/>
              <a:gd name="connsiteX762" fmla="*/ 1170065 w 1244359"/>
              <a:gd name="connsiteY762" fmla="*/ 835343 h 1201102"/>
              <a:gd name="connsiteX763" fmla="*/ 779540 w 1244359"/>
              <a:gd name="connsiteY763" fmla="*/ 1134428 h 1201102"/>
              <a:gd name="connsiteX764" fmla="*/ 769062 w 1244359"/>
              <a:gd name="connsiteY764" fmla="*/ 1139190 h 1201102"/>
              <a:gd name="connsiteX765" fmla="*/ 779540 w 1244359"/>
              <a:gd name="connsiteY765" fmla="*/ 1134428 h 1201102"/>
              <a:gd name="connsiteX766" fmla="*/ 703340 w 1244359"/>
              <a:gd name="connsiteY766" fmla="*/ 1168718 h 1201102"/>
              <a:gd name="connsiteX767" fmla="*/ 682385 w 1244359"/>
              <a:gd name="connsiteY767" fmla="*/ 1167765 h 1201102"/>
              <a:gd name="connsiteX768" fmla="*/ 703340 w 1244359"/>
              <a:gd name="connsiteY768" fmla="*/ 1163003 h 1201102"/>
              <a:gd name="connsiteX769" fmla="*/ 703340 w 1244359"/>
              <a:gd name="connsiteY769" fmla="*/ 1168718 h 1201102"/>
              <a:gd name="connsiteX770" fmla="*/ 658572 w 1244359"/>
              <a:gd name="connsiteY770" fmla="*/ 1168718 h 1201102"/>
              <a:gd name="connsiteX771" fmla="*/ 652857 w 1244359"/>
              <a:gd name="connsiteY771" fmla="*/ 1168718 h 1201102"/>
              <a:gd name="connsiteX772" fmla="*/ 656667 w 1244359"/>
              <a:gd name="connsiteY772" fmla="*/ 1165860 h 1201102"/>
              <a:gd name="connsiteX773" fmla="*/ 658572 w 1244359"/>
              <a:gd name="connsiteY773" fmla="*/ 1168718 h 1201102"/>
              <a:gd name="connsiteX774" fmla="*/ 676670 w 1244359"/>
              <a:gd name="connsiteY774" fmla="*/ 1167765 h 1201102"/>
              <a:gd name="connsiteX775" fmla="*/ 671907 w 1244359"/>
              <a:gd name="connsiteY775" fmla="*/ 1172528 h 1201102"/>
              <a:gd name="connsiteX776" fmla="*/ 658572 w 1244359"/>
              <a:gd name="connsiteY776" fmla="*/ 1171575 h 1201102"/>
              <a:gd name="connsiteX777" fmla="*/ 676670 w 1244359"/>
              <a:gd name="connsiteY777" fmla="*/ 1167765 h 1201102"/>
              <a:gd name="connsiteX778" fmla="*/ 666192 w 1244359"/>
              <a:gd name="connsiteY778" fmla="*/ 1156335 h 1201102"/>
              <a:gd name="connsiteX779" fmla="*/ 650000 w 1244359"/>
              <a:gd name="connsiteY779" fmla="*/ 1160145 h 1201102"/>
              <a:gd name="connsiteX780" fmla="*/ 661430 w 1244359"/>
              <a:gd name="connsiteY780" fmla="*/ 1152525 h 1201102"/>
              <a:gd name="connsiteX781" fmla="*/ 684290 w 1244359"/>
              <a:gd name="connsiteY781" fmla="*/ 1147763 h 1201102"/>
              <a:gd name="connsiteX782" fmla="*/ 684290 w 1244359"/>
              <a:gd name="connsiteY782" fmla="*/ 1154430 h 1201102"/>
              <a:gd name="connsiteX783" fmla="*/ 685242 w 1244359"/>
              <a:gd name="connsiteY783" fmla="*/ 1152525 h 1201102"/>
              <a:gd name="connsiteX784" fmla="*/ 666192 w 1244359"/>
              <a:gd name="connsiteY784" fmla="*/ 1156335 h 1201102"/>
              <a:gd name="connsiteX785" fmla="*/ 651905 w 1244359"/>
              <a:gd name="connsiteY785" fmla="*/ 1169670 h 1201102"/>
              <a:gd name="connsiteX786" fmla="*/ 622377 w 1244359"/>
              <a:gd name="connsiteY786" fmla="*/ 1168718 h 1201102"/>
              <a:gd name="connsiteX787" fmla="*/ 651905 w 1244359"/>
              <a:gd name="connsiteY787" fmla="*/ 1169670 h 1201102"/>
              <a:gd name="connsiteX788" fmla="*/ 690957 w 1244359"/>
              <a:gd name="connsiteY788" fmla="*/ 1150620 h 1201102"/>
              <a:gd name="connsiteX789" fmla="*/ 695720 w 1244359"/>
              <a:gd name="connsiteY789" fmla="*/ 1147763 h 1201102"/>
              <a:gd name="connsiteX790" fmla="*/ 690957 w 1244359"/>
              <a:gd name="connsiteY790" fmla="*/ 1150620 h 1201102"/>
              <a:gd name="connsiteX791" fmla="*/ 702387 w 1244359"/>
              <a:gd name="connsiteY791" fmla="*/ 1126808 h 1201102"/>
              <a:gd name="connsiteX792" fmla="*/ 674765 w 1244359"/>
              <a:gd name="connsiteY792" fmla="*/ 1130618 h 1201102"/>
              <a:gd name="connsiteX793" fmla="*/ 679527 w 1244359"/>
              <a:gd name="connsiteY793" fmla="*/ 1133475 h 1201102"/>
              <a:gd name="connsiteX794" fmla="*/ 670955 w 1244359"/>
              <a:gd name="connsiteY794" fmla="*/ 1134428 h 1201102"/>
              <a:gd name="connsiteX795" fmla="*/ 671907 w 1244359"/>
              <a:gd name="connsiteY795" fmla="*/ 1130618 h 1201102"/>
              <a:gd name="connsiteX796" fmla="*/ 662382 w 1244359"/>
              <a:gd name="connsiteY796" fmla="*/ 1131570 h 1201102"/>
              <a:gd name="connsiteX797" fmla="*/ 690957 w 1244359"/>
              <a:gd name="connsiteY797" fmla="*/ 1122998 h 1201102"/>
              <a:gd name="connsiteX798" fmla="*/ 708102 w 1244359"/>
              <a:gd name="connsiteY798" fmla="*/ 1121093 h 1201102"/>
              <a:gd name="connsiteX799" fmla="*/ 727152 w 1244359"/>
              <a:gd name="connsiteY799" fmla="*/ 1116330 h 1201102"/>
              <a:gd name="connsiteX800" fmla="*/ 729057 w 1244359"/>
              <a:gd name="connsiteY800" fmla="*/ 1118235 h 1201102"/>
              <a:gd name="connsiteX801" fmla="*/ 716675 w 1244359"/>
              <a:gd name="connsiteY801" fmla="*/ 1122998 h 1201102"/>
              <a:gd name="connsiteX802" fmla="*/ 710007 w 1244359"/>
              <a:gd name="connsiteY802" fmla="*/ 1124903 h 1201102"/>
              <a:gd name="connsiteX803" fmla="*/ 702387 w 1244359"/>
              <a:gd name="connsiteY803" fmla="*/ 1126808 h 1201102"/>
              <a:gd name="connsiteX804" fmla="*/ 378537 w 1244359"/>
              <a:gd name="connsiteY804" fmla="*/ 1030605 h 1201102"/>
              <a:gd name="connsiteX805" fmla="*/ 380442 w 1244359"/>
              <a:gd name="connsiteY805" fmla="*/ 1030605 h 1201102"/>
              <a:gd name="connsiteX806" fmla="*/ 380442 w 1244359"/>
              <a:gd name="connsiteY806" fmla="*/ 1030605 h 1201102"/>
              <a:gd name="connsiteX807" fmla="*/ 380442 w 1244359"/>
              <a:gd name="connsiteY807" fmla="*/ 1031558 h 1201102"/>
              <a:gd name="connsiteX808" fmla="*/ 377585 w 1244359"/>
              <a:gd name="connsiteY808" fmla="*/ 1030605 h 1201102"/>
              <a:gd name="connsiteX809" fmla="*/ 378537 w 1244359"/>
              <a:gd name="connsiteY809" fmla="*/ 1030605 h 1201102"/>
              <a:gd name="connsiteX810" fmla="*/ 301385 w 1244359"/>
              <a:gd name="connsiteY810" fmla="*/ 998220 h 1201102"/>
              <a:gd name="connsiteX811" fmla="*/ 300432 w 1244359"/>
              <a:gd name="connsiteY811" fmla="*/ 999173 h 1201102"/>
              <a:gd name="connsiteX812" fmla="*/ 299480 w 1244359"/>
              <a:gd name="connsiteY812" fmla="*/ 998220 h 1201102"/>
              <a:gd name="connsiteX813" fmla="*/ 300432 w 1244359"/>
              <a:gd name="connsiteY813" fmla="*/ 997268 h 1201102"/>
              <a:gd name="connsiteX814" fmla="*/ 301385 w 1244359"/>
              <a:gd name="connsiteY814" fmla="*/ 996315 h 1201102"/>
              <a:gd name="connsiteX815" fmla="*/ 301385 w 1244359"/>
              <a:gd name="connsiteY815" fmla="*/ 996315 h 1201102"/>
              <a:gd name="connsiteX816" fmla="*/ 301385 w 1244359"/>
              <a:gd name="connsiteY816" fmla="*/ 996315 h 1201102"/>
              <a:gd name="connsiteX817" fmla="*/ 301385 w 1244359"/>
              <a:gd name="connsiteY817" fmla="*/ 998220 h 1201102"/>
              <a:gd name="connsiteX818" fmla="*/ 545225 w 1244359"/>
              <a:gd name="connsiteY818" fmla="*/ 107633 h 1201102"/>
              <a:gd name="connsiteX819" fmla="*/ 540462 w 1244359"/>
              <a:gd name="connsiteY819" fmla="*/ 109538 h 1201102"/>
              <a:gd name="connsiteX820" fmla="*/ 539510 w 1244359"/>
              <a:gd name="connsiteY820" fmla="*/ 109538 h 1201102"/>
              <a:gd name="connsiteX821" fmla="*/ 534747 w 1244359"/>
              <a:gd name="connsiteY821" fmla="*/ 109538 h 1201102"/>
              <a:gd name="connsiteX822" fmla="*/ 545225 w 1244359"/>
              <a:gd name="connsiteY822" fmla="*/ 107633 h 1201102"/>
              <a:gd name="connsiteX823" fmla="*/ 1209117 w 1244359"/>
              <a:gd name="connsiteY823" fmla="*/ 426720 h 1201102"/>
              <a:gd name="connsiteX824" fmla="*/ 1208165 w 1244359"/>
              <a:gd name="connsiteY824" fmla="*/ 433388 h 1201102"/>
              <a:gd name="connsiteX825" fmla="*/ 1205307 w 1244359"/>
              <a:gd name="connsiteY825" fmla="*/ 420053 h 1201102"/>
              <a:gd name="connsiteX826" fmla="*/ 1205307 w 1244359"/>
              <a:gd name="connsiteY826" fmla="*/ 418148 h 1201102"/>
              <a:gd name="connsiteX827" fmla="*/ 1209117 w 1244359"/>
              <a:gd name="connsiteY827" fmla="*/ 426720 h 1201102"/>
              <a:gd name="connsiteX828" fmla="*/ 1211022 w 1244359"/>
              <a:gd name="connsiteY828" fmla="*/ 434340 h 1201102"/>
              <a:gd name="connsiteX829" fmla="*/ 1211975 w 1244359"/>
              <a:gd name="connsiteY829" fmla="*/ 441008 h 1201102"/>
              <a:gd name="connsiteX830" fmla="*/ 1211022 w 1244359"/>
              <a:gd name="connsiteY830" fmla="*/ 441008 h 1201102"/>
              <a:gd name="connsiteX831" fmla="*/ 1209117 w 1244359"/>
              <a:gd name="connsiteY831" fmla="*/ 439103 h 1201102"/>
              <a:gd name="connsiteX832" fmla="*/ 1211022 w 1244359"/>
              <a:gd name="connsiteY832" fmla="*/ 434340 h 1201102"/>
              <a:gd name="connsiteX833" fmla="*/ 1206260 w 1244359"/>
              <a:gd name="connsiteY833" fmla="*/ 636270 h 1201102"/>
              <a:gd name="connsiteX834" fmla="*/ 1205307 w 1244359"/>
              <a:gd name="connsiteY834" fmla="*/ 632460 h 1201102"/>
              <a:gd name="connsiteX835" fmla="*/ 1207212 w 1244359"/>
              <a:gd name="connsiteY835" fmla="*/ 622935 h 1201102"/>
              <a:gd name="connsiteX836" fmla="*/ 1209117 w 1244359"/>
              <a:gd name="connsiteY836" fmla="*/ 625793 h 1201102"/>
              <a:gd name="connsiteX837" fmla="*/ 1208165 w 1244359"/>
              <a:gd name="connsiteY837" fmla="*/ 620078 h 1201102"/>
              <a:gd name="connsiteX838" fmla="*/ 1208165 w 1244359"/>
              <a:gd name="connsiteY838" fmla="*/ 619125 h 1201102"/>
              <a:gd name="connsiteX839" fmla="*/ 1208165 w 1244359"/>
              <a:gd name="connsiteY839" fmla="*/ 618173 h 1201102"/>
              <a:gd name="connsiteX840" fmla="*/ 1209117 w 1244359"/>
              <a:gd name="connsiteY840" fmla="*/ 616268 h 1201102"/>
              <a:gd name="connsiteX841" fmla="*/ 1210070 w 1244359"/>
              <a:gd name="connsiteY841" fmla="*/ 623888 h 1201102"/>
              <a:gd name="connsiteX842" fmla="*/ 1206260 w 1244359"/>
              <a:gd name="connsiteY842" fmla="*/ 636270 h 1201102"/>
              <a:gd name="connsiteX843" fmla="*/ 705245 w 1244359"/>
              <a:gd name="connsiteY843" fmla="*/ 116205 h 1201102"/>
              <a:gd name="connsiteX844" fmla="*/ 703340 w 1244359"/>
              <a:gd name="connsiteY844" fmla="*/ 116205 h 1201102"/>
              <a:gd name="connsiteX845" fmla="*/ 705245 w 1244359"/>
              <a:gd name="connsiteY845" fmla="*/ 116205 h 1201102"/>
              <a:gd name="connsiteX846" fmla="*/ 705245 w 1244359"/>
              <a:gd name="connsiteY846" fmla="*/ 116205 h 1201102"/>
              <a:gd name="connsiteX847" fmla="*/ 1093865 w 1244359"/>
              <a:gd name="connsiteY847" fmla="*/ 270510 h 1201102"/>
              <a:gd name="connsiteX848" fmla="*/ 1089102 w 1244359"/>
              <a:gd name="connsiteY848" fmla="*/ 266700 h 1201102"/>
              <a:gd name="connsiteX849" fmla="*/ 1089102 w 1244359"/>
              <a:gd name="connsiteY849" fmla="*/ 266700 h 1201102"/>
              <a:gd name="connsiteX850" fmla="*/ 1093865 w 1244359"/>
              <a:gd name="connsiteY850" fmla="*/ 270510 h 1201102"/>
              <a:gd name="connsiteX851" fmla="*/ 1204355 w 1244359"/>
              <a:gd name="connsiteY851" fmla="*/ 589598 h 1201102"/>
              <a:gd name="connsiteX852" fmla="*/ 1203402 w 1244359"/>
              <a:gd name="connsiteY852" fmla="*/ 581978 h 1201102"/>
              <a:gd name="connsiteX853" fmla="*/ 1203402 w 1244359"/>
              <a:gd name="connsiteY853" fmla="*/ 581025 h 1201102"/>
              <a:gd name="connsiteX854" fmla="*/ 1207212 w 1244359"/>
              <a:gd name="connsiteY854" fmla="*/ 576263 h 1201102"/>
              <a:gd name="connsiteX855" fmla="*/ 1207212 w 1244359"/>
              <a:gd name="connsiteY855" fmla="*/ 583883 h 1201102"/>
              <a:gd name="connsiteX856" fmla="*/ 1208165 w 1244359"/>
              <a:gd name="connsiteY856" fmla="*/ 600075 h 1201102"/>
              <a:gd name="connsiteX857" fmla="*/ 1205307 w 1244359"/>
              <a:gd name="connsiteY857" fmla="*/ 602933 h 1201102"/>
              <a:gd name="connsiteX858" fmla="*/ 1208165 w 1244359"/>
              <a:gd name="connsiteY858" fmla="*/ 604838 h 1201102"/>
              <a:gd name="connsiteX859" fmla="*/ 1205307 w 1244359"/>
              <a:gd name="connsiteY859" fmla="*/ 616268 h 1201102"/>
              <a:gd name="connsiteX860" fmla="*/ 1204355 w 1244359"/>
              <a:gd name="connsiteY860" fmla="*/ 589598 h 1201102"/>
              <a:gd name="connsiteX861" fmla="*/ 1207212 w 1244359"/>
              <a:gd name="connsiteY861" fmla="*/ 568643 h 1201102"/>
              <a:gd name="connsiteX862" fmla="*/ 1207212 w 1244359"/>
              <a:gd name="connsiteY862" fmla="*/ 569595 h 1201102"/>
              <a:gd name="connsiteX863" fmla="*/ 1207212 w 1244359"/>
              <a:gd name="connsiteY863" fmla="*/ 568643 h 1201102"/>
              <a:gd name="connsiteX864" fmla="*/ 1128155 w 1244359"/>
              <a:gd name="connsiteY864" fmla="*/ 307658 h 1201102"/>
              <a:gd name="connsiteX865" fmla="*/ 1129107 w 1244359"/>
              <a:gd name="connsiteY865" fmla="*/ 300990 h 1201102"/>
              <a:gd name="connsiteX866" fmla="*/ 1130060 w 1244359"/>
              <a:gd name="connsiteY866" fmla="*/ 300990 h 1201102"/>
              <a:gd name="connsiteX867" fmla="*/ 1137680 w 1244359"/>
              <a:gd name="connsiteY867" fmla="*/ 312420 h 1201102"/>
              <a:gd name="connsiteX868" fmla="*/ 1128155 w 1244359"/>
              <a:gd name="connsiteY868" fmla="*/ 307658 h 1201102"/>
              <a:gd name="connsiteX869" fmla="*/ 1126250 w 1244359"/>
              <a:gd name="connsiteY869" fmla="*/ 296228 h 1201102"/>
              <a:gd name="connsiteX870" fmla="*/ 1120535 w 1244359"/>
              <a:gd name="connsiteY870" fmla="*/ 290513 h 1201102"/>
              <a:gd name="connsiteX871" fmla="*/ 1126250 w 1244359"/>
              <a:gd name="connsiteY871" fmla="*/ 296228 h 1201102"/>
              <a:gd name="connsiteX872" fmla="*/ 1205307 w 1244359"/>
              <a:gd name="connsiteY872" fmla="*/ 633413 h 1201102"/>
              <a:gd name="connsiteX873" fmla="*/ 1205307 w 1244359"/>
              <a:gd name="connsiteY873" fmla="*/ 639128 h 1201102"/>
              <a:gd name="connsiteX874" fmla="*/ 1205307 w 1244359"/>
              <a:gd name="connsiteY874" fmla="*/ 633413 h 1201102"/>
              <a:gd name="connsiteX875" fmla="*/ 1223405 w 1244359"/>
              <a:gd name="connsiteY875" fmla="*/ 493395 h 1201102"/>
              <a:gd name="connsiteX876" fmla="*/ 1225310 w 1244359"/>
              <a:gd name="connsiteY876" fmla="*/ 489585 h 1201102"/>
              <a:gd name="connsiteX877" fmla="*/ 1224357 w 1244359"/>
              <a:gd name="connsiteY877" fmla="*/ 495300 h 1201102"/>
              <a:gd name="connsiteX878" fmla="*/ 1223405 w 1244359"/>
              <a:gd name="connsiteY878" fmla="*/ 493395 h 1201102"/>
              <a:gd name="connsiteX879" fmla="*/ 1221500 w 1244359"/>
              <a:gd name="connsiteY879" fmla="*/ 478155 h 1201102"/>
              <a:gd name="connsiteX880" fmla="*/ 1221500 w 1244359"/>
              <a:gd name="connsiteY880" fmla="*/ 476250 h 1201102"/>
              <a:gd name="connsiteX881" fmla="*/ 1223405 w 1244359"/>
              <a:gd name="connsiteY881" fmla="*/ 479108 h 1201102"/>
              <a:gd name="connsiteX882" fmla="*/ 1221500 w 1244359"/>
              <a:gd name="connsiteY882" fmla="*/ 478155 h 1201102"/>
              <a:gd name="connsiteX883" fmla="*/ 1216737 w 1244359"/>
              <a:gd name="connsiteY883" fmla="*/ 461963 h 1201102"/>
              <a:gd name="connsiteX884" fmla="*/ 1218642 w 1244359"/>
              <a:gd name="connsiteY884" fmla="*/ 470535 h 1201102"/>
              <a:gd name="connsiteX885" fmla="*/ 1217690 w 1244359"/>
              <a:gd name="connsiteY885" fmla="*/ 473393 h 1201102"/>
              <a:gd name="connsiteX886" fmla="*/ 1215785 w 1244359"/>
              <a:gd name="connsiteY886" fmla="*/ 470535 h 1201102"/>
              <a:gd name="connsiteX887" fmla="*/ 1215785 w 1244359"/>
              <a:gd name="connsiteY887" fmla="*/ 468630 h 1201102"/>
              <a:gd name="connsiteX888" fmla="*/ 1212927 w 1244359"/>
              <a:gd name="connsiteY888" fmla="*/ 465773 h 1201102"/>
              <a:gd name="connsiteX889" fmla="*/ 1211975 w 1244359"/>
              <a:gd name="connsiteY889" fmla="*/ 463868 h 1201102"/>
              <a:gd name="connsiteX890" fmla="*/ 1214832 w 1244359"/>
              <a:gd name="connsiteY890" fmla="*/ 460058 h 1201102"/>
              <a:gd name="connsiteX891" fmla="*/ 1216737 w 1244359"/>
              <a:gd name="connsiteY891" fmla="*/ 461963 h 1201102"/>
              <a:gd name="connsiteX892" fmla="*/ 1216737 w 1244359"/>
              <a:gd name="connsiteY892" fmla="*/ 461963 h 1201102"/>
              <a:gd name="connsiteX893" fmla="*/ 1205307 w 1244359"/>
              <a:gd name="connsiteY893" fmla="*/ 418148 h 1201102"/>
              <a:gd name="connsiteX894" fmla="*/ 1205307 w 1244359"/>
              <a:gd name="connsiteY894" fmla="*/ 418148 h 1201102"/>
              <a:gd name="connsiteX895" fmla="*/ 1205307 w 1244359"/>
              <a:gd name="connsiteY895" fmla="*/ 416243 h 1201102"/>
              <a:gd name="connsiteX896" fmla="*/ 1205307 w 1244359"/>
              <a:gd name="connsiteY896" fmla="*/ 418148 h 1201102"/>
              <a:gd name="connsiteX897" fmla="*/ 554750 w 1244359"/>
              <a:gd name="connsiteY897" fmla="*/ 109538 h 1201102"/>
              <a:gd name="connsiteX898" fmla="*/ 551892 w 1244359"/>
              <a:gd name="connsiteY898" fmla="*/ 108585 h 1201102"/>
              <a:gd name="connsiteX899" fmla="*/ 554750 w 1244359"/>
              <a:gd name="connsiteY899" fmla="*/ 109538 h 1201102"/>
              <a:gd name="connsiteX900" fmla="*/ 748107 w 1244359"/>
              <a:gd name="connsiteY900" fmla="*/ 1136333 h 1201102"/>
              <a:gd name="connsiteX901" fmla="*/ 740487 w 1244359"/>
              <a:gd name="connsiteY901" fmla="*/ 1139190 h 1201102"/>
              <a:gd name="connsiteX902" fmla="*/ 748107 w 1244359"/>
              <a:gd name="connsiteY902" fmla="*/ 1136333 h 1201102"/>
              <a:gd name="connsiteX903" fmla="*/ 1060527 w 1244359"/>
              <a:gd name="connsiteY903" fmla="*/ 986790 h 1201102"/>
              <a:gd name="connsiteX904" fmla="*/ 1052907 w 1244359"/>
              <a:gd name="connsiteY904" fmla="*/ 996315 h 1201102"/>
              <a:gd name="connsiteX905" fmla="*/ 1049097 w 1244359"/>
              <a:gd name="connsiteY905" fmla="*/ 995363 h 1201102"/>
              <a:gd name="connsiteX906" fmla="*/ 1060527 w 1244359"/>
              <a:gd name="connsiteY906" fmla="*/ 986790 h 1201102"/>
              <a:gd name="connsiteX907" fmla="*/ 1067195 w 1244359"/>
              <a:gd name="connsiteY907" fmla="*/ 977265 h 1201102"/>
              <a:gd name="connsiteX908" fmla="*/ 1070052 w 1244359"/>
              <a:gd name="connsiteY908" fmla="*/ 977265 h 1201102"/>
              <a:gd name="connsiteX909" fmla="*/ 1063385 w 1244359"/>
              <a:gd name="connsiteY909" fmla="*/ 985838 h 1201102"/>
              <a:gd name="connsiteX910" fmla="*/ 1067195 w 1244359"/>
              <a:gd name="connsiteY910" fmla="*/ 977265 h 1201102"/>
              <a:gd name="connsiteX911" fmla="*/ 1185305 w 1244359"/>
              <a:gd name="connsiteY911" fmla="*/ 723900 h 1201102"/>
              <a:gd name="connsiteX912" fmla="*/ 1185305 w 1244359"/>
              <a:gd name="connsiteY912" fmla="*/ 723900 h 1201102"/>
              <a:gd name="connsiteX913" fmla="*/ 1184352 w 1244359"/>
              <a:gd name="connsiteY913" fmla="*/ 726758 h 1201102"/>
              <a:gd name="connsiteX914" fmla="*/ 1185305 w 1244359"/>
              <a:gd name="connsiteY914" fmla="*/ 723900 h 1201102"/>
              <a:gd name="connsiteX915" fmla="*/ 1203402 w 1244359"/>
              <a:gd name="connsiteY915" fmla="*/ 662940 h 1201102"/>
              <a:gd name="connsiteX916" fmla="*/ 1203402 w 1244359"/>
              <a:gd name="connsiteY916" fmla="*/ 659130 h 1201102"/>
              <a:gd name="connsiteX917" fmla="*/ 1205307 w 1244359"/>
              <a:gd name="connsiteY917" fmla="*/ 658178 h 1201102"/>
              <a:gd name="connsiteX918" fmla="*/ 1203402 w 1244359"/>
              <a:gd name="connsiteY918" fmla="*/ 662940 h 1201102"/>
              <a:gd name="connsiteX919" fmla="*/ 1206260 w 1244359"/>
              <a:gd name="connsiteY919" fmla="*/ 653415 h 1201102"/>
              <a:gd name="connsiteX920" fmla="*/ 1205307 w 1244359"/>
              <a:gd name="connsiteY920" fmla="*/ 646748 h 1201102"/>
              <a:gd name="connsiteX921" fmla="*/ 1207212 w 1244359"/>
              <a:gd name="connsiteY921" fmla="*/ 640080 h 1201102"/>
              <a:gd name="connsiteX922" fmla="*/ 1206260 w 1244359"/>
              <a:gd name="connsiteY922" fmla="*/ 653415 h 1201102"/>
              <a:gd name="connsiteX923" fmla="*/ 1206260 w 1244359"/>
              <a:gd name="connsiteY923" fmla="*/ 653415 h 1201102"/>
              <a:gd name="connsiteX924" fmla="*/ 1225310 w 1244359"/>
              <a:gd name="connsiteY924" fmla="*/ 521018 h 1201102"/>
              <a:gd name="connsiteX925" fmla="*/ 1225310 w 1244359"/>
              <a:gd name="connsiteY925" fmla="*/ 508635 h 1201102"/>
              <a:gd name="connsiteX926" fmla="*/ 1225310 w 1244359"/>
              <a:gd name="connsiteY926" fmla="*/ 524828 h 1201102"/>
              <a:gd name="connsiteX927" fmla="*/ 1225310 w 1244359"/>
              <a:gd name="connsiteY927" fmla="*/ 521018 h 1201102"/>
              <a:gd name="connsiteX928" fmla="*/ 1224357 w 1244359"/>
              <a:gd name="connsiteY928" fmla="*/ 498158 h 1201102"/>
              <a:gd name="connsiteX929" fmla="*/ 1227215 w 1244359"/>
              <a:gd name="connsiteY929" fmla="*/ 506730 h 1201102"/>
              <a:gd name="connsiteX930" fmla="*/ 1224357 w 1244359"/>
              <a:gd name="connsiteY930" fmla="*/ 498158 h 1201102"/>
              <a:gd name="connsiteX931" fmla="*/ 1212927 w 1244359"/>
              <a:gd name="connsiteY931" fmla="*/ 422910 h 1201102"/>
              <a:gd name="connsiteX932" fmla="*/ 1210070 w 1244359"/>
              <a:gd name="connsiteY932" fmla="*/ 423863 h 1201102"/>
              <a:gd name="connsiteX933" fmla="*/ 1208165 w 1244359"/>
              <a:gd name="connsiteY933" fmla="*/ 416243 h 1201102"/>
              <a:gd name="connsiteX934" fmla="*/ 1211022 w 1244359"/>
              <a:gd name="connsiteY934" fmla="*/ 417195 h 1201102"/>
              <a:gd name="connsiteX935" fmla="*/ 1209117 w 1244359"/>
              <a:gd name="connsiteY935" fmla="*/ 412433 h 1201102"/>
              <a:gd name="connsiteX936" fmla="*/ 1211022 w 1244359"/>
              <a:gd name="connsiteY936" fmla="*/ 410528 h 1201102"/>
              <a:gd name="connsiteX937" fmla="*/ 1212927 w 1244359"/>
              <a:gd name="connsiteY937" fmla="*/ 422910 h 1201102"/>
              <a:gd name="connsiteX938" fmla="*/ 1206260 w 1244359"/>
              <a:gd name="connsiteY938" fmla="*/ 397193 h 1201102"/>
              <a:gd name="connsiteX939" fmla="*/ 1204355 w 1244359"/>
              <a:gd name="connsiteY939" fmla="*/ 392430 h 1201102"/>
              <a:gd name="connsiteX940" fmla="*/ 1204355 w 1244359"/>
              <a:gd name="connsiteY940" fmla="*/ 392430 h 1201102"/>
              <a:gd name="connsiteX941" fmla="*/ 1206260 w 1244359"/>
              <a:gd name="connsiteY941" fmla="*/ 391478 h 1201102"/>
              <a:gd name="connsiteX942" fmla="*/ 1206260 w 1244359"/>
              <a:gd name="connsiteY942" fmla="*/ 397193 h 1201102"/>
              <a:gd name="connsiteX943" fmla="*/ 1192925 w 1244359"/>
              <a:gd name="connsiteY943" fmla="*/ 381953 h 1201102"/>
              <a:gd name="connsiteX944" fmla="*/ 1193877 w 1244359"/>
              <a:gd name="connsiteY944" fmla="*/ 381953 h 1201102"/>
              <a:gd name="connsiteX945" fmla="*/ 1199592 w 1244359"/>
              <a:gd name="connsiteY945" fmla="*/ 389573 h 1201102"/>
              <a:gd name="connsiteX946" fmla="*/ 1202450 w 1244359"/>
              <a:gd name="connsiteY946" fmla="*/ 391478 h 1201102"/>
              <a:gd name="connsiteX947" fmla="*/ 1203402 w 1244359"/>
              <a:gd name="connsiteY947" fmla="*/ 395288 h 1201102"/>
              <a:gd name="connsiteX948" fmla="*/ 1202450 w 1244359"/>
              <a:gd name="connsiteY948" fmla="*/ 397193 h 1201102"/>
              <a:gd name="connsiteX949" fmla="*/ 1201497 w 1244359"/>
              <a:gd name="connsiteY949" fmla="*/ 396240 h 1201102"/>
              <a:gd name="connsiteX950" fmla="*/ 1202450 w 1244359"/>
              <a:gd name="connsiteY950" fmla="*/ 399098 h 1201102"/>
              <a:gd name="connsiteX951" fmla="*/ 1194830 w 1244359"/>
              <a:gd name="connsiteY951" fmla="*/ 399098 h 1201102"/>
              <a:gd name="connsiteX952" fmla="*/ 1192925 w 1244359"/>
              <a:gd name="connsiteY952" fmla="*/ 396240 h 1201102"/>
              <a:gd name="connsiteX953" fmla="*/ 1194830 w 1244359"/>
              <a:gd name="connsiteY953" fmla="*/ 389573 h 1201102"/>
              <a:gd name="connsiteX954" fmla="*/ 1191972 w 1244359"/>
              <a:gd name="connsiteY954" fmla="*/ 382905 h 1201102"/>
              <a:gd name="connsiteX955" fmla="*/ 1192925 w 1244359"/>
              <a:gd name="connsiteY955" fmla="*/ 381953 h 1201102"/>
              <a:gd name="connsiteX956" fmla="*/ 1166255 w 1244359"/>
              <a:gd name="connsiteY956" fmla="*/ 331470 h 1201102"/>
              <a:gd name="connsiteX957" fmla="*/ 1163397 w 1244359"/>
              <a:gd name="connsiteY957" fmla="*/ 331470 h 1201102"/>
              <a:gd name="connsiteX958" fmla="*/ 1161492 w 1244359"/>
              <a:gd name="connsiteY958" fmla="*/ 327660 h 1201102"/>
              <a:gd name="connsiteX959" fmla="*/ 1161492 w 1244359"/>
              <a:gd name="connsiteY959" fmla="*/ 324803 h 1201102"/>
              <a:gd name="connsiteX960" fmla="*/ 1166255 w 1244359"/>
              <a:gd name="connsiteY960" fmla="*/ 331470 h 1201102"/>
              <a:gd name="connsiteX961" fmla="*/ 1062432 w 1244359"/>
              <a:gd name="connsiteY961" fmla="*/ 189548 h 1201102"/>
              <a:gd name="connsiteX962" fmla="*/ 1064337 w 1244359"/>
              <a:gd name="connsiteY962" fmla="*/ 191453 h 1201102"/>
              <a:gd name="connsiteX963" fmla="*/ 1064337 w 1244359"/>
              <a:gd name="connsiteY963" fmla="*/ 192405 h 1201102"/>
              <a:gd name="connsiteX964" fmla="*/ 1057670 w 1244359"/>
              <a:gd name="connsiteY964" fmla="*/ 182880 h 1201102"/>
              <a:gd name="connsiteX965" fmla="*/ 1062432 w 1244359"/>
              <a:gd name="connsiteY965" fmla="*/ 189548 h 1201102"/>
              <a:gd name="connsiteX966" fmla="*/ 1007187 w 1244359"/>
              <a:gd name="connsiteY966" fmla="*/ 171450 h 1201102"/>
              <a:gd name="connsiteX967" fmla="*/ 1007187 w 1244359"/>
              <a:gd name="connsiteY967" fmla="*/ 171450 h 1201102"/>
              <a:gd name="connsiteX968" fmla="*/ 1006235 w 1244359"/>
              <a:gd name="connsiteY968" fmla="*/ 171450 h 1201102"/>
              <a:gd name="connsiteX969" fmla="*/ 1007187 w 1244359"/>
              <a:gd name="connsiteY969" fmla="*/ 171450 h 1201102"/>
              <a:gd name="connsiteX970" fmla="*/ 523317 w 1244359"/>
              <a:gd name="connsiteY970" fmla="*/ 111443 h 1201102"/>
              <a:gd name="connsiteX971" fmla="*/ 523317 w 1244359"/>
              <a:gd name="connsiteY971" fmla="*/ 113348 h 1201102"/>
              <a:gd name="connsiteX972" fmla="*/ 526175 w 1244359"/>
              <a:gd name="connsiteY972" fmla="*/ 111443 h 1201102"/>
              <a:gd name="connsiteX973" fmla="*/ 533795 w 1244359"/>
              <a:gd name="connsiteY973" fmla="*/ 111443 h 1201102"/>
              <a:gd name="connsiteX974" fmla="*/ 529032 w 1244359"/>
              <a:gd name="connsiteY974" fmla="*/ 116205 h 1201102"/>
              <a:gd name="connsiteX975" fmla="*/ 522365 w 1244359"/>
              <a:gd name="connsiteY975" fmla="*/ 113348 h 1201102"/>
              <a:gd name="connsiteX976" fmla="*/ 519507 w 1244359"/>
              <a:gd name="connsiteY976" fmla="*/ 114300 h 1201102"/>
              <a:gd name="connsiteX977" fmla="*/ 509982 w 1244359"/>
              <a:gd name="connsiteY977" fmla="*/ 113348 h 1201102"/>
              <a:gd name="connsiteX978" fmla="*/ 509982 w 1244359"/>
              <a:gd name="connsiteY978" fmla="*/ 113348 h 1201102"/>
              <a:gd name="connsiteX979" fmla="*/ 523317 w 1244359"/>
              <a:gd name="connsiteY979" fmla="*/ 111443 h 1201102"/>
              <a:gd name="connsiteX980" fmla="*/ 486170 w 1244359"/>
              <a:gd name="connsiteY980" fmla="*/ 117158 h 1201102"/>
              <a:gd name="connsiteX981" fmla="*/ 498552 w 1244359"/>
              <a:gd name="connsiteY981" fmla="*/ 116205 h 1201102"/>
              <a:gd name="connsiteX982" fmla="*/ 494742 w 1244359"/>
              <a:gd name="connsiteY982" fmla="*/ 117158 h 1201102"/>
              <a:gd name="connsiteX983" fmla="*/ 490932 w 1244359"/>
              <a:gd name="connsiteY983" fmla="*/ 118110 h 1201102"/>
              <a:gd name="connsiteX984" fmla="*/ 474740 w 1244359"/>
              <a:gd name="connsiteY984" fmla="*/ 122873 h 1201102"/>
              <a:gd name="connsiteX985" fmla="*/ 468072 w 1244359"/>
              <a:gd name="connsiteY985" fmla="*/ 121920 h 1201102"/>
              <a:gd name="connsiteX986" fmla="*/ 486170 w 1244359"/>
              <a:gd name="connsiteY986" fmla="*/ 117158 h 1201102"/>
              <a:gd name="connsiteX987" fmla="*/ 169940 w 1244359"/>
              <a:gd name="connsiteY987" fmla="*/ 883920 h 1201102"/>
              <a:gd name="connsiteX988" fmla="*/ 168987 w 1244359"/>
              <a:gd name="connsiteY988" fmla="*/ 881063 h 1201102"/>
              <a:gd name="connsiteX989" fmla="*/ 169940 w 1244359"/>
              <a:gd name="connsiteY989" fmla="*/ 880110 h 1201102"/>
              <a:gd name="connsiteX990" fmla="*/ 170892 w 1244359"/>
              <a:gd name="connsiteY990" fmla="*/ 879158 h 1201102"/>
              <a:gd name="connsiteX991" fmla="*/ 170892 w 1244359"/>
              <a:gd name="connsiteY991" fmla="*/ 879158 h 1201102"/>
              <a:gd name="connsiteX992" fmla="*/ 170892 w 1244359"/>
              <a:gd name="connsiteY992" fmla="*/ 879158 h 1201102"/>
              <a:gd name="connsiteX993" fmla="*/ 171845 w 1244359"/>
              <a:gd name="connsiteY993" fmla="*/ 882015 h 1201102"/>
              <a:gd name="connsiteX994" fmla="*/ 169940 w 1244359"/>
              <a:gd name="connsiteY994" fmla="*/ 883920 h 1201102"/>
              <a:gd name="connsiteX995" fmla="*/ 187085 w 1244359"/>
              <a:gd name="connsiteY995" fmla="*/ 931545 h 1201102"/>
              <a:gd name="connsiteX996" fmla="*/ 185180 w 1244359"/>
              <a:gd name="connsiteY996" fmla="*/ 933450 h 1201102"/>
              <a:gd name="connsiteX997" fmla="*/ 184227 w 1244359"/>
              <a:gd name="connsiteY997" fmla="*/ 932498 h 1201102"/>
              <a:gd name="connsiteX998" fmla="*/ 184227 w 1244359"/>
              <a:gd name="connsiteY998" fmla="*/ 927735 h 1201102"/>
              <a:gd name="connsiteX999" fmla="*/ 184227 w 1244359"/>
              <a:gd name="connsiteY999" fmla="*/ 927735 h 1201102"/>
              <a:gd name="connsiteX1000" fmla="*/ 184227 w 1244359"/>
              <a:gd name="connsiteY1000" fmla="*/ 927735 h 1201102"/>
              <a:gd name="connsiteX1001" fmla="*/ 181370 w 1244359"/>
              <a:gd name="connsiteY1001" fmla="*/ 926783 h 1201102"/>
              <a:gd name="connsiteX1002" fmla="*/ 181370 w 1244359"/>
              <a:gd name="connsiteY1002" fmla="*/ 925830 h 1201102"/>
              <a:gd name="connsiteX1003" fmla="*/ 183275 w 1244359"/>
              <a:gd name="connsiteY1003" fmla="*/ 928688 h 1201102"/>
              <a:gd name="connsiteX1004" fmla="*/ 183275 w 1244359"/>
              <a:gd name="connsiteY1004" fmla="*/ 928688 h 1201102"/>
              <a:gd name="connsiteX1005" fmla="*/ 183275 w 1244359"/>
              <a:gd name="connsiteY1005" fmla="*/ 928688 h 1201102"/>
              <a:gd name="connsiteX1006" fmla="*/ 187085 w 1244359"/>
              <a:gd name="connsiteY1006" fmla="*/ 931545 h 1201102"/>
              <a:gd name="connsiteX1007" fmla="*/ 198515 w 1244359"/>
              <a:gd name="connsiteY1007" fmla="*/ 942023 h 1201102"/>
              <a:gd name="connsiteX1008" fmla="*/ 198515 w 1244359"/>
              <a:gd name="connsiteY1008" fmla="*/ 942023 h 1201102"/>
              <a:gd name="connsiteX1009" fmla="*/ 198515 w 1244359"/>
              <a:gd name="connsiteY1009" fmla="*/ 942023 h 1201102"/>
              <a:gd name="connsiteX1010" fmla="*/ 195657 w 1244359"/>
              <a:gd name="connsiteY1010" fmla="*/ 940118 h 1201102"/>
              <a:gd name="connsiteX1011" fmla="*/ 198515 w 1244359"/>
              <a:gd name="connsiteY1011" fmla="*/ 938213 h 1201102"/>
              <a:gd name="connsiteX1012" fmla="*/ 201372 w 1244359"/>
              <a:gd name="connsiteY1012" fmla="*/ 940118 h 1201102"/>
              <a:gd name="connsiteX1013" fmla="*/ 198515 w 1244359"/>
              <a:gd name="connsiteY1013" fmla="*/ 942023 h 1201102"/>
              <a:gd name="connsiteX1014" fmla="*/ 206135 w 1244359"/>
              <a:gd name="connsiteY1014" fmla="*/ 950595 h 1201102"/>
              <a:gd name="connsiteX1015" fmla="*/ 204230 w 1244359"/>
              <a:gd name="connsiteY1015" fmla="*/ 953453 h 1201102"/>
              <a:gd name="connsiteX1016" fmla="*/ 204230 w 1244359"/>
              <a:gd name="connsiteY1016" fmla="*/ 952500 h 1201102"/>
              <a:gd name="connsiteX1017" fmla="*/ 206135 w 1244359"/>
              <a:gd name="connsiteY1017" fmla="*/ 950595 h 1201102"/>
              <a:gd name="connsiteX1018" fmla="*/ 206135 w 1244359"/>
              <a:gd name="connsiteY1018" fmla="*/ 950595 h 1201102"/>
              <a:gd name="connsiteX1019" fmla="*/ 206135 w 1244359"/>
              <a:gd name="connsiteY1019" fmla="*/ 950595 h 1201102"/>
              <a:gd name="connsiteX1020" fmla="*/ 208040 w 1244359"/>
              <a:gd name="connsiteY1020" fmla="*/ 943928 h 1201102"/>
              <a:gd name="connsiteX1021" fmla="*/ 212802 w 1244359"/>
              <a:gd name="connsiteY1021" fmla="*/ 943928 h 1201102"/>
              <a:gd name="connsiteX1022" fmla="*/ 211850 w 1244359"/>
              <a:gd name="connsiteY1022" fmla="*/ 946785 h 1201102"/>
              <a:gd name="connsiteX1023" fmla="*/ 206135 w 1244359"/>
              <a:gd name="connsiteY1023" fmla="*/ 950595 h 1201102"/>
              <a:gd name="connsiteX1024" fmla="*/ 206135 w 1244359"/>
              <a:gd name="connsiteY1024" fmla="*/ 950595 h 1201102"/>
              <a:gd name="connsiteX1025" fmla="*/ 206135 w 1244359"/>
              <a:gd name="connsiteY1025" fmla="*/ 950595 h 1201102"/>
              <a:gd name="connsiteX1026" fmla="*/ 221375 w 1244359"/>
              <a:gd name="connsiteY1026" fmla="*/ 954405 h 1201102"/>
              <a:gd name="connsiteX1027" fmla="*/ 212802 w 1244359"/>
              <a:gd name="connsiteY1027" fmla="*/ 972503 h 1201102"/>
              <a:gd name="connsiteX1028" fmla="*/ 209945 w 1244359"/>
              <a:gd name="connsiteY1028" fmla="*/ 973455 h 1201102"/>
              <a:gd name="connsiteX1029" fmla="*/ 208040 w 1244359"/>
              <a:gd name="connsiteY1029" fmla="*/ 971550 h 1201102"/>
              <a:gd name="connsiteX1030" fmla="*/ 217565 w 1244359"/>
              <a:gd name="connsiteY1030" fmla="*/ 951548 h 1201102"/>
              <a:gd name="connsiteX1031" fmla="*/ 221375 w 1244359"/>
              <a:gd name="connsiteY1031" fmla="*/ 951548 h 1201102"/>
              <a:gd name="connsiteX1032" fmla="*/ 221375 w 1244359"/>
              <a:gd name="connsiteY1032" fmla="*/ 951548 h 1201102"/>
              <a:gd name="connsiteX1033" fmla="*/ 222327 w 1244359"/>
              <a:gd name="connsiteY1033" fmla="*/ 952500 h 1201102"/>
              <a:gd name="connsiteX1034" fmla="*/ 222327 w 1244359"/>
              <a:gd name="connsiteY1034" fmla="*/ 952500 h 1201102"/>
              <a:gd name="connsiteX1035" fmla="*/ 221375 w 1244359"/>
              <a:gd name="connsiteY1035" fmla="*/ 954405 h 1201102"/>
              <a:gd name="connsiteX1036" fmla="*/ 278525 w 1244359"/>
              <a:gd name="connsiteY1036" fmla="*/ 1001078 h 1201102"/>
              <a:gd name="connsiteX1037" fmla="*/ 275667 w 1244359"/>
              <a:gd name="connsiteY1037" fmla="*/ 1002983 h 1201102"/>
              <a:gd name="connsiteX1038" fmla="*/ 278525 w 1244359"/>
              <a:gd name="connsiteY1038" fmla="*/ 1000125 h 1201102"/>
              <a:gd name="connsiteX1039" fmla="*/ 283287 w 1244359"/>
              <a:gd name="connsiteY1039" fmla="*/ 1004888 h 1201102"/>
              <a:gd name="connsiteX1040" fmla="*/ 283287 w 1244359"/>
              <a:gd name="connsiteY1040" fmla="*/ 1005840 h 1201102"/>
              <a:gd name="connsiteX1041" fmla="*/ 278525 w 1244359"/>
              <a:gd name="connsiteY1041" fmla="*/ 1001078 h 1201102"/>
              <a:gd name="connsiteX1042" fmla="*/ 302337 w 1244359"/>
              <a:gd name="connsiteY1042" fmla="*/ 1006793 h 1201102"/>
              <a:gd name="connsiteX1043" fmla="*/ 302337 w 1244359"/>
              <a:gd name="connsiteY1043" fmla="*/ 1006793 h 1201102"/>
              <a:gd name="connsiteX1044" fmla="*/ 302337 w 1244359"/>
              <a:gd name="connsiteY1044" fmla="*/ 1006793 h 1201102"/>
              <a:gd name="connsiteX1045" fmla="*/ 302337 w 1244359"/>
              <a:gd name="connsiteY1045" fmla="*/ 1006793 h 1201102"/>
              <a:gd name="connsiteX1046" fmla="*/ 302337 w 1244359"/>
              <a:gd name="connsiteY1046" fmla="*/ 1006793 h 1201102"/>
              <a:gd name="connsiteX1047" fmla="*/ 303290 w 1244359"/>
              <a:gd name="connsiteY1047" fmla="*/ 1006793 h 1201102"/>
              <a:gd name="connsiteX1048" fmla="*/ 302337 w 1244359"/>
              <a:gd name="connsiteY1048" fmla="*/ 1006793 h 1201102"/>
              <a:gd name="connsiteX1049" fmla="*/ 430925 w 1244359"/>
              <a:gd name="connsiteY1049" fmla="*/ 1107758 h 1201102"/>
              <a:gd name="connsiteX1050" fmla="*/ 393777 w 1244359"/>
              <a:gd name="connsiteY1050" fmla="*/ 1094423 h 1201102"/>
              <a:gd name="connsiteX1051" fmla="*/ 379490 w 1244359"/>
              <a:gd name="connsiteY1051" fmla="*/ 1085850 h 1201102"/>
              <a:gd name="connsiteX1052" fmla="*/ 377585 w 1244359"/>
              <a:gd name="connsiteY1052" fmla="*/ 1084898 h 1201102"/>
              <a:gd name="connsiteX1053" fmla="*/ 384252 w 1244359"/>
              <a:gd name="connsiteY1053" fmla="*/ 1085850 h 1201102"/>
              <a:gd name="connsiteX1054" fmla="*/ 399492 w 1244359"/>
              <a:gd name="connsiteY1054" fmla="*/ 1089660 h 1201102"/>
              <a:gd name="connsiteX1055" fmla="*/ 415685 w 1244359"/>
              <a:gd name="connsiteY1055" fmla="*/ 1095375 h 1201102"/>
              <a:gd name="connsiteX1056" fmla="*/ 448070 w 1244359"/>
              <a:gd name="connsiteY1056" fmla="*/ 1106805 h 1201102"/>
              <a:gd name="connsiteX1057" fmla="*/ 469025 w 1244359"/>
              <a:gd name="connsiteY1057" fmla="*/ 1106805 h 1201102"/>
              <a:gd name="connsiteX1058" fmla="*/ 469025 w 1244359"/>
              <a:gd name="connsiteY1058" fmla="*/ 1117283 h 1201102"/>
              <a:gd name="connsiteX1059" fmla="*/ 430925 w 1244359"/>
              <a:gd name="connsiteY1059" fmla="*/ 1107758 h 1201102"/>
              <a:gd name="connsiteX1060" fmla="*/ 609042 w 1244359"/>
              <a:gd name="connsiteY1060" fmla="*/ 1137285 h 1201102"/>
              <a:gd name="connsiteX1061" fmla="*/ 618567 w 1244359"/>
              <a:gd name="connsiteY1061" fmla="*/ 1138238 h 1201102"/>
              <a:gd name="connsiteX1062" fmla="*/ 615710 w 1244359"/>
              <a:gd name="connsiteY1062" fmla="*/ 1137285 h 1201102"/>
              <a:gd name="connsiteX1063" fmla="*/ 619520 w 1244359"/>
              <a:gd name="connsiteY1063" fmla="*/ 1135380 h 1201102"/>
              <a:gd name="connsiteX1064" fmla="*/ 607137 w 1244359"/>
              <a:gd name="connsiteY1064" fmla="*/ 1135380 h 1201102"/>
              <a:gd name="connsiteX1065" fmla="*/ 630950 w 1244359"/>
              <a:gd name="connsiteY1065" fmla="*/ 1128713 h 1201102"/>
              <a:gd name="connsiteX1066" fmla="*/ 630950 w 1244359"/>
              <a:gd name="connsiteY1066" fmla="*/ 1133475 h 1201102"/>
              <a:gd name="connsiteX1067" fmla="*/ 636665 w 1244359"/>
              <a:gd name="connsiteY1067" fmla="*/ 1134428 h 1201102"/>
              <a:gd name="connsiteX1068" fmla="*/ 633807 w 1244359"/>
              <a:gd name="connsiteY1068" fmla="*/ 1130618 h 1201102"/>
              <a:gd name="connsiteX1069" fmla="*/ 650952 w 1244359"/>
              <a:gd name="connsiteY1069" fmla="*/ 1127760 h 1201102"/>
              <a:gd name="connsiteX1070" fmla="*/ 659525 w 1244359"/>
              <a:gd name="connsiteY1070" fmla="*/ 1127760 h 1201102"/>
              <a:gd name="connsiteX1071" fmla="*/ 648095 w 1244359"/>
              <a:gd name="connsiteY1071" fmla="*/ 1132523 h 1201102"/>
              <a:gd name="connsiteX1072" fmla="*/ 666192 w 1244359"/>
              <a:gd name="connsiteY1072" fmla="*/ 1132523 h 1201102"/>
              <a:gd name="connsiteX1073" fmla="*/ 652857 w 1244359"/>
              <a:gd name="connsiteY1073" fmla="*/ 1134428 h 1201102"/>
              <a:gd name="connsiteX1074" fmla="*/ 638570 w 1244359"/>
              <a:gd name="connsiteY1074" fmla="*/ 1136333 h 1201102"/>
              <a:gd name="connsiteX1075" fmla="*/ 609042 w 1244359"/>
              <a:gd name="connsiteY1075" fmla="*/ 1137285 h 1201102"/>
              <a:gd name="connsiteX1076" fmla="*/ 611900 w 1244359"/>
              <a:gd name="connsiteY1076" fmla="*/ 1170623 h 1201102"/>
              <a:gd name="connsiteX1077" fmla="*/ 617615 w 1244359"/>
              <a:gd name="connsiteY1077" fmla="*/ 1171575 h 1201102"/>
              <a:gd name="connsiteX1078" fmla="*/ 596660 w 1244359"/>
              <a:gd name="connsiteY1078" fmla="*/ 1173480 h 1201102"/>
              <a:gd name="connsiteX1079" fmla="*/ 569990 w 1244359"/>
              <a:gd name="connsiteY1079" fmla="*/ 1173480 h 1201102"/>
              <a:gd name="connsiteX1080" fmla="*/ 611900 w 1244359"/>
              <a:gd name="connsiteY1080" fmla="*/ 1170623 h 1201102"/>
              <a:gd name="connsiteX1081" fmla="*/ 565227 w 1244359"/>
              <a:gd name="connsiteY1081" fmla="*/ 1175385 h 1201102"/>
              <a:gd name="connsiteX1082" fmla="*/ 584277 w 1244359"/>
              <a:gd name="connsiteY1082" fmla="*/ 1177290 h 1201102"/>
              <a:gd name="connsiteX1083" fmla="*/ 605232 w 1244359"/>
              <a:gd name="connsiteY1083" fmla="*/ 1177290 h 1201102"/>
              <a:gd name="connsiteX1084" fmla="*/ 582372 w 1244359"/>
              <a:gd name="connsiteY1084" fmla="*/ 1178243 h 1201102"/>
              <a:gd name="connsiteX1085" fmla="*/ 562370 w 1244359"/>
              <a:gd name="connsiteY1085" fmla="*/ 1179195 h 1201102"/>
              <a:gd name="connsiteX1086" fmla="*/ 565227 w 1244359"/>
              <a:gd name="connsiteY1086" fmla="*/ 1175385 h 1201102"/>
              <a:gd name="connsiteX1087" fmla="*/ 561417 w 1244359"/>
              <a:gd name="connsiteY1087" fmla="*/ 1183005 h 1201102"/>
              <a:gd name="connsiteX1088" fmla="*/ 569037 w 1244359"/>
              <a:gd name="connsiteY1088" fmla="*/ 1183005 h 1201102"/>
              <a:gd name="connsiteX1089" fmla="*/ 561417 w 1244359"/>
              <a:gd name="connsiteY1089" fmla="*/ 1183005 h 1201102"/>
              <a:gd name="connsiteX1090" fmla="*/ 661430 w 1244359"/>
              <a:gd name="connsiteY1090" fmla="*/ 1187768 h 1201102"/>
              <a:gd name="connsiteX1091" fmla="*/ 661430 w 1244359"/>
              <a:gd name="connsiteY1091" fmla="*/ 1184910 h 1201102"/>
              <a:gd name="connsiteX1092" fmla="*/ 659525 w 1244359"/>
              <a:gd name="connsiteY1092" fmla="*/ 1185863 h 1201102"/>
              <a:gd name="connsiteX1093" fmla="*/ 649047 w 1244359"/>
              <a:gd name="connsiteY1093" fmla="*/ 1187768 h 1201102"/>
              <a:gd name="connsiteX1094" fmla="*/ 627140 w 1244359"/>
              <a:gd name="connsiteY1094" fmla="*/ 1189673 h 1201102"/>
              <a:gd name="connsiteX1095" fmla="*/ 581420 w 1244359"/>
              <a:gd name="connsiteY1095" fmla="*/ 1188720 h 1201102"/>
              <a:gd name="connsiteX1096" fmla="*/ 578562 w 1244359"/>
              <a:gd name="connsiteY1096" fmla="*/ 1190625 h 1201102"/>
              <a:gd name="connsiteX1097" fmla="*/ 569990 w 1244359"/>
              <a:gd name="connsiteY1097" fmla="*/ 1188720 h 1201102"/>
              <a:gd name="connsiteX1098" fmla="*/ 582372 w 1244359"/>
              <a:gd name="connsiteY1098" fmla="*/ 1187768 h 1201102"/>
              <a:gd name="connsiteX1099" fmla="*/ 580467 w 1244359"/>
              <a:gd name="connsiteY1099" fmla="*/ 1184910 h 1201102"/>
              <a:gd name="connsiteX1100" fmla="*/ 642380 w 1244359"/>
              <a:gd name="connsiteY1100" fmla="*/ 1179195 h 1201102"/>
              <a:gd name="connsiteX1101" fmla="*/ 654762 w 1244359"/>
              <a:gd name="connsiteY1101" fmla="*/ 1182053 h 1201102"/>
              <a:gd name="connsiteX1102" fmla="*/ 653810 w 1244359"/>
              <a:gd name="connsiteY1102" fmla="*/ 1178243 h 1201102"/>
              <a:gd name="connsiteX1103" fmla="*/ 662382 w 1244359"/>
              <a:gd name="connsiteY1103" fmla="*/ 1178243 h 1201102"/>
              <a:gd name="connsiteX1104" fmla="*/ 664287 w 1244359"/>
              <a:gd name="connsiteY1104" fmla="*/ 1181100 h 1201102"/>
              <a:gd name="connsiteX1105" fmla="*/ 681432 w 1244359"/>
              <a:gd name="connsiteY1105" fmla="*/ 1176338 h 1201102"/>
              <a:gd name="connsiteX1106" fmla="*/ 673812 w 1244359"/>
              <a:gd name="connsiteY1106" fmla="*/ 1176338 h 1201102"/>
              <a:gd name="connsiteX1107" fmla="*/ 692862 w 1244359"/>
              <a:gd name="connsiteY1107" fmla="*/ 1173480 h 1201102"/>
              <a:gd name="connsiteX1108" fmla="*/ 695720 w 1244359"/>
              <a:gd name="connsiteY1108" fmla="*/ 1179195 h 1201102"/>
              <a:gd name="connsiteX1109" fmla="*/ 669050 w 1244359"/>
              <a:gd name="connsiteY1109" fmla="*/ 1183958 h 1201102"/>
              <a:gd name="connsiteX1110" fmla="*/ 707150 w 1244359"/>
              <a:gd name="connsiteY1110" fmla="*/ 1182053 h 1201102"/>
              <a:gd name="connsiteX1111" fmla="*/ 661430 w 1244359"/>
              <a:gd name="connsiteY1111" fmla="*/ 1187768 h 1201102"/>
              <a:gd name="connsiteX1112" fmla="*/ 730010 w 1244359"/>
              <a:gd name="connsiteY1112" fmla="*/ 1167765 h 1201102"/>
              <a:gd name="connsiteX1113" fmla="*/ 728105 w 1244359"/>
              <a:gd name="connsiteY1113" fmla="*/ 1164908 h 1201102"/>
              <a:gd name="connsiteX1114" fmla="*/ 738582 w 1244359"/>
              <a:gd name="connsiteY1114" fmla="*/ 1163955 h 1201102"/>
              <a:gd name="connsiteX1115" fmla="*/ 730010 w 1244359"/>
              <a:gd name="connsiteY1115" fmla="*/ 1167765 h 1201102"/>
              <a:gd name="connsiteX1116" fmla="*/ 769062 w 1244359"/>
              <a:gd name="connsiteY1116" fmla="*/ 1153478 h 1201102"/>
              <a:gd name="connsiteX1117" fmla="*/ 718580 w 1244359"/>
              <a:gd name="connsiteY1117" fmla="*/ 1163955 h 1201102"/>
              <a:gd name="connsiteX1118" fmla="*/ 724295 w 1244359"/>
              <a:gd name="connsiteY1118" fmla="*/ 1163955 h 1201102"/>
              <a:gd name="connsiteX1119" fmla="*/ 715722 w 1244359"/>
              <a:gd name="connsiteY1119" fmla="*/ 1164908 h 1201102"/>
              <a:gd name="connsiteX1120" fmla="*/ 713817 w 1244359"/>
              <a:gd name="connsiteY1120" fmla="*/ 1170623 h 1201102"/>
              <a:gd name="connsiteX1121" fmla="*/ 708102 w 1244359"/>
              <a:gd name="connsiteY1121" fmla="*/ 1164908 h 1201102"/>
              <a:gd name="connsiteX1122" fmla="*/ 725247 w 1244359"/>
              <a:gd name="connsiteY1122" fmla="*/ 1160145 h 1201102"/>
              <a:gd name="connsiteX1123" fmla="*/ 717627 w 1244359"/>
              <a:gd name="connsiteY1123" fmla="*/ 1160145 h 1201102"/>
              <a:gd name="connsiteX1124" fmla="*/ 724295 w 1244359"/>
              <a:gd name="connsiteY1124" fmla="*/ 1156335 h 1201102"/>
              <a:gd name="connsiteX1125" fmla="*/ 726200 w 1244359"/>
              <a:gd name="connsiteY1125" fmla="*/ 1159193 h 1201102"/>
              <a:gd name="connsiteX1126" fmla="*/ 755727 w 1244359"/>
              <a:gd name="connsiteY1126" fmla="*/ 1149668 h 1201102"/>
              <a:gd name="connsiteX1127" fmla="*/ 766205 w 1244359"/>
              <a:gd name="connsiteY1127" fmla="*/ 1149668 h 1201102"/>
              <a:gd name="connsiteX1128" fmla="*/ 765252 w 1244359"/>
              <a:gd name="connsiteY1128" fmla="*/ 1146810 h 1201102"/>
              <a:gd name="connsiteX1129" fmla="*/ 785255 w 1244359"/>
              <a:gd name="connsiteY1129" fmla="*/ 1142048 h 1201102"/>
              <a:gd name="connsiteX1130" fmla="*/ 777635 w 1244359"/>
              <a:gd name="connsiteY1130" fmla="*/ 1142048 h 1201102"/>
              <a:gd name="connsiteX1131" fmla="*/ 793827 w 1244359"/>
              <a:gd name="connsiteY1131" fmla="*/ 1135380 h 1201102"/>
              <a:gd name="connsiteX1132" fmla="*/ 793827 w 1244359"/>
              <a:gd name="connsiteY1132" fmla="*/ 1139190 h 1201102"/>
              <a:gd name="connsiteX1133" fmla="*/ 796685 w 1244359"/>
              <a:gd name="connsiteY1133" fmla="*/ 1134428 h 1201102"/>
              <a:gd name="connsiteX1134" fmla="*/ 809067 w 1244359"/>
              <a:gd name="connsiteY1134" fmla="*/ 1133475 h 1201102"/>
              <a:gd name="connsiteX1135" fmla="*/ 769062 w 1244359"/>
              <a:gd name="connsiteY1135" fmla="*/ 1153478 h 1201102"/>
              <a:gd name="connsiteX1136" fmla="*/ 901460 w 1244359"/>
              <a:gd name="connsiteY1136" fmla="*/ 1118235 h 1201102"/>
              <a:gd name="connsiteX1137" fmla="*/ 910985 w 1244359"/>
              <a:gd name="connsiteY1137" fmla="*/ 1109663 h 1201102"/>
              <a:gd name="connsiteX1138" fmla="*/ 901460 w 1244359"/>
              <a:gd name="connsiteY1138" fmla="*/ 1118235 h 1201102"/>
              <a:gd name="connsiteX1139" fmla="*/ 943370 w 1244359"/>
              <a:gd name="connsiteY1139" fmla="*/ 1108710 h 1201102"/>
              <a:gd name="connsiteX1140" fmla="*/ 936702 w 1244359"/>
              <a:gd name="connsiteY1140" fmla="*/ 1110615 h 1201102"/>
              <a:gd name="connsiteX1141" fmla="*/ 941465 w 1244359"/>
              <a:gd name="connsiteY1141" fmla="*/ 1106805 h 1201102"/>
              <a:gd name="connsiteX1142" fmla="*/ 944322 w 1244359"/>
              <a:gd name="connsiteY1142" fmla="*/ 1107758 h 1201102"/>
              <a:gd name="connsiteX1143" fmla="*/ 943370 w 1244359"/>
              <a:gd name="connsiteY1143" fmla="*/ 1108710 h 1201102"/>
              <a:gd name="connsiteX1144" fmla="*/ 938607 w 1244359"/>
              <a:gd name="connsiteY1144" fmla="*/ 1096328 h 1201102"/>
              <a:gd name="connsiteX1145" fmla="*/ 943370 w 1244359"/>
              <a:gd name="connsiteY1145" fmla="*/ 1093470 h 1201102"/>
              <a:gd name="connsiteX1146" fmla="*/ 944322 w 1244359"/>
              <a:gd name="connsiteY1146" fmla="*/ 1095375 h 1201102"/>
              <a:gd name="connsiteX1147" fmla="*/ 938607 w 1244359"/>
              <a:gd name="connsiteY1147" fmla="*/ 1096328 h 1201102"/>
              <a:gd name="connsiteX1148" fmla="*/ 944322 w 1244359"/>
              <a:gd name="connsiteY1148" fmla="*/ 1091565 h 1201102"/>
              <a:gd name="connsiteX1149" fmla="*/ 950990 w 1244359"/>
              <a:gd name="connsiteY1149" fmla="*/ 1084898 h 1201102"/>
              <a:gd name="connsiteX1150" fmla="*/ 952895 w 1244359"/>
              <a:gd name="connsiteY1150" fmla="*/ 1086803 h 1201102"/>
              <a:gd name="connsiteX1151" fmla="*/ 944322 w 1244359"/>
              <a:gd name="connsiteY1151" fmla="*/ 1091565 h 1201102"/>
              <a:gd name="connsiteX1152" fmla="*/ 942417 w 1244359"/>
              <a:gd name="connsiteY1152" fmla="*/ 1087755 h 1201102"/>
              <a:gd name="connsiteX1153" fmla="*/ 922415 w 1244359"/>
              <a:gd name="connsiteY1153" fmla="*/ 1102043 h 1201102"/>
              <a:gd name="connsiteX1154" fmla="*/ 937655 w 1244359"/>
              <a:gd name="connsiteY1154" fmla="*/ 1087755 h 1201102"/>
              <a:gd name="connsiteX1155" fmla="*/ 960515 w 1244359"/>
              <a:gd name="connsiteY1155" fmla="*/ 1070610 h 1201102"/>
              <a:gd name="connsiteX1156" fmla="*/ 942417 w 1244359"/>
              <a:gd name="connsiteY1156" fmla="*/ 1087755 h 1201102"/>
              <a:gd name="connsiteX1157" fmla="*/ 998615 w 1244359"/>
              <a:gd name="connsiteY1157" fmla="*/ 1076325 h 1201102"/>
              <a:gd name="connsiteX1158" fmla="*/ 995757 w 1244359"/>
              <a:gd name="connsiteY1158" fmla="*/ 1070610 h 1201102"/>
              <a:gd name="connsiteX1159" fmla="*/ 998615 w 1244359"/>
              <a:gd name="connsiteY1159" fmla="*/ 1076325 h 1201102"/>
              <a:gd name="connsiteX1160" fmla="*/ 1003377 w 1244359"/>
              <a:gd name="connsiteY1160" fmla="*/ 1069658 h 1201102"/>
              <a:gd name="connsiteX1161" fmla="*/ 999567 w 1244359"/>
              <a:gd name="connsiteY1161" fmla="*/ 1069658 h 1201102"/>
              <a:gd name="connsiteX1162" fmla="*/ 1002425 w 1244359"/>
              <a:gd name="connsiteY1162" fmla="*/ 1067753 h 1201102"/>
              <a:gd name="connsiteX1163" fmla="*/ 1006235 w 1244359"/>
              <a:gd name="connsiteY1163" fmla="*/ 1066800 h 1201102"/>
              <a:gd name="connsiteX1164" fmla="*/ 1006235 w 1244359"/>
              <a:gd name="connsiteY1164" fmla="*/ 1069658 h 1201102"/>
              <a:gd name="connsiteX1165" fmla="*/ 1003377 w 1244359"/>
              <a:gd name="connsiteY1165" fmla="*/ 1069658 h 1201102"/>
              <a:gd name="connsiteX1166" fmla="*/ 1025285 w 1244359"/>
              <a:gd name="connsiteY1166" fmla="*/ 1058228 h 1201102"/>
              <a:gd name="connsiteX1167" fmla="*/ 1029095 w 1244359"/>
              <a:gd name="connsiteY1167" fmla="*/ 1053465 h 1201102"/>
              <a:gd name="connsiteX1168" fmla="*/ 1025285 w 1244359"/>
              <a:gd name="connsiteY1168" fmla="*/ 1056323 h 1201102"/>
              <a:gd name="connsiteX1169" fmla="*/ 1023380 w 1244359"/>
              <a:gd name="connsiteY1169" fmla="*/ 1054418 h 1201102"/>
              <a:gd name="connsiteX1170" fmla="*/ 1031952 w 1244359"/>
              <a:gd name="connsiteY1170" fmla="*/ 1051560 h 1201102"/>
              <a:gd name="connsiteX1171" fmla="*/ 1025285 w 1244359"/>
              <a:gd name="connsiteY1171" fmla="*/ 1058228 h 1201102"/>
              <a:gd name="connsiteX1172" fmla="*/ 1052907 w 1244359"/>
              <a:gd name="connsiteY1172" fmla="*/ 1010603 h 1201102"/>
              <a:gd name="connsiteX1173" fmla="*/ 1054812 w 1244359"/>
              <a:gd name="connsiteY1173" fmla="*/ 1012508 h 1201102"/>
              <a:gd name="connsiteX1174" fmla="*/ 1050050 w 1244359"/>
              <a:gd name="connsiteY1174" fmla="*/ 1018223 h 1201102"/>
              <a:gd name="connsiteX1175" fmla="*/ 1052907 w 1244359"/>
              <a:gd name="connsiteY1175" fmla="*/ 1010603 h 1201102"/>
              <a:gd name="connsiteX1176" fmla="*/ 1061480 w 1244359"/>
              <a:gd name="connsiteY1176" fmla="*/ 1021080 h 1201102"/>
              <a:gd name="connsiteX1177" fmla="*/ 1056717 w 1244359"/>
              <a:gd name="connsiteY1177" fmla="*/ 1023938 h 1201102"/>
              <a:gd name="connsiteX1178" fmla="*/ 1067195 w 1244359"/>
              <a:gd name="connsiteY1178" fmla="*/ 1014413 h 1201102"/>
              <a:gd name="connsiteX1179" fmla="*/ 1061480 w 1244359"/>
              <a:gd name="connsiteY1179" fmla="*/ 1021080 h 1201102"/>
              <a:gd name="connsiteX1180" fmla="*/ 1066242 w 1244359"/>
              <a:gd name="connsiteY1180" fmla="*/ 1000125 h 1201102"/>
              <a:gd name="connsiteX1181" fmla="*/ 1052907 w 1244359"/>
              <a:gd name="connsiteY1181" fmla="*/ 1019175 h 1201102"/>
              <a:gd name="connsiteX1182" fmla="*/ 1060527 w 1244359"/>
              <a:gd name="connsiteY1182" fmla="*/ 1002983 h 1201102"/>
              <a:gd name="connsiteX1183" fmla="*/ 1081482 w 1244359"/>
              <a:gd name="connsiteY1183" fmla="*/ 982028 h 1201102"/>
              <a:gd name="connsiteX1184" fmla="*/ 1066242 w 1244359"/>
              <a:gd name="connsiteY1184" fmla="*/ 1000125 h 1201102"/>
              <a:gd name="connsiteX1185" fmla="*/ 1093865 w 1244359"/>
              <a:gd name="connsiteY1185" fmla="*/ 967740 h 1201102"/>
              <a:gd name="connsiteX1186" fmla="*/ 1083387 w 1244359"/>
              <a:gd name="connsiteY1186" fmla="*/ 981075 h 1201102"/>
              <a:gd name="connsiteX1187" fmla="*/ 1080530 w 1244359"/>
              <a:gd name="connsiteY1187" fmla="*/ 978218 h 1201102"/>
              <a:gd name="connsiteX1188" fmla="*/ 1098627 w 1244359"/>
              <a:gd name="connsiteY1188" fmla="*/ 955358 h 1201102"/>
              <a:gd name="connsiteX1189" fmla="*/ 1093865 w 1244359"/>
              <a:gd name="connsiteY1189" fmla="*/ 967740 h 1201102"/>
              <a:gd name="connsiteX1190" fmla="*/ 1156730 w 1244359"/>
              <a:gd name="connsiteY1190" fmla="*/ 868680 h 1201102"/>
              <a:gd name="connsiteX1191" fmla="*/ 1152920 w 1244359"/>
              <a:gd name="connsiteY1191" fmla="*/ 864870 h 1201102"/>
              <a:gd name="connsiteX1192" fmla="*/ 1159587 w 1244359"/>
              <a:gd name="connsiteY1192" fmla="*/ 858203 h 1201102"/>
              <a:gd name="connsiteX1193" fmla="*/ 1166255 w 1244359"/>
              <a:gd name="connsiteY1193" fmla="*/ 843915 h 1201102"/>
              <a:gd name="connsiteX1194" fmla="*/ 1156730 w 1244359"/>
              <a:gd name="connsiteY1194" fmla="*/ 868680 h 1201102"/>
              <a:gd name="connsiteX1195" fmla="*/ 1157682 w 1244359"/>
              <a:gd name="connsiteY1195" fmla="*/ 895350 h 1201102"/>
              <a:gd name="connsiteX1196" fmla="*/ 1153872 w 1244359"/>
              <a:gd name="connsiteY1196" fmla="*/ 897255 h 1201102"/>
              <a:gd name="connsiteX1197" fmla="*/ 1156730 w 1244359"/>
              <a:gd name="connsiteY1197" fmla="*/ 889635 h 1201102"/>
              <a:gd name="connsiteX1198" fmla="*/ 1158635 w 1244359"/>
              <a:gd name="connsiteY1198" fmla="*/ 892493 h 1201102"/>
              <a:gd name="connsiteX1199" fmla="*/ 1164350 w 1244359"/>
              <a:gd name="connsiteY1199" fmla="*/ 886778 h 1201102"/>
              <a:gd name="connsiteX1200" fmla="*/ 1157682 w 1244359"/>
              <a:gd name="connsiteY1200" fmla="*/ 895350 h 1201102"/>
              <a:gd name="connsiteX1201" fmla="*/ 1166255 w 1244359"/>
              <a:gd name="connsiteY1201" fmla="*/ 878205 h 1201102"/>
              <a:gd name="connsiteX1202" fmla="*/ 1171017 w 1244359"/>
              <a:gd name="connsiteY1202" fmla="*/ 868680 h 1201102"/>
              <a:gd name="connsiteX1203" fmla="*/ 1166255 w 1244359"/>
              <a:gd name="connsiteY1203" fmla="*/ 878205 h 1201102"/>
              <a:gd name="connsiteX1204" fmla="*/ 1171970 w 1244359"/>
              <a:gd name="connsiteY1204" fmla="*/ 821055 h 1201102"/>
              <a:gd name="connsiteX1205" fmla="*/ 1172922 w 1244359"/>
              <a:gd name="connsiteY1205" fmla="*/ 813435 h 1201102"/>
              <a:gd name="connsiteX1206" fmla="*/ 1171970 w 1244359"/>
              <a:gd name="connsiteY1206" fmla="*/ 821055 h 1201102"/>
              <a:gd name="connsiteX1207" fmla="*/ 1171017 w 1244359"/>
              <a:gd name="connsiteY1207" fmla="*/ 800100 h 1201102"/>
              <a:gd name="connsiteX1208" fmla="*/ 1174827 w 1244359"/>
              <a:gd name="connsiteY1208" fmla="*/ 788670 h 1201102"/>
              <a:gd name="connsiteX1209" fmla="*/ 1171017 w 1244359"/>
              <a:gd name="connsiteY1209" fmla="*/ 800100 h 1201102"/>
              <a:gd name="connsiteX1210" fmla="*/ 1178637 w 1244359"/>
              <a:gd name="connsiteY1210" fmla="*/ 767715 h 1201102"/>
              <a:gd name="connsiteX1211" fmla="*/ 1176732 w 1244359"/>
              <a:gd name="connsiteY1211" fmla="*/ 778193 h 1201102"/>
              <a:gd name="connsiteX1212" fmla="*/ 1178637 w 1244359"/>
              <a:gd name="connsiteY1212" fmla="*/ 767715 h 1201102"/>
              <a:gd name="connsiteX1213" fmla="*/ 1178637 w 1244359"/>
              <a:gd name="connsiteY1213" fmla="*/ 792480 h 1201102"/>
              <a:gd name="connsiteX1214" fmla="*/ 1180542 w 1244359"/>
              <a:gd name="connsiteY1214" fmla="*/ 775335 h 1201102"/>
              <a:gd name="connsiteX1215" fmla="*/ 1183400 w 1244359"/>
              <a:gd name="connsiteY1215" fmla="*/ 778193 h 1201102"/>
              <a:gd name="connsiteX1216" fmla="*/ 1178637 w 1244359"/>
              <a:gd name="connsiteY1216" fmla="*/ 792480 h 1201102"/>
              <a:gd name="connsiteX1217" fmla="*/ 1190067 w 1244359"/>
              <a:gd name="connsiteY1217" fmla="*/ 726758 h 1201102"/>
              <a:gd name="connsiteX1218" fmla="*/ 1188162 w 1244359"/>
              <a:gd name="connsiteY1218" fmla="*/ 754380 h 1201102"/>
              <a:gd name="connsiteX1219" fmla="*/ 1184352 w 1244359"/>
              <a:gd name="connsiteY1219" fmla="*/ 758190 h 1201102"/>
              <a:gd name="connsiteX1220" fmla="*/ 1183400 w 1244359"/>
              <a:gd name="connsiteY1220" fmla="*/ 775335 h 1201102"/>
              <a:gd name="connsiteX1221" fmla="*/ 1179590 w 1244359"/>
              <a:gd name="connsiteY1221" fmla="*/ 772478 h 1201102"/>
              <a:gd name="connsiteX1222" fmla="*/ 1181495 w 1244359"/>
              <a:gd name="connsiteY1222" fmla="*/ 763905 h 1201102"/>
              <a:gd name="connsiteX1223" fmla="*/ 1178637 w 1244359"/>
              <a:gd name="connsiteY1223" fmla="*/ 758190 h 1201102"/>
              <a:gd name="connsiteX1224" fmla="*/ 1181495 w 1244359"/>
              <a:gd name="connsiteY1224" fmla="*/ 757238 h 1201102"/>
              <a:gd name="connsiteX1225" fmla="*/ 1189115 w 1244359"/>
              <a:gd name="connsiteY1225" fmla="*/ 721995 h 1201102"/>
              <a:gd name="connsiteX1226" fmla="*/ 1191020 w 1244359"/>
              <a:gd name="connsiteY1226" fmla="*/ 722948 h 1201102"/>
              <a:gd name="connsiteX1227" fmla="*/ 1190067 w 1244359"/>
              <a:gd name="connsiteY1227" fmla="*/ 718185 h 1201102"/>
              <a:gd name="connsiteX1228" fmla="*/ 1188162 w 1244359"/>
              <a:gd name="connsiteY1228" fmla="*/ 718185 h 1201102"/>
              <a:gd name="connsiteX1229" fmla="*/ 1191020 w 1244359"/>
              <a:gd name="connsiteY1229" fmla="*/ 707708 h 1201102"/>
              <a:gd name="connsiteX1230" fmla="*/ 1191972 w 1244359"/>
              <a:gd name="connsiteY1230" fmla="*/ 714375 h 1201102"/>
              <a:gd name="connsiteX1231" fmla="*/ 1195782 w 1244359"/>
              <a:gd name="connsiteY1231" fmla="*/ 695325 h 1201102"/>
              <a:gd name="connsiteX1232" fmla="*/ 1191020 w 1244359"/>
              <a:gd name="connsiteY1232" fmla="*/ 707708 h 1201102"/>
              <a:gd name="connsiteX1233" fmla="*/ 1191020 w 1244359"/>
              <a:gd name="connsiteY1233" fmla="*/ 706755 h 1201102"/>
              <a:gd name="connsiteX1234" fmla="*/ 1193877 w 1244359"/>
              <a:gd name="connsiteY1234" fmla="*/ 688658 h 1201102"/>
              <a:gd name="connsiteX1235" fmla="*/ 1196735 w 1244359"/>
              <a:gd name="connsiteY1235" fmla="*/ 687705 h 1201102"/>
              <a:gd name="connsiteX1236" fmla="*/ 1196735 w 1244359"/>
              <a:gd name="connsiteY1236" fmla="*/ 687705 h 1201102"/>
              <a:gd name="connsiteX1237" fmla="*/ 1197687 w 1244359"/>
              <a:gd name="connsiteY1237" fmla="*/ 699135 h 1201102"/>
              <a:gd name="connsiteX1238" fmla="*/ 1195782 w 1244359"/>
              <a:gd name="connsiteY1238" fmla="*/ 711518 h 1201102"/>
              <a:gd name="connsiteX1239" fmla="*/ 1191972 w 1244359"/>
              <a:gd name="connsiteY1239" fmla="*/ 715328 h 1201102"/>
              <a:gd name="connsiteX1240" fmla="*/ 1190067 w 1244359"/>
              <a:gd name="connsiteY1240" fmla="*/ 735330 h 1201102"/>
              <a:gd name="connsiteX1241" fmla="*/ 1190067 w 1244359"/>
              <a:gd name="connsiteY1241" fmla="*/ 726758 h 1201102"/>
              <a:gd name="connsiteX1242" fmla="*/ 1190067 w 1244359"/>
              <a:gd name="connsiteY1242" fmla="*/ 801053 h 1201102"/>
              <a:gd name="connsiteX1243" fmla="*/ 1193877 w 1244359"/>
              <a:gd name="connsiteY1243" fmla="*/ 790575 h 1201102"/>
              <a:gd name="connsiteX1244" fmla="*/ 1190067 w 1244359"/>
              <a:gd name="connsiteY1244" fmla="*/ 801053 h 1201102"/>
              <a:gd name="connsiteX1245" fmla="*/ 1193877 w 1244359"/>
              <a:gd name="connsiteY1245" fmla="*/ 787718 h 1201102"/>
              <a:gd name="connsiteX1246" fmla="*/ 1203402 w 1244359"/>
              <a:gd name="connsiteY1246" fmla="*/ 779145 h 1201102"/>
              <a:gd name="connsiteX1247" fmla="*/ 1193877 w 1244359"/>
              <a:gd name="connsiteY1247" fmla="*/ 787718 h 1201102"/>
              <a:gd name="connsiteX1248" fmla="*/ 1226262 w 1244359"/>
              <a:gd name="connsiteY1248" fmla="*/ 529590 h 1201102"/>
              <a:gd name="connsiteX1249" fmla="*/ 1226262 w 1244359"/>
              <a:gd name="connsiteY1249" fmla="*/ 529590 h 1201102"/>
              <a:gd name="connsiteX1250" fmla="*/ 1226262 w 1244359"/>
              <a:gd name="connsiteY1250" fmla="*/ 529590 h 1201102"/>
              <a:gd name="connsiteX1251" fmla="*/ 1226262 w 1244359"/>
              <a:gd name="connsiteY1251" fmla="*/ 529590 h 1201102"/>
              <a:gd name="connsiteX1252" fmla="*/ 1230072 w 1244359"/>
              <a:gd name="connsiteY1252" fmla="*/ 522923 h 1201102"/>
              <a:gd name="connsiteX1253" fmla="*/ 1231977 w 1244359"/>
              <a:gd name="connsiteY1253" fmla="*/ 535305 h 1201102"/>
              <a:gd name="connsiteX1254" fmla="*/ 1230072 w 1244359"/>
              <a:gd name="connsiteY1254" fmla="*/ 522923 h 120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Lst>
            <a:rect l="l" t="t" r="r" b="b"/>
            <a:pathLst>
              <a:path w="1244359" h="1201102">
                <a:moveTo>
                  <a:pt x="1244360" y="573405"/>
                </a:moveTo>
                <a:cubicBezTo>
                  <a:pt x="1243407" y="556260"/>
                  <a:pt x="1242455" y="539115"/>
                  <a:pt x="1241502" y="522923"/>
                </a:cubicBezTo>
                <a:cubicBezTo>
                  <a:pt x="1241502" y="519113"/>
                  <a:pt x="1240550" y="514350"/>
                  <a:pt x="1240550" y="510540"/>
                </a:cubicBezTo>
                <a:cubicBezTo>
                  <a:pt x="1239597" y="506730"/>
                  <a:pt x="1239597" y="502920"/>
                  <a:pt x="1238645" y="499110"/>
                </a:cubicBezTo>
                <a:cubicBezTo>
                  <a:pt x="1237692" y="491490"/>
                  <a:pt x="1236740" y="483870"/>
                  <a:pt x="1235787" y="476250"/>
                </a:cubicBezTo>
                <a:cubicBezTo>
                  <a:pt x="1231977" y="470535"/>
                  <a:pt x="1232930" y="447675"/>
                  <a:pt x="1225310" y="442913"/>
                </a:cubicBezTo>
                <a:cubicBezTo>
                  <a:pt x="1225310" y="434340"/>
                  <a:pt x="1224357" y="430530"/>
                  <a:pt x="1220547" y="422910"/>
                </a:cubicBezTo>
                <a:cubicBezTo>
                  <a:pt x="1226262" y="424815"/>
                  <a:pt x="1218642" y="413385"/>
                  <a:pt x="1222452" y="414338"/>
                </a:cubicBezTo>
                <a:cubicBezTo>
                  <a:pt x="1218642" y="407670"/>
                  <a:pt x="1220547" y="398145"/>
                  <a:pt x="1216737" y="396240"/>
                </a:cubicBezTo>
                <a:cubicBezTo>
                  <a:pt x="1218642" y="405765"/>
                  <a:pt x="1222452" y="411480"/>
                  <a:pt x="1219595" y="415290"/>
                </a:cubicBezTo>
                <a:cubicBezTo>
                  <a:pt x="1217690" y="405765"/>
                  <a:pt x="1213880" y="397193"/>
                  <a:pt x="1214832" y="390525"/>
                </a:cubicBezTo>
                <a:cubicBezTo>
                  <a:pt x="1211975" y="383858"/>
                  <a:pt x="1204355" y="371475"/>
                  <a:pt x="1205307" y="365760"/>
                </a:cubicBezTo>
                <a:cubicBezTo>
                  <a:pt x="1201497" y="366713"/>
                  <a:pt x="1203402" y="357188"/>
                  <a:pt x="1199592" y="354330"/>
                </a:cubicBezTo>
                <a:cubicBezTo>
                  <a:pt x="1197687" y="354330"/>
                  <a:pt x="1198640" y="357188"/>
                  <a:pt x="1197687" y="355283"/>
                </a:cubicBezTo>
                <a:cubicBezTo>
                  <a:pt x="1193877" y="350520"/>
                  <a:pt x="1194830" y="341948"/>
                  <a:pt x="1191020" y="337185"/>
                </a:cubicBezTo>
                <a:cubicBezTo>
                  <a:pt x="1191972" y="339090"/>
                  <a:pt x="1191972" y="340995"/>
                  <a:pt x="1191020" y="340995"/>
                </a:cubicBezTo>
                <a:cubicBezTo>
                  <a:pt x="1189115" y="337185"/>
                  <a:pt x="1191020" y="336233"/>
                  <a:pt x="1188162" y="331470"/>
                </a:cubicBezTo>
                <a:cubicBezTo>
                  <a:pt x="1185305" y="332423"/>
                  <a:pt x="1189115" y="338138"/>
                  <a:pt x="1189115" y="340995"/>
                </a:cubicBezTo>
                <a:cubicBezTo>
                  <a:pt x="1192925" y="342900"/>
                  <a:pt x="1199592" y="360045"/>
                  <a:pt x="1198640" y="362903"/>
                </a:cubicBezTo>
                <a:cubicBezTo>
                  <a:pt x="1195782" y="358140"/>
                  <a:pt x="1192925" y="357188"/>
                  <a:pt x="1193877" y="351473"/>
                </a:cubicBezTo>
                <a:cubicBezTo>
                  <a:pt x="1191020" y="351473"/>
                  <a:pt x="1193877" y="355283"/>
                  <a:pt x="1191972" y="355283"/>
                </a:cubicBezTo>
                <a:cubicBezTo>
                  <a:pt x="1193877" y="360045"/>
                  <a:pt x="1196735" y="359093"/>
                  <a:pt x="1197687" y="364808"/>
                </a:cubicBezTo>
                <a:cubicBezTo>
                  <a:pt x="1195782" y="364808"/>
                  <a:pt x="1192925" y="361950"/>
                  <a:pt x="1191020" y="360998"/>
                </a:cubicBezTo>
                <a:cubicBezTo>
                  <a:pt x="1192925" y="366713"/>
                  <a:pt x="1195782" y="363855"/>
                  <a:pt x="1197687" y="368618"/>
                </a:cubicBezTo>
                <a:cubicBezTo>
                  <a:pt x="1196735" y="370523"/>
                  <a:pt x="1193877" y="364808"/>
                  <a:pt x="1194830" y="369570"/>
                </a:cubicBezTo>
                <a:cubicBezTo>
                  <a:pt x="1195782" y="369570"/>
                  <a:pt x="1195782" y="370523"/>
                  <a:pt x="1196735" y="371475"/>
                </a:cubicBezTo>
                <a:cubicBezTo>
                  <a:pt x="1195782" y="371475"/>
                  <a:pt x="1195782" y="371475"/>
                  <a:pt x="1194830" y="371475"/>
                </a:cubicBezTo>
                <a:cubicBezTo>
                  <a:pt x="1193877" y="372428"/>
                  <a:pt x="1192925" y="372428"/>
                  <a:pt x="1191972" y="373380"/>
                </a:cubicBezTo>
                <a:cubicBezTo>
                  <a:pt x="1191972" y="372428"/>
                  <a:pt x="1192925" y="372428"/>
                  <a:pt x="1192925" y="372428"/>
                </a:cubicBezTo>
                <a:cubicBezTo>
                  <a:pt x="1190067" y="368618"/>
                  <a:pt x="1191020" y="367665"/>
                  <a:pt x="1190067" y="363855"/>
                </a:cubicBezTo>
                <a:cubicBezTo>
                  <a:pt x="1188162" y="364808"/>
                  <a:pt x="1190067" y="371475"/>
                  <a:pt x="1191020" y="374333"/>
                </a:cubicBezTo>
                <a:cubicBezTo>
                  <a:pt x="1189115" y="375285"/>
                  <a:pt x="1187210" y="376238"/>
                  <a:pt x="1184352" y="377190"/>
                </a:cubicBezTo>
                <a:cubicBezTo>
                  <a:pt x="1184352" y="377190"/>
                  <a:pt x="1183400" y="377190"/>
                  <a:pt x="1183400" y="376238"/>
                </a:cubicBezTo>
                <a:cubicBezTo>
                  <a:pt x="1183400" y="375285"/>
                  <a:pt x="1182447" y="373380"/>
                  <a:pt x="1182447" y="372428"/>
                </a:cubicBezTo>
                <a:cubicBezTo>
                  <a:pt x="1182447" y="370523"/>
                  <a:pt x="1182447" y="369570"/>
                  <a:pt x="1180542" y="367665"/>
                </a:cubicBezTo>
                <a:cubicBezTo>
                  <a:pt x="1178637" y="362903"/>
                  <a:pt x="1177685" y="359093"/>
                  <a:pt x="1179590" y="356235"/>
                </a:cubicBezTo>
                <a:cubicBezTo>
                  <a:pt x="1174827" y="353378"/>
                  <a:pt x="1169112" y="334328"/>
                  <a:pt x="1169112" y="328613"/>
                </a:cubicBezTo>
                <a:cubicBezTo>
                  <a:pt x="1167207" y="328613"/>
                  <a:pt x="1165302" y="326708"/>
                  <a:pt x="1163397" y="322898"/>
                </a:cubicBezTo>
                <a:cubicBezTo>
                  <a:pt x="1163397" y="321945"/>
                  <a:pt x="1163397" y="320993"/>
                  <a:pt x="1163397" y="319088"/>
                </a:cubicBezTo>
                <a:cubicBezTo>
                  <a:pt x="1163397" y="317183"/>
                  <a:pt x="1162445" y="317183"/>
                  <a:pt x="1160540" y="317183"/>
                </a:cubicBezTo>
                <a:cubicBezTo>
                  <a:pt x="1159587" y="314325"/>
                  <a:pt x="1158635" y="312420"/>
                  <a:pt x="1159587" y="311468"/>
                </a:cubicBezTo>
                <a:cubicBezTo>
                  <a:pt x="1157682" y="309563"/>
                  <a:pt x="1154825" y="306705"/>
                  <a:pt x="1152920" y="304800"/>
                </a:cubicBezTo>
                <a:cubicBezTo>
                  <a:pt x="1151967" y="302895"/>
                  <a:pt x="1151015" y="300990"/>
                  <a:pt x="1151015" y="299085"/>
                </a:cubicBezTo>
                <a:cubicBezTo>
                  <a:pt x="1151015" y="299085"/>
                  <a:pt x="1151015" y="299085"/>
                  <a:pt x="1151967" y="299085"/>
                </a:cubicBezTo>
                <a:cubicBezTo>
                  <a:pt x="1149110" y="292418"/>
                  <a:pt x="1146252" y="286703"/>
                  <a:pt x="1142442" y="280988"/>
                </a:cubicBezTo>
                <a:cubicBezTo>
                  <a:pt x="1142442" y="280988"/>
                  <a:pt x="1142442" y="280988"/>
                  <a:pt x="1142442" y="280988"/>
                </a:cubicBezTo>
                <a:cubicBezTo>
                  <a:pt x="1135775" y="267653"/>
                  <a:pt x="1127202" y="255270"/>
                  <a:pt x="1118630" y="243840"/>
                </a:cubicBezTo>
                <a:cubicBezTo>
                  <a:pt x="1115772" y="238125"/>
                  <a:pt x="1111962" y="233363"/>
                  <a:pt x="1109105" y="226695"/>
                </a:cubicBezTo>
                <a:cubicBezTo>
                  <a:pt x="1108152" y="227648"/>
                  <a:pt x="1107200" y="226695"/>
                  <a:pt x="1105295" y="225743"/>
                </a:cubicBezTo>
                <a:cubicBezTo>
                  <a:pt x="1104342" y="220028"/>
                  <a:pt x="1098627" y="213360"/>
                  <a:pt x="1092912" y="207645"/>
                </a:cubicBezTo>
                <a:cubicBezTo>
                  <a:pt x="1091960" y="203835"/>
                  <a:pt x="1090055" y="199073"/>
                  <a:pt x="1087197" y="195263"/>
                </a:cubicBezTo>
                <a:cubicBezTo>
                  <a:pt x="1087197" y="195263"/>
                  <a:pt x="1087197" y="194310"/>
                  <a:pt x="1088150" y="194310"/>
                </a:cubicBezTo>
                <a:cubicBezTo>
                  <a:pt x="1086245" y="192405"/>
                  <a:pt x="1085292" y="191453"/>
                  <a:pt x="1085292" y="191453"/>
                </a:cubicBezTo>
                <a:cubicBezTo>
                  <a:pt x="1084340" y="190500"/>
                  <a:pt x="1083387" y="189548"/>
                  <a:pt x="1082435" y="188595"/>
                </a:cubicBezTo>
                <a:cubicBezTo>
                  <a:pt x="1078625" y="184785"/>
                  <a:pt x="1074815" y="180023"/>
                  <a:pt x="1071957" y="176213"/>
                </a:cubicBezTo>
                <a:cubicBezTo>
                  <a:pt x="1068147" y="172403"/>
                  <a:pt x="1064337" y="168593"/>
                  <a:pt x="1062432" y="163830"/>
                </a:cubicBezTo>
                <a:cubicBezTo>
                  <a:pt x="1053860" y="150495"/>
                  <a:pt x="1045287" y="136208"/>
                  <a:pt x="1035762" y="123825"/>
                </a:cubicBezTo>
                <a:cubicBezTo>
                  <a:pt x="1025285" y="111443"/>
                  <a:pt x="1014807" y="99060"/>
                  <a:pt x="999567" y="91440"/>
                </a:cubicBezTo>
                <a:cubicBezTo>
                  <a:pt x="996710" y="88583"/>
                  <a:pt x="996710" y="93345"/>
                  <a:pt x="993852" y="91440"/>
                </a:cubicBezTo>
                <a:cubicBezTo>
                  <a:pt x="985280" y="82868"/>
                  <a:pt x="973850" y="76200"/>
                  <a:pt x="961467" y="67628"/>
                </a:cubicBezTo>
                <a:cubicBezTo>
                  <a:pt x="949085" y="60008"/>
                  <a:pt x="936702" y="52388"/>
                  <a:pt x="925272" y="45720"/>
                </a:cubicBezTo>
                <a:cubicBezTo>
                  <a:pt x="909080" y="35243"/>
                  <a:pt x="894792" y="22860"/>
                  <a:pt x="876695" y="16193"/>
                </a:cubicBezTo>
                <a:cubicBezTo>
                  <a:pt x="866217" y="12383"/>
                  <a:pt x="856692" y="10478"/>
                  <a:pt x="847167" y="9525"/>
                </a:cubicBezTo>
                <a:cubicBezTo>
                  <a:pt x="837642" y="8573"/>
                  <a:pt x="830022" y="9525"/>
                  <a:pt x="821450" y="12383"/>
                </a:cubicBezTo>
                <a:cubicBezTo>
                  <a:pt x="805257" y="5715"/>
                  <a:pt x="783350" y="13335"/>
                  <a:pt x="769062" y="1905"/>
                </a:cubicBezTo>
                <a:cubicBezTo>
                  <a:pt x="765252" y="1905"/>
                  <a:pt x="765252" y="5715"/>
                  <a:pt x="759537" y="3810"/>
                </a:cubicBezTo>
                <a:cubicBezTo>
                  <a:pt x="755727" y="2858"/>
                  <a:pt x="755727" y="953"/>
                  <a:pt x="753822" y="0"/>
                </a:cubicBezTo>
                <a:cubicBezTo>
                  <a:pt x="752870" y="4763"/>
                  <a:pt x="755727" y="3810"/>
                  <a:pt x="751917" y="6668"/>
                </a:cubicBezTo>
                <a:cubicBezTo>
                  <a:pt x="764300" y="7620"/>
                  <a:pt x="769062" y="9525"/>
                  <a:pt x="780492" y="8573"/>
                </a:cubicBezTo>
                <a:cubicBezTo>
                  <a:pt x="783350" y="9525"/>
                  <a:pt x="784302" y="11430"/>
                  <a:pt x="788112" y="12383"/>
                </a:cubicBezTo>
                <a:cubicBezTo>
                  <a:pt x="812877" y="12383"/>
                  <a:pt x="842405" y="15240"/>
                  <a:pt x="873837" y="25718"/>
                </a:cubicBezTo>
                <a:cubicBezTo>
                  <a:pt x="903365" y="36195"/>
                  <a:pt x="929082" y="58103"/>
                  <a:pt x="950990" y="63818"/>
                </a:cubicBezTo>
                <a:cubicBezTo>
                  <a:pt x="954800" y="66675"/>
                  <a:pt x="950990" y="69533"/>
                  <a:pt x="952895" y="72390"/>
                </a:cubicBezTo>
                <a:cubicBezTo>
                  <a:pt x="965277" y="75248"/>
                  <a:pt x="970040" y="86678"/>
                  <a:pt x="981470" y="93345"/>
                </a:cubicBezTo>
                <a:cubicBezTo>
                  <a:pt x="990042" y="99060"/>
                  <a:pt x="999567" y="100013"/>
                  <a:pt x="1009092" y="106680"/>
                </a:cubicBezTo>
                <a:cubicBezTo>
                  <a:pt x="1017665" y="114300"/>
                  <a:pt x="1024332" y="120968"/>
                  <a:pt x="1030047" y="128588"/>
                </a:cubicBezTo>
                <a:cubicBezTo>
                  <a:pt x="1035762" y="136208"/>
                  <a:pt x="1042430" y="144780"/>
                  <a:pt x="1051002" y="154305"/>
                </a:cubicBezTo>
                <a:cubicBezTo>
                  <a:pt x="1051002" y="155258"/>
                  <a:pt x="1051002" y="155258"/>
                  <a:pt x="1051002" y="156210"/>
                </a:cubicBezTo>
                <a:cubicBezTo>
                  <a:pt x="1046240" y="152400"/>
                  <a:pt x="1043382" y="149543"/>
                  <a:pt x="1036715" y="143828"/>
                </a:cubicBezTo>
                <a:cubicBezTo>
                  <a:pt x="1037667" y="141923"/>
                  <a:pt x="1040525" y="146685"/>
                  <a:pt x="1041477" y="145733"/>
                </a:cubicBezTo>
                <a:cubicBezTo>
                  <a:pt x="1036715" y="140970"/>
                  <a:pt x="1031952" y="137160"/>
                  <a:pt x="1028142" y="134303"/>
                </a:cubicBezTo>
                <a:cubicBezTo>
                  <a:pt x="1024332" y="130493"/>
                  <a:pt x="1021475" y="127635"/>
                  <a:pt x="1018617" y="121920"/>
                </a:cubicBezTo>
                <a:cubicBezTo>
                  <a:pt x="1016712" y="124778"/>
                  <a:pt x="1010997" y="119063"/>
                  <a:pt x="1008140" y="120015"/>
                </a:cubicBezTo>
                <a:cubicBezTo>
                  <a:pt x="1013855" y="125730"/>
                  <a:pt x="1021475" y="132398"/>
                  <a:pt x="1021475" y="139065"/>
                </a:cubicBezTo>
                <a:cubicBezTo>
                  <a:pt x="1015760" y="136208"/>
                  <a:pt x="1016712" y="130493"/>
                  <a:pt x="1012902" y="130493"/>
                </a:cubicBezTo>
                <a:cubicBezTo>
                  <a:pt x="1016712" y="137160"/>
                  <a:pt x="1020522" y="140970"/>
                  <a:pt x="1026237" y="144780"/>
                </a:cubicBezTo>
                <a:cubicBezTo>
                  <a:pt x="1031000" y="148590"/>
                  <a:pt x="1036715" y="152400"/>
                  <a:pt x="1042430" y="159068"/>
                </a:cubicBezTo>
                <a:cubicBezTo>
                  <a:pt x="1041477" y="160020"/>
                  <a:pt x="1040525" y="160020"/>
                  <a:pt x="1039572" y="160020"/>
                </a:cubicBezTo>
                <a:cubicBezTo>
                  <a:pt x="1042430" y="165735"/>
                  <a:pt x="1048145" y="168593"/>
                  <a:pt x="1052907" y="172403"/>
                </a:cubicBezTo>
                <a:cubicBezTo>
                  <a:pt x="1053860" y="174308"/>
                  <a:pt x="1054812" y="175260"/>
                  <a:pt x="1055765" y="177165"/>
                </a:cubicBezTo>
                <a:cubicBezTo>
                  <a:pt x="1054812" y="177165"/>
                  <a:pt x="1053860" y="176213"/>
                  <a:pt x="1052907" y="176213"/>
                </a:cubicBezTo>
                <a:cubicBezTo>
                  <a:pt x="1053860" y="178118"/>
                  <a:pt x="1054812" y="180023"/>
                  <a:pt x="1055765" y="181928"/>
                </a:cubicBezTo>
                <a:cubicBezTo>
                  <a:pt x="1054812" y="180975"/>
                  <a:pt x="1053860" y="180975"/>
                  <a:pt x="1053860" y="180975"/>
                </a:cubicBezTo>
                <a:cubicBezTo>
                  <a:pt x="1054812" y="181928"/>
                  <a:pt x="1055765" y="182880"/>
                  <a:pt x="1056717" y="183833"/>
                </a:cubicBezTo>
                <a:cubicBezTo>
                  <a:pt x="1056717" y="184785"/>
                  <a:pt x="1056717" y="185738"/>
                  <a:pt x="1056717" y="186690"/>
                </a:cubicBezTo>
                <a:cubicBezTo>
                  <a:pt x="1049097" y="182880"/>
                  <a:pt x="1042430" y="180975"/>
                  <a:pt x="1034810" y="179070"/>
                </a:cubicBezTo>
                <a:cubicBezTo>
                  <a:pt x="1033857" y="177165"/>
                  <a:pt x="1032905" y="176213"/>
                  <a:pt x="1032905" y="174308"/>
                </a:cubicBezTo>
                <a:lnTo>
                  <a:pt x="1031000" y="176213"/>
                </a:lnTo>
                <a:cubicBezTo>
                  <a:pt x="1031952" y="177165"/>
                  <a:pt x="1032905" y="178118"/>
                  <a:pt x="1032905" y="178118"/>
                </a:cubicBezTo>
                <a:cubicBezTo>
                  <a:pt x="1031952" y="178118"/>
                  <a:pt x="1031000" y="178118"/>
                  <a:pt x="1030047" y="177165"/>
                </a:cubicBezTo>
                <a:cubicBezTo>
                  <a:pt x="1030047" y="177165"/>
                  <a:pt x="1029095" y="176213"/>
                  <a:pt x="1029095" y="175260"/>
                </a:cubicBezTo>
                <a:cubicBezTo>
                  <a:pt x="1030047" y="174308"/>
                  <a:pt x="1028142" y="170498"/>
                  <a:pt x="1027190" y="173355"/>
                </a:cubicBezTo>
                <a:cubicBezTo>
                  <a:pt x="1028142" y="174308"/>
                  <a:pt x="1029095" y="175260"/>
                  <a:pt x="1028142" y="176213"/>
                </a:cubicBezTo>
                <a:cubicBezTo>
                  <a:pt x="1028142" y="176213"/>
                  <a:pt x="1028142" y="176213"/>
                  <a:pt x="1028142" y="176213"/>
                </a:cubicBezTo>
                <a:cubicBezTo>
                  <a:pt x="1026237" y="175260"/>
                  <a:pt x="1023380" y="174308"/>
                  <a:pt x="1021475" y="172403"/>
                </a:cubicBezTo>
                <a:cubicBezTo>
                  <a:pt x="1019570" y="170498"/>
                  <a:pt x="1018617" y="166688"/>
                  <a:pt x="1016712" y="164783"/>
                </a:cubicBezTo>
                <a:cubicBezTo>
                  <a:pt x="1013855" y="161925"/>
                  <a:pt x="1007187" y="161925"/>
                  <a:pt x="1005282" y="164783"/>
                </a:cubicBezTo>
                <a:cubicBezTo>
                  <a:pt x="1004330" y="165735"/>
                  <a:pt x="1004330" y="166688"/>
                  <a:pt x="1003377" y="168593"/>
                </a:cubicBezTo>
                <a:cubicBezTo>
                  <a:pt x="1001472" y="167640"/>
                  <a:pt x="998615" y="165735"/>
                  <a:pt x="996710" y="164783"/>
                </a:cubicBezTo>
                <a:cubicBezTo>
                  <a:pt x="997662" y="160973"/>
                  <a:pt x="996710" y="156210"/>
                  <a:pt x="994805" y="152400"/>
                </a:cubicBezTo>
                <a:cubicBezTo>
                  <a:pt x="994805" y="151448"/>
                  <a:pt x="992900" y="151448"/>
                  <a:pt x="991947" y="151448"/>
                </a:cubicBezTo>
                <a:cubicBezTo>
                  <a:pt x="991947" y="151448"/>
                  <a:pt x="990995" y="152400"/>
                  <a:pt x="990995" y="152400"/>
                </a:cubicBezTo>
                <a:cubicBezTo>
                  <a:pt x="990995" y="152400"/>
                  <a:pt x="990995" y="152400"/>
                  <a:pt x="990995" y="153353"/>
                </a:cubicBezTo>
                <a:cubicBezTo>
                  <a:pt x="988137" y="152400"/>
                  <a:pt x="984327" y="149543"/>
                  <a:pt x="983375" y="145733"/>
                </a:cubicBezTo>
                <a:cubicBezTo>
                  <a:pt x="982422" y="146685"/>
                  <a:pt x="982422" y="147638"/>
                  <a:pt x="982422" y="149543"/>
                </a:cubicBezTo>
                <a:cubicBezTo>
                  <a:pt x="985280" y="151448"/>
                  <a:pt x="987185" y="152400"/>
                  <a:pt x="990042" y="155258"/>
                </a:cubicBezTo>
                <a:cubicBezTo>
                  <a:pt x="990042" y="155258"/>
                  <a:pt x="990042" y="156210"/>
                  <a:pt x="990042" y="156210"/>
                </a:cubicBezTo>
                <a:cubicBezTo>
                  <a:pt x="990995" y="158115"/>
                  <a:pt x="991947" y="159068"/>
                  <a:pt x="992900" y="160973"/>
                </a:cubicBezTo>
                <a:cubicBezTo>
                  <a:pt x="986232" y="154305"/>
                  <a:pt x="979565" y="149543"/>
                  <a:pt x="973850" y="144780"/>
                </a:cubicBezTo>
                <a:cubicBezTo>
                  <a:pt x="971945" y="143828"/>
                  <a:pt x="970992" y="142875"/>
                  <a:pt x="970040" y="141923"/>
                </a:cubicBezTo>
                <a:cubicBezTo>
                  <a:pt x="970040" y="141923"/>
                  <a:pt x="970040" y="141923"/>
                  <a:pt x="970992" y="140970"/>
                </a:cubicBezTo>
                <a:cubicBezTo>
                  <a:pt x="970992" y="140018"/>
                  <a:pt x="970040" y="140018"/>
                  <a:pt x="970040" y="139065"/>
                </a:cubicBezTo>
                <a:cubicBezTo>
                  <a:pt x="970040" y="139065"/>
                  <a:pt x="969087" y="140018"/>
                  <a:pt x="969087" y="140018"/>
                </a:cubicBezTo>
                <a:cubicBezTo>
                  <a:pt x="964325" y="137160"/>
                  <a:pt x="960515" y="135255"/>
                  <a:pt x="955752" y="133350"/>
                </a:cubicBezTo>
                <a:cubicBezTo>
                  <a:pt x="953847" y="131445"/>
                  <a:pt x="952895" y="130493"/>
                  <a:pt x="951942" y="128588"/>
                </a:cubicBezTo>
                <a:cubicBezTo>
                  <a:pt x="950037" y="127635"/>
                  <a:pt x="949085" y="126683"/>
                  <a:pt x="947180" y="125730"/>
                </a:cubicBezTo>
                <a:cubicBezTo>
                  <a:pt x="922415" y="102870"/>
                  <a:pt x="889077" y="80963"/>
                  <a:pt x="852882" y="63818"/>
                </a:cubicBezTo>
                <a:cubicBezTo>
                  <a:pt x="813830" y="45720"/>
                  <a:pt x="770967" y="34290"/>
                  <a:pt x="735725" y="30480"/>
                </a:cubicBezTo>
                <a:cubicBezTo>
                  <a:pt x="728105" y="26670"/>
                  <a:pt x="720485" y="23813"/>
                  <a:pt x="711912" y="21908"/>
                </a:cubicBezTo>
                <a:cubicBezTo>
                  <a:pt x="703340" y="20003"/>
                  <a:pt x="694767" y="19050"/>
                  <a:pt x="684290" y="19050"/>
                </a:cubicBezTo>
                <a:cubicBezTo>
                  <a:pt x="672860" y="9525"/>
                  <a:pt x="651905" y="7620"/>
                  <a:pt x="630950" y="8573"/>
                </a:cubicBezTo>
                <a:cubicBezTo>
                  <a:pt x="626187" y="8573"/>
                  <a:pt x="620472" y="9525"/>
                  <a:pt x="615710" y="9525"/>
                </a:cubicBezTo>
                <a:cubicBezTo>
                  <a:pt x="610947" y="9525"/>
                  <a:pt x="606185" y="10478"/>
                  <a:pt x="601422" y="10478"/>
                </a:cubicBezTo>
                <a:cubicBezTo>
                  <a:pt x="591897" y="10478"/>
                  <a:pt x="584277" y="10478"/>
                  <a:pt x="578562" y="8573"/>
                </a:cubicBezTo>
                <a:cubicBezTo>
                  <a:pt x="568085" y="20955"/>
                  <a:pt x="534747" y="18098"/>
                  <a:pt x="523317" y="14288"/>
                </a:cubicBezTo>
                <a:cubicBezTo>
                  <a:pt x="521412" y="19050"/>
                  <a:pt x="516650" y="20955"/>
                  <a:pt x="510935" y="21908"/>
                </a:cubicBezTo>
                <a:cubicBezTo>
                  <a:pt x="505220" y="22860"/>
                  <a:pt x="498552" y="22860"/>
                  <a:pt x="492837" y="21908"/>
                </a:cubicBezTo>
                <a:cubicBezTo>
                  <a:pt x="492837" y="20003"/>
                  <a:pt x="500457" y="16193"/>
                  <a:pt x="491885" y="18098"/>
                </a:cubicBezTo>
                <a:cubicBezTo>
                  <a:pt x="488075" y="18098"/>
                  <a:pt x="488075" y="20955"/>
                  <a:pt x="486170" y="21908"/>
                </a:cubicBezTo>
                <a:cubicBezTo>
                  <a:pt x="482360" y="20003"/>
                  <a:pt x="476645" y="19050"/>
                  <a:pt x="473787" y="16193"/>
                </a:cubicBezTo>
                <a:cubicBezTo>
                  <a:pt x="466167" y="17145"/>
                  <a:pt x="465215" y="20003"/>
                  <a:pt x="457595" y="20955"/>
                </a:cubicBezTo>
                <a:cubicBezTo>
                  <a:pt x="459500" y="18098"/>
                  <a:pt x="459500" y="15240"/>
                  <a:pt x="464262" y="13335"/>
                </a:cubicBezTo>
                <a:cubicBezTo>
                  <a:pt x="474740" y="8573"/>
                  <a:pt x="477597" y="12383"/>
                  <a:pt x="483312" y="12383"/>
                </a:cubicBezTo>
                <a:cubicBezTo>
                  <a:pt x="482360" y="9525"/>
                  <a:pt x="478550" y="9525"/>
                  <a:pt x="484265" y="7620"/>
                </a:cubicBezTo>
                <a:cubicBezTo>
                  <a:pt x="488075" y="14288"/>
                  <a:pt x="497600" y="2858"/>
                  <a:pt x="504267" y="8573"/>
                </a:cubicBezTo>
                <a:cubicBezTo>
                  <a:pt x="500457" y="9525"/>
                  <a:pt x="497600" y="10478"/>
                  <a:pt x="496647" y="12383"/>
                </a:cubicBezTo>
                <a:cubicBezTo>
                  <a:pt x="504267" y="9525"/>
                  <a:pt x="513792" y="6668"/>
                  <a:pt x="520460" y="4763"/>
                </a:cubicBezTo>
                <a:cubicBezTo>
                  <a:pt x="518555" y="4763"/>
                  <a:pt x="514745" y="4763"/>
                  <a:pt x="518555" y="3810"/>
                </a:cubicBezTo>
                <a:cubicBezTo>
                  <a:pt x="480455" y="1905"/>
                  <a:pt x="445212" y="9525"/>
                  <a:pt x="411875" y="20955"/>
                </a:cubicBezTo>
                <a:cubicBezTo>
                  <a:pt x="378537" y="32385"/>
                  <a:pt x="347105" y="49530"/>
                  <a:pt x="315672" y="68580"/>
                </a:cubicBezTo>
                <a:cubicBezTo>
                  <a:pt x="310910" y="67628"/>
                  <a:pt x="303290" y="71438"/>
                  <a:pt x="296622" y="74295"/>
                </a:cubicBezTo>
                <a:cubicBezTo>
                  <a:pt x="280430" y="88583"/>
                  <a:pt x="267095" y="97155"/>
                  <a:pt x="269952" y="110490"/>
                </a:cubicBezTo>
                <a:cubicBezTo>
                  <a:pt x="289955" y="96203"/>
                  <a:pt x="305195" y="81915"/>
                  <a:pt x="342342" y="63818"/>
                </a:cubicBezTo>
                <a:cubicBezTo>
                  <a:pt x="350915" y="62865"/>
                  <a:pt x="359487" y="63818"/>
                  <a:pt x="363297" y="69533"/>
                </a:cubicBezTo>
                <a:cubicBezTo>
                  <a:pt x="336627" y="86678"/>
                  <a:pt x="303290" y="97155"/>
                  <a:pt x="280430" y="118110"/>
                </a:cubicBezTo>
                <a:cubicBezTo>
                  <a:pt x="277572" y="120968"/>
                  <a:pt x="276620" y="123825"/>
                  <a:pt x="273762" y="125730"/>
                </a:cubicBezTo>
                <a:cubicBezTo>
                  <a:pt x="253760" y="140970"/>
                  <a:pt x="242330" y="147638"/>
                  <a:pt x="228995" y="158115"/>
                </a:cubicBezTo>
                <a:cubicBezTo>
                  <a:pt x="202325" y="178118"/>
                  <a:pt x="179465" y="206693"/>
                  <a:pt x="157557" y="231458"/>
                </a:cubicBezTo>
                <a:cubicBezTo>
                  <a:pt x="152795" y="237173"/>
                  <a:pt x="143270" y="239078"/>
                  <a:pt x="143270" y="248603"/>
                </a:cubicBezTo>
                <a:cubicBezTo>
                  <a:pt x="149937" y="241935"/>
                  <a:pt x="156605" y="235268"/>
                  <a:pt x="162320" y="228600"/>
                </a:cubicBezTo>
                <a:cubicBezTo>
                  <a:pt x="168035" y="221933"/>
                  <a:pt x="173750" y="215265"/>
                  <a:pt x="176607" y="209550"/>
                </a:cubicBezTo>
                <a:cubicBezTo>
                  <a:pt x="184227" y="203835"/>
                  <a:pt x="193752" y="195263"/>
                  <a:pt x="203277" y="186690"/>
                </a:cubicBezTo>
                <a:cubicBezTo>
                  <a:pt x="213755" y="178118"/>
                  <a:pt x="223280" y="168593"/>
                  <a:pt x="231852" y="161925"/>
                </a:cubicBezTo>
                <a:cubicBezTo>
                  <a:pt x="236615" y="159068"/>
                  <a:pt x="241377" y="156210"/>
                  <a:pt x="246140" y="153353"/>
                </a:cubicBezTo>
                <a:cubicBezTo>
                  <a:pt x="250902" y="150495"/>
                  <a:pt x="254712" y="147638"/>
                  <a:pt x="259475" y="144780"/>
                </a:cubicBezTo>
                <a:cubicBezTo>
                  <a:pt x="268047" y="139065"/>
                  <a:pt x="275667" y="133350"/>
                  <a:pt x="284240" y="127635"/>
                </a:cubicBezTo>
                <a:cubicBezTo>
                  <a:pt x="300432" y="115253"/>
                  <a:pt x="318530" y="102870"/>
                  <a:pt x="343295" y="92393"/>
                </a:cubicBezTo>
                <a:cubicBezTo>
                  <a:pt x="349010" y="97155"/>
                  <a:pt x="353772" y="92393"/>
                  <a:pt x="362345" y="89535"/>
                </a:cubicBezTo>
                <a:cubicBezTo>
                  <a:pt x="365202" y="96203"/>
                  <a:pt x="371870" y="96203"/>
                  <a:pt x="381395" y="92393"/>
                </a:cubicBezTo>
                <a:cubicBezTo>
                  <a:pt x="385205" y="88583"/>
                  <a:pt x="376632" y="89535"/>
                  <a:pt x="380442" y="85725"/>
                </a:cubicBezTo>
                <a:cubicBezTo>
                  <a:pt x="386157" y="85725"/>
                  <a:pt x="391872" y="85725"/>
                  <a:pt x="394730" y="89535"/>
                </a:cubicBezTo>
                <a:cubicBezTo>
                  <a:pt x="389967" y="91440"/>
                  <a:pt x="385205" y="94298"/>
                  <a:pt x="382347" y="94298"/>
                </a:cubicBezTo>
                <a:cubicBezTo>
                  <a:pt x="386157" y="99060"/>
                  <a:pt x="396635" y="93345"/>
                  <a:pt x="399492" y="100013"/>
                </a:cubicBezTo>
                <a:cubicBezTo>
                  <a:pt x="390920" y="104775"/>
                  <a:pt x="383300" y="109538"/>
                  <a:pt x="375680" y="114300"/>
                </a:cubicBezTo>
                <a:cubicBezTo>
                  <a:pt x="368060" y="120015"/>
                  <a:pt x="361392" y="124778"/>
                  <a:pt x="354725" y="130493"/>
                </a:cubicBezTo>
                <a:cubicBezTo>
                  <a:pt x="341390" y="141923"/>
                  <a:pt x="328055" y="152400"/>
                  <a:pt x="311862" y="160973"/>
                </a:cubicBezTo>
                <a:cubicBezTo>
                  <a:pt x="306147" y="160973"/>
                  <a:pt x="301385" y="158115"/>
                  <a:pt x="294717" y="160020"/>
                </a:cubicBezTo>
                <a:cubicBezTo>
                  <a:pt x="294717" y="166688"/>
                  <a:pt x="307100" y="160973"/>
                  <a:pt x="311862" y="163830"/>
                </a:cubicBezTo>
                <a:cubicBezTo>
                  <a:pt x="309005" y="168593"/>
                  <a:pt x="303290" y="173355"/>
                  <a:pt x="298527" y="178118"/>
                </a:cubicBezTo>
                <a:cubicBezTo>
                  <a:pt x="297575" y="180023"/>
                  <a:pt x="295670" y="180975"/>
                  <a:pt x="294717" y="182880"/>
                </a:cubicBezTo>
                <a:cubicBezTo>
                  <a:pt x="294717" y="182880"/>
                  <a:pt x="293765" y="182880"/>
                  <a:pt x="293765" y="182880"/>
                </a:cubicBezTo>
                <a:cubicBezTo>
                  <a:pt x="288050" y="183833"/>
                  <a:pt x="281382" y="186690"/>
                  <a:pt x="278525" y="192405"/>
                </a:cubicBezTo>
                <a:cubicBezTo>
                  <a:pt x="278525" y="193358"/>
                  <a:pt x="277572" y="194310"/>
                  <a:pt x="276620" y="195263"/>
                </a:cubicBezTo>
                <a:cubicBezTo>
                  <a:pt x="271857" y="199073"/>
                  <a:pt x="268047" y="201930"/>
                  <a:pt x="264237" y="205740"/>
                </a:cubicBezTo>
                <a:cubicBezTo>
                  <a:pt x="264237" y="205740"/>
                  <a:pt x="264237" y="205740"/>
                  <a:pt x="263285" y="205740"/>
                </a:cubicBezTo>
                <a:cubicBezTo>
                  <a:pt x="263285" y="206693"/>
                  <a:pt x="262332" y="206693"/>
                  <a:pt x="262332" y="207645"/>
                </a:cubicBezTo>
                <a:cubicBezTo>
                  <a:pt x="261380" y="208598"/>
                  <a:pt x="260427" y="208598"/>
                  <a:pt x="260427" y="209550"/>
                </a:cubicBezTo>
                <a:cubicBezTo>
                  <a:pt x="255665" y="213360"/>
                  <a:pt x="249950" y="213360"/>
                  <a:pt x="243282" y="213360"/>
                </a:cubicBezTo>
                <a:cubicBezTo>
                  <a:pt x="241377" y="213360"/>
                  <a:pt x="240425" y="214313"/>
                  <a:pt x="239472" y="216218"/>
                </a:cubicBezTo>
                <a:cubicBezTo>
                  <a:pt x="239472" y="217170"/>
                  <a:pt x="238520" y="219075"/>
                  <a:pt x="237567" y="219075"/>
                </a:cubicBezTo>
                <a:cubicBezTo>
                  <a:pt x="235662" y="220980"/>
                  <a:pt x="233757" y="224790"/>
                  <a:pt x="229947" y="220980"/>
                </a:cubicBezTo>
                <a:cubicBezTo>
                  <a:pt x="226137" y="221933"/>
                  <a:pt x="225185" y="223838"/>
                  <a:pt x="223280" y="226695"/>
                </a:cubicBezTo>
                <a:cubicBezTo>
                  <a:pt x="221375" y="231458"/>
                  <a:pt x="218517" y="235268"/>
                  <a:pt x="211850" y="235268"/>
                </a:cubicBezTo>
                <a:cubicBezTo>
                  <a:pt x="210897" y="235268"/>
                  <a:pt x="208992" y="235268"/>
                  <a:pt x="208040" y="236220"/>
                </a:cubicBezTo>
                <a:cubicBezTo>
                  <a:pt x="204230" y="240983"/>
                  <a:pt x="197562" y="243840"/>
                  <a:pt x="195657" y="250508"/>
                </a:cubicBezTo>
                <a:cubicBezTo>
                  <a:pt x="194705" y="254318"/>
                  <a:pt x="190895" y="253365"/>
                  <a:pt x="188037" y="254318"/>
                </a:cubicBezTo>
                <a:cubicBezTo>
                  <a:pt x="188037" y="255270"/>
                  <a:pt x="187085" y="257175"/>
                  <a:pt x="186132" y="257175"/>
                </a:cubicBezTo>
                <a:cubicBezTo>
                  <a:pt x="176607" y="260033"/>
                  <a:pt x="169940" y="265748"/>
                  <a:pt x="163272" y="272415"/>
                </a:cubicBezTo>
                <a:cubicBezTo>
                  <a:pt x="159462" y="276225"/>
                  <a:pt x="156605" y="279083"/>
                  <a:pt x="151842" y="281940"/>
                </a:cubicBezTo>
                <a:cubicBezTo>
                  <a:pt x="145175" y="284798"/>
                  <a:pt x="137555" y="287655"/>
                  <a:pt x="138507" y="297180"/>
                </a:cubicBezTo>
                <a:cubicBezTo>
                  <a:pt x="138507" y="298133"/>
                  <a:pt x="136602" y="300038"/>
                  <a:pt x="134697" y="301943"/>
                </a:cubicBezTo>
                <a:cubicBezTo>
                  <a:pt x="132792" y="303848"/>
                  <a:pt x="129935" y="306705"/>
                  <a:pt x="128030" y="308610"/>
                </a:cubicBezTo>
                <a:cubicBezTo>
                  <a:pt x="127077" y="309563"/>
                  <a:pt x="126125" y="312420"/>
                  <a:pt x="123267" y="309563"/>
                </a:cubicBezTo>
                <a:cubicBezTo>
                  <a:pt x="122315" y="307658"/>
                  <a:pt x="118505" y="306705"/>
                  <a:pt x="121362" y="303848"/>
                </a:cubicBezTo>
                <a:cubicBezTo>
                  <a:pt x="122315" y="302895"/>
                  <a:pt x="122315" y="301943"/>
                  <a:pt x="122315" y="300038"/>
                </a:cubicBezTo>
                <a:cubicBezTo>
                  <a:pt x="122315" y="299085"/>
                  <a:pt x="121362" y="298133"/>
                  <a:pt x="121362" y="296228"/>
                </a:cubicBezTo>
                <a:cubicBezTo>
                  <a:pt x="120410" y="296228"/>
                  <a:pt x="120410" y="297180"/>
                  <a:pt x="119457" y="297180"/>
                </a:cubicBezTo>
                <a:cubicBezTo>
                  <a:pt x="115647" y="300038"/>
                  <a:pt x="112790" y="304800"/>
                  <a:pt x="112790" y="309563"/>
                </a:cubicBezTo>
                <a:cubicBezTo>
                  <a:pt x="112790" y="312420"/>
                  <a:pt x="113742" y="313373"/>
                  <a:pt x="111837" y="315278"/>
                </a:cubicBezTo>
                <a:cubicBezTo>
                  <a:pt x="108980" y="318135"/>
                  <a:pt x="106122" y="321945"/>
                  <a:pt x="100407" y="321945"/>
                </a:cubicBezTo>
                <a:cubicBezTo>
                  <a:pt x="94692" y="321945"/>
                  <a:pt x="98502" y="325755"/>
                  <a:pt x="98502" y="327660"/>
                </a:cubicBezTo>
                <a:cubicBezTo>
                  <a:pt x="97550" y="331470"/>
                  <a:pt x="95645" y="337185"/>
                  <a:pt x="91835" y="338138"/>
                </a:cubicBezTo>
                <a:cubicBezTo>
                  <a:pt x="88025" y="340043"/>
                  <a:pt x="86120" y="341948"/>
                  <a:pt x="84215" y="344805"/>
                </a:cubicBezTo>
                <a:cubicBezTo>
                  <a:pt x="85167" y="340995"/>
                  <a:pt x="86120" y="337185"/>
                  <a:pt x="87072" y="334328"/>
                </a:cubicBezTo>
                <a:cubicBezTo>
                  <a:pt x="94692" y="312420"/>
                  <a:pt x="113742" y="289560"/>
                  <a:pt x="121362" y="268605"/>
                </a:cubicBezTo>
                <a:cubicBezTo>
                  <a:pt x="130887" y="265748"/>
                  <a:pt x="123267" y="261938"/>
                  <a:pt x="133745" y="254318"/>
                </a:cubicBezTo>
                <a:cubicBezTo>
                  <a:pt x="132792" y="251460"/>
                  <a:pt x="130887" y="246698"/>
                  <a:pt x="128030" y="247650"/>
                </a:cubicBezTo>
                <a:cubicBezTo>
                  <a:pt x="127077" y="247650"/>
                  <a:pt x="125172" y="248603"/>
                  <a:pt x="123267" y="249555"/>
                </a:cubicBezTo>
                <a:cubicBezTo>
                  <a:pt x="118505" y="261938"/>
                  <a:pt x="111837" y="268605"/>
                  <a:pt x="108027" y="280035"/>
                </a:cubicBezTo>
                <a:cubicBezTo>
                  <a:pt x="85167" y="302895"/>
                  <a:pt x="72785" y="330518"/>
                  <a:pt x="63260" y="360045"/>
                </a:cubicBezTo>
                <a:cubicBezTo>
                  <a:pt x="62307" y="360045"/>
                  <a:pt x="61355" y="360045"/>
                  <a:pt x="60402" y="360045"/>
                </a:cubicBezTo>
                <a:cubicBezTo>
                  <a:pt x="60402" y="360998"/>
                  <a:pt x="61355" y="361950"/>
                  <a:pt x="62307" y="362903"/>
                </a:cubicBezTo>
                <a:cubicBezTo>
                  <a:pt x="62307" y="363855"/>
                  <a:pt x="62307" y="363855"/>
                  <a:pt x="61355" y="364808"/>
                </a:cubicBezTo>
                <a:cubicBezTo>
                  <a:pt x="60402" y="367665"/>
                  <a:pt x="59450" y="370523"/>
                  <a:pt x="58497" y="373380"/>
                </a:cubicBezTo>
                <a:cubicBezTo>
                  <a:pt x="56592" y="374333"/>
                  <a:pt x="55640" y="375285"/>
                  <a:pt x="53735" y="376238"/>
                </a:cubicBezTo>
                <a:cubicBezTo>
                  <a:pt x="50877" y="378143"/>
                  <a:pt x="48020" y="381000"/>
                  <a:pt x="48020" y="384810"/>
                </a:cubicBezTo>
                <a:cubicBezTo>
                  <a:pt x="48020" y="397193"/>
                  <a:pt x="48020" y="397193"/>
                  <a:pt x="35637" y="404813"/>
                </a:cubicBezTo>
                <a:cubicBezTo>
                  <a:pt x="34685" y="405765"/>
                  <a:pt x="33732" y="405765"/>
                  <a:pt x="32780" y="405765"/>
                </a:cubicBezTo>
                <a:cubicBezTo>
                  <a:pt x="32780" y="407670"/>
                  <a:pt x="30875" y="409575"/>
                  <a:pt x="28970" y="409575"/>
                </a:cubicBezTo>
                <a:cubicBezTo>
                  <a:pt x="28970" y="412433"/>
                  <a:pt x="33732" y="415290"/>
                  <a:pt x="28970" y="419100"/>
                </a:cubicBezTo>
                <a:cubicBezTo>
                  <a:pt x="26112" y="421005"/>
                  <a:pt x="24207" y="422910"/>
                  <a:pt x="22302" y="425768"/>
                </a:cubicBezTo>
                <a:cubicBezTo>
                  <a:pt x="21350" y="426720"/>
                  <a:pt x="21350" y="427673"/>
                  <a:pt x="20397" y="428625"/>
                </a:cubicBezTo>
                <a:cubicBezTo>
                  <a:pt x="20397" y="428625"/>
                  <a:pt x="20397" y="427673"/>
                  <a:pt x="20397" y="427673"/>
                </a:cubicBezTo>
                <a:cubicBezTo>
                  <a:pt x="20397" y="428625"/>
                  <a:pt x="19445" y="429578"/>
                  <a:pt x="19445" y="430530"/>
                </a:cubicBezTo>
                <a:cubicBezTo>
                  <a:pt x="18492" y="431483"/>
                  <a:pt x="17540" y="432435"/>
                  <a:pt x="15635" y="433388"/>
                </a:cubicBezTo>
                <a:cubicBezTo>
                  <a:pt x="11825" y="435293"/>
                  <a:pt x="15635" y="439103"/>
                  <a:pt x="16587" y="441008"/>
                </a:cubicBezTo>
                <a:cubicBezTo>
                  <a:pt x="10872" y="448628"/>
                  <a:pt x="16587" y="459105"/>
                  <a:pt x="9920" y="465773"/>
                </a:cubicBezTo>
                <a:cubicBezTo>
                  <a:pt x="9920" y="470535"/>
                  <a:pt x="10872" y="476250"/>
                  <a:pt x="9920" y="481013"/>
                </a:cubicBezTo>
                <a:cubicBezTo>
                  <a:pt x="8967" y="486728"/>
                  <a:pt x="6110" y="491490"/>
                  <a:pt x="7062" y="497205"/>
                </a:cubicBezTo>
                <a:cubicBezTo>
                  <a:pt x="8015" y="501968"/>
                  <a:pt x="5157" y="503873"/>
                  <a:pt x="1347" y="505778"/>
                </a:cubicBezTo>
                <a:cubicBezTo>
                  <a:pt x="395" y="505778"/>
                  <a:pt x="-558" y="508635"/>
                  <a:pt x="395" y="508635"/>
                </a:cubicBezTo>
                <a:cubicBezTo>
                  <a:pt x="3252" y="512445"/>
                  <a:pt x="1347" y="516255"/>
                  <a:pt x="395" y="520065"/>
                </a:cubicBezTo>
                <a:cubicBezTo>
                  <a:pt x="5157" y="525780"/>
                  <a:pt x="4205" y="533400"/>
                  <a:pt x="4205" y="540068"/>
                </a:cubicBezTo>
                <a:cubicBezTo>
                  <a:pt x="4205" y="546735"/>
                  <a:pt x="6110" y="554355"/>
                  <a:pt x="395" y="560070"/>
                </a:cubicBezTo>
                <a:cubicBezTo>
                  <a:pt x="-558" y="561023"/>
                  <a:pt x="395" y="563880"/>
                  <a:pt x="2300" y="564833"/>
                </a:cubicBezTo>
                <a:cubicBezTo>
                  <a:pt x="5157" y="565785"/>
                  <a:pt x="7062" y="566738"/>
                  <a:pt x="7062" y="569595"/>
                </a:cubicBezTo>
                <a:cubicBezTo>
                  <a:pt x="7062" y="572453"/>
                  <a:pt x="7062" y="574358"/>
                  <a:pt x="7062" y="577215"/>
                </a:cubicBezTo>
                <a:cubicBezTo>
                  <a:pt x="8015" y="587693"/>
                  <a:pt x="5157" y="598170"/>
                  <a:pt x="10872" y="608648"/>
                </a:cubicBezTo>
                <a:cubicBezTo>
                  <a:pt x="11825" y="609600"/>
                  <a:pt x="10872" y="612458"/>
                  <a:pt x="9920" y="614363"/>
                </a:cubicBezTo>
                <a:cubicBezTo>
                  <a:pt x="8967" y="616268"/>
                  <a:pt x="7062" y="617220"/>
                  <a:pt x="8967" y="619125"/>
                </a:cubicBezTo>
                <a:cubicBezTo>
                  <a:pt x="11825" y="621983"/>
                  <a:pt x="10872" y="625793"/>
                  <a:pt x="10872" y="629603"/>
                </a:cubicBezTo>
                <a:cubicBezTo>
                  <a:pt x="9920" y="637223"/>
                  <a:pt x="9920" y="641033"/>
                  <a:pt x="11825" y="644843"/>
                </a:cubicBezTo>
                <a:cubicBezTo>
                  <a:pt x="14682" y="649605"/>
                  <a:pt x="16587" y="655320"/>
                  <a:pt x="21350" y="659130"/>
                </a:cubicBezTo>
                <a:cubicBezTo>
                  <a:pt x="23255" y="661035"/>
                  <a:pt x="25160" y="662940"/>
                  <a:pt x="25160" y="664845"/>
                </a:cubicBezTo>
                <a:cubicBezTo>
                  <a:pt x="25160" y="670560"/>
                  <a:pt x="27065" y="676275"/>
                  <a:pt x="28970" y="681038"/>
                </a:cubicBezTo>
                <a:cubicBezTo>
                  <a:pt x="28017" y="690563"/>
                  <a:pt x="32780" y="699135"/>
                  <a:pt x="36590" y="707708"/>
                </a:cubicBezTo>
                <a:cubicBezTo>
                  <a:pt x="37542" y="708660"/>
                  <a:pt x="38495" y="710565"/>
                  <a:pt x="38495" y="710565"/>
                </a:cubicBezTo>
                <a:cubicBezTo>
                  <a:pt x="46115" y="708660"/>
                  <a:pt x="47067" y="716280"/>
                  <a:pt x="51830" y="718185"/>
                </a:cubicBezTo>
                <a:cubicBezTo>
                  <a:pt x="56592" y="721043"/>
                  <a:pt x="61355" y="722948"/>
                  <a:pt x="65165" y="724853"/>
                </a:cubicBezTo>
                <a:cubicBezTo>
                  <a:pt x="66117" y="726758"/>
                  <a:pt x="67070" y="728663"/>
                  <a:pt x="68022" y="731520"/>
                </a:cubicBezTo>
                <a:cubicBezTo>
                  <a:pt x="68022" y="732473"/>
                  <a:pt x="68022" y="732473"/>
                  <a:pt x="68975" y="733425"/>
                </a:cubicBezTo>
                <a:cubicBezTo>
                  <a:pt x="69927" y="735330"/>
                  <a:pt x="70880" y="738188"/>
                  <a:pt x="70880" y="740093"/>
                </a:cubicBezTo>
                <a:cubicBezTo>
                  <a:pt x="68022" y="742950"/>
                  <a:pt x="66117" y="745808"/>
                  <a:pt x="68975" y="750570"/>
                </a:cubicBezTo>
                <a:cubicBezTo>
                  <a:pt x="71832" y="755333"/>
                  <a:pt x="72785" y="762000"/>
                  <a:pt x="74690" y="767715"/>
                </a:cubicBezTo>
                <a:cubicBezTo>
                  <a:pt x="75642" y="769620"/>
                  <a:pt x="75642" y="771525"/>
                  <a:pt x="77547" y="772478"/>
                </a:cubicBezTo>
                <a:cubicBezTo>
                  <a:pt x="80405" y="773430"/>
                  <a:pt x="81357" y="774383"/>
                  <a:pt x="80405" y="777240"/>
                </a:cubicBezTo>
                <a:cubicBezTo>
                  <a:pt x="79452" y="780098"/>
                  <a:pt x="79452" y="783908"/>
                  <a:pt x="77547" y="785813"/>
                </a:cubicBezTo>
                <a:cubicBezTo>
                  <a:pt x="72785" y="790575"/>
                  <a:pt x="79452" y="793433"/>
                  <a:pt x="79452" y="797243"/>
                </a:cubicBezTo>
                <a:cubicBezTo>
                  <a:pt x="79452" y="799148"/>
                  <a:pt x="83262" y="799148"/>
                  <a:pt x="84215" y="798195"/>
                </a:cubicBezTo>
                <a:cubicBezTo>
                  <a:pt x="88025" y="795338"/>
                  <a:pt x="90882" y="792480"/>
                  <a:pt x="93740" y="789623"/>
                </a:cubicBezTo>
                <a:cubicBezTo>
                  <a:pt x="96597" y="786765"/>
                  <a:pt x="95645" y="784860"/>
                  <a:pt x="93740" y="782003"/>
                </a:cubicBezTo>
                <a:cubicBezTo>
                  <a:pt x="91835" y="776288"/>
                  <a:pt x="92787" y="769620"/>
                  <a:pt x="93740" y="762953"/>
                </a:cubicBezTo>
                <a:cubicBezTo>
                  <a:pt x="93740" y="762000"/>
                  <a:pt x="94692" y="762000"/>
                  <a:pt x="94692" y="762000"/>
                </a:cubicBezTo>
                <a:cubicBezTo>
                  <a:pt x="94692" y="762000"/>
                  <a:pt x="95645" y="762953"/>
                  <a:pt x="95645" y="762953"/>
                </a:cubicBezTo>
                <a:cubicBezTo>
                  <a:pt x="95645" y="767715"/>
                  <a:pt x="100407" y="769620"/>
                  <a:pt x="103265" y="773430"/>
                </a:cubicBezTo>
                <a:cubicBezTo>
                  <a:pt x="104217" y="775335"/>
                  <a:pt x="99455" y="778193"/>
                  <a:pt x="103265" y="779145"/>
                </a:cubicBezTo>
                <a:cubicBezTo>
                  <a:pt x="108980" y="781050"/>
                  <a:pt x="110885" y="784860"/>
                  <a:pt x="112790" y="789623"/>
                </a:cubicBezTo>
                <a:cubicBezTo>
                  <a:pt x="114695" y="795338"/>
                  <a:pt x="117552" y="801053"/>
                  <a:pt x="119457" y="806768"/>
                </a:cubicBezTo>
                <a:cubicBezTo>
                  <a:pt x="122315" y="813435"/>
                  <a:pt x="125172" y="819150"/>
                  <a:pt x="128982" y="824865"/>
                </a:cubicBezTo>
                <a:cubicBezTo>
                  <a:pt x="129935" y="826770"/>
                  <a:pt x="130887" y="828675"/>
                  <a:pt x="130887" y="829628"/>
                </a:cubicBezTo>
                <a:cubicBezTo>
                  <a:pt x="129935" y="836295"/>
                  <a:pt x="132792" y="841058"/>
                  <a:pt x="137555" y="843915"/>
                </a:cubicBezTo>
                <a:cubicBezTo>
                  <a:pt x="142317" y="847725"/>
                  <a:pt x="142317" y="852488"/>
                  <a:pt x="142317" y="857250"/>
                </a:cubicBezTo>
                <a:cubicBezTo>
                  <a:pt x="142317" y="860108"/>
                  <a:pt x="141365" y="863918"/>
                  <a:pt x="144222" y="865823"/>
                </a:cubicBezTo>
                <a:cubicBezTo>
                  <a:pt x="149937" y="870585"/>
                  <a:pt x="150890" y="877253"/>
                  <a:pt x="154700" y="882968"/>
                </a:cubicBezTo>
                <a:cubicBezTo>
                  <a:pt x="156605" y="885825"/>
                  <a:pt x="156605" y="882015"/>
                  <a:pt x="157557" y="881063"/>
                </a:cubicBezTo>
                <a:cubicBezTo>
                  <a:pt x="158510" y="880110"/>
                  <a:pt x="158510" y="879158"/>
                  <a:pt x="159462" y="878205"/>
                </a:cubicBezTo>
                <a:cubicBezTo>
                  <a:pt x="159462" y="879158"/>
                  <a:pt x="160415" y="879158"/>
                  <a:pt x="160415" y="880110"/>
                </a:cubicBezTo>
                <a:cubicBezTo>
                  <a:pt x="160415" y="887730"/>
                  <a:pt x="162320" y="894398"/>
                  <a:pt x="158510" y="902018"/>
                </a:cubicBezTo>
                <a:cubicBezTo>
                  <a:pt x="155652" y="906780"/>
                  <a:pt x="157557" y="912495"/>
                  <a:pt x="160415" y="918210"/>
                </a:cubicBezTo>
                <a:cubicBezTo>
                  <a:pt x="166130" y="926783"/>
                  <a:pt x="166130" y="928688"/>
                  <a:pt x="174702" y="931545"/>
                </a:cubicBezTo>
                <a:cubicBezTo>
                  <a:pt x="181370" y="934403"/>
                  <a:pt x="183275" y="935355"/>
                  <a:pt x="183275" y="942023"/>
                </a:cubicBezTo>
                <a:cubicBezTo>
                  <a:pt x="183275" y="947738"/>
                  <a:pt x="183275" y="953453"/>
                  <a:pt x="188037" y="957263"/>
                </a:cubicBezTo>
                <a:cubicBezTo>
                  <a:pt x="188990" y="958215"/>
                  <a:pt x="189942" y="959168"/>
                  <a:pt x="189942" y="960120"/>
                </a:cubicBezTo>
                <a:cubicBezTo>
                  <a:pt x="189942" y="968693"/>
                  <a:pt x="196610" y="973455"/>
                  <a:pt x="201372" y="978218"/>
                </a:cubicBezTo>
                <a:cubicBezTo>
                  <a:pt x="205182" y="982028"/>
                  <a:pt x="208992" y="986790"/>
                  <a:pt x="214707" y="988695"/>
                </a:cubicBezTo>
                <a:cubicBezTo>
                  <a:pt x="217565" y="994410"/>
                  <a:pt x="222327" y="998220"/>
                  <a:pt x="226137" y="1002983"/>
                </a:cubicBezTo>
                <a:cubicBezTo>
                  <a:pt x="229947" y="1008698"/>
                  <a:pt x="238520" y="1008698"/>
                  <a:pt x="240425" y="1016318"/>
                </a:cubicBezTo>
                <a:cubicBezTo>
                  <a:pt x="240425" y="1017270"/>
                  <a:pt x="242330" y="1017270"/>
                  <a:pt x="243282" y="1015365"/>
                </a:cubicBezTo>
                <a:cubicBezTo>
                  <a:pt x="244235" y="1014413"/>
                  <a:pt x="243282" y="1012508"/>
                  <a:pt x="244235" y="1011555"/>
                </a:cubicBezTo>
                <a:cubicBezTo>
                  <a:pt x="244235" y="1011555"/>
                  <a:pt x="244235" y="1010603"/>
                  <a:pt x="245187" y="1010603"/>
                </a:cubicBezTo>
                <a:cubicBezTo>
                  <a:pt x="248045" y="1012508"/>
                  <a:pt x="251855" y="1015365"/>
                  <a:pt x="254712" y="1017270"/>
                </a:cubicBezTo>
                <a:cubicBezTo>
                  <a:pt x="252807" y="1015365"/>
                  <a:pt x="249950" y="1010603"/>
                  <a:pt x="247092" y="1007745"/>
                </a:cubicBezTo>
                <a:cubicBezTo>
                  <a:pt x="247092" y="1007745"/>
                  <a:pt x="247092" y="1006793"/>
                  <a:pt x="247092" y="1006793"/>
                </a:cubicBezTo>
                <a:cubicBezTo>
                  <a:pt x="248045" y="1003935"/>
                  <a:pt x="245187" y="1002983"/>
                  <a:pt x="242330" y="1002030"/>
                </a:cubicBezTo>
                <a:cubicBezTo>
                  <a:pt x="240425" y="1002030"/>
                  <a:pt x="238520" y="1000125"/>
                  <a:pt x="238520" y="998220"/>
                </a:cubicBezTo>
                <a:cubicBezTo>
                  <a:pt x="238520" y="997268"/>
                  <a:pt x="237567" y="996315"/>
                  <a:pt x="236615" y="995363"/>
                </a:cubicBezTo>
                <a:cubicBezTo>
                  <a:pt x="236615" y="995363"/>
                  <a:pt x="237567" y="995363"/>
                  <a:pt x="237567" y="995363"/>
                </a:cubicBezTo>
                <a:cubicBezTo>
                  <a:pt x="236615" y="994410"/>
                  <a:pt x="236615" y="994410"/>
                  <a:pt x="235662" y="993458"/>
                </a:cubicBezTo>
                <a:cubicBezTo>
                  <a:pt x="232805" y="988695"/>
                  <a:pt x="227090" y="984885"/>
                  <a:pt x="224232" y="980123"/>
                </a:cubicBezTo>
                <a:cubicBezTo>
                  <a:pt x="222327" y="976313"/>
                  <a:pt x="217565" y="972503"/>
                  <a:pt x="217565" y="968693"/>
                </a:cubicBezTo>
                <a:cubicBezTo>
                  <a:pt x="217565" y="963930"/>
                  <a:pt x="220422" y="959168"/>
                  <a:pt x="222327" y="955358"/>
                </a:cubicBezTo>
                <a:cubicBezTo>
                  <a:pt x="223280" y="953453"/>
                  <a:pt x="223280" y="951548"/>
                  <a:pt x="224232" y="950595"/>
                </a:cubicBezTo>
                <a:cubicBezTo>
                  <a:pt x="224232" y="949643"/>
                  <a:pt x="225185" y="949643"/>
                  <a:pt x="225185" y="949643"/>
                </a:cubicBezTo>
                <a:cubicBezTo>
                  <a:pt x="227090" y="948690"/>
                  <a:pt x="226137" y="948690"/>
                  <a:pt x="226137" y="951548"/>
                </a:cubicBezTo>
                <a:cubicBezTo>
                  <a:pt x="227090" y="956310"/>
                  <a:pt x="229947" y="957263"/>
                  <a:pt x="233757" y="957263"/>
                </a:cubicBezTo>
                <a:cubicBezTo>
                  <a:pt x="237567" y="957263"/>
                  <a:pt x="236615" y="959168"/>
                  <a:pt x="235662" y="962025"/>
                </a:cubicBezTo>
                <a:cubicBezTo>
                  <a:pt x="233757" y="965835"/>
                  <a:pt x="238520" y="963930"/>
                  <a:pt x="240425" y="965835"/>
                </a:cubicBezTo>
                <a:cubicBezTo>
                  <a:pt x="241377" y="966788"/>
                  <a:pt x="242330" y="968693"/>
                  <a:pt x="240425" y="968693"/>
                </a:cubicBezTo>
                <a:cubicBezTo>
                  <a:pt x="234710" y="968693"/>
                  <a:pt x="235662" y="972503"/>
                  <a:pt x="237567" y="975360"/>
                </a:cubicBezTo>
                <a:cubicBezTo>
                  <a:pt x="234710" y="978218"/>
                  <a:pt x="234710" y="982028"/>
                  <a:pt x="235662" y="985838"/>
                </a:cubicBezTo>
                <a:cubicBezTo>
                  <a:pt x="235662" y="986790"/>
                  <a:pt x="236615" y="986790"/>
                  <a:pt x="236615" y="987743"/>
                </a:cubicBezTo>
                <a:cubicBezTo>
                  <a:pt x="236615" y="987743"/>
                  <a:pt x="237567" y="987743"/>
                  <a:pt x="238520" y="986790"/>
                </a:cubicBezTo>
                <a:cubicBezTo>
                  <a:pt x="239472" y="985838"/>
                  <a:pt x="241377" y="983933"/>
                  <a:pt x="242330" y="982980"/>
                </a:cubicBezTo>
                <a:cubicBezTo>
                  <a:pt x="244235" y="975360"/>
                  <a:pt x="248045" y="972503"/>
                  <a:pt x="255665" y="972503"/>
                </a:cubicBezTo>
                <a:cubicBezTo>
                  <a:pt x="258522" y="974408"/>
                  <a:pt x="261380" y="974408"/>
                  <a:pt x="263285" y="974408"/>
                </a:cubicBezTo>
                <a:cubicBezTo>
                  <a:pt x="262332" y="976313"/>
                  <a:pt x="262332" y="978218"/>
                  <a:pt x="262332" y="979170"/>
                </a:cubicBezTo>
                <a:cubicBezTo>
                  <a:pt x="262332" y="979170"/>
                  <a:pt x="261380" y="978218"/>
                  <a:pt x="261380" y="978218"/>
                </a:cubicBezTo>
                <a:cubicBezTo>
                  <a:pt x="261380" y="978218"/>
                  <a:pt x="262332" y="979170"/>
                  <a:pt x="262332" y="979170"/>
                </a:cubicBezTo>
                <a:cubicBezTo>
                  <a:pt x="262332" y="980123"/>
                  <a:pt x="263285" y="981075"/>
                  <a:pt x="264237" y="982028"/>
                </a:cubicBezTo>
                <a:cubicBezTo>
                  <a:pt x="265190" y="982980"/>
                  <a:pt x="265190" y="984885"/>
                  <a:pt x="264237" y="986790"/>
                </a:cubicBezTo>
                <a:cubicBezTo>
                  <a:pt x="263285" y="985838"/>
                  <a:pt x="262332" y="985838"/>
                  <a:pt x="261380" y="984885"/>
                </a:cubicBezTo>
                <a:cubicBezTo>
                  <a:pt x="263285" y="982028"/>
                  <a:pt x="256617" y="975360"/>
                  <a:pt x="255665" y="979170"/>
                </a:cubicBezTo>
                <a:cubicBezTo>
                  <a:pt x="262332" y="980123"/>
                  <a:pt x="255665" y="982980"/>
                  <a:pt x="256617" y="983933"/>
                </a:cubicBezTo>
                <a:cubicBezTo>
                  <a:pt x="258522" y="984885"/>
                  <a:pt x="260427" y="987743"/>
                  <a:pt x="262332" y="989648"/>
                </a:cubicBezTo>
                <a:cubicBezTo>
                  <a:pt x="260427" y="993458"/>
                  <a:pt x="258522" y="997268"/>
                  <a:pt x="257570" y="1001078"/>
                </a:cubicBezTo>
                <a:cubicBezTo>
                  <a:pt x="255665" y="1007745"/>
                  <a:pt x="255665" y="1013460"/>
                  <a:pt x="261380" y="1018223"/>
                </a:cubicBezTo>
                <a:cubicBezTo>
                  <a:pt x="267095" y="1022033"/>
                  <a:pt x="269000" y="1027748"/>
                  <a:pt x="268047" y="1034415"/>
                </a:cubicBezTo>
                <a:cubicBezTo>
                  <a:pt x="268047" y="1036320"/>
                  <a:pt x="268047" y="1038225"/>
                  <a:pt x="268047" y="1040130"/>
                </a:cubicBezTo>
                <a:cubicBezTo>
                  <a:pt x="268047" y="1041083"/>
                  <a:pt x="268047" y="1042035"/>
                  <a:pt x="268047" y="1042988"/>
                </a:cubicBezTo>
                <a:cubicBezTo>
                  <a:pt x="267095" y="1042988"/>
                  <a:pt x="266142" y="1042988"/>
                  <a:pt x="265190" y="1042035"/>
                </a:cubicBezTo>
                <a:cubicBezTo>
                  <a:pt x="266142" y="1042988"/>
                  <a:pt x="267095" y="1043940"/>
                  <a:pt x="269000" y="1044893"/>
                </a:cubicBezTo>
                <a:cubicBezTo>
                  <a:pt x="269000" y="1045845"/>
                  <a:pt x="269000" y="1045845"/>
                  <a:pt x="269000" y="1046798"/>
                </a:cubicBezTo>
                <a:cubicBezTo>
                  <a:pt x="261380" y="1042988"/>
                  <a:pt x="253760" y="1037273"/>
                  <a:pt x="246140" y="1030605"/>
                </a:cubicBezTo>
                <a:cubicBezTo>
                  <a:pt x="240425" y="1024890"/>
                  <a:pt x="233757" y="1020128"/>
                  <a:pt x="228042" y="1014413"/>
                </a:cubicBezTo>
                <a:cubicBezTo>
                  <a:pt x="222327" y="1008698"/>
                  <a:pt x="217565" y="1003935"/>
                  <a:pt x="211850" y="1000125"/>
                </a:cubicBezTo>
                <a:cubicBezTo>
                  <a:pt x="213755" y="1002030"/>
                  <a:pt x="206135" y="998220"/>
                  <a:pt x="204230" y="994410"/>
                </a:cubicBezTo>
                <a:cubicBezTo>
                  <a:pt x="204230" y="1001078"/>
                  <a:pt x="215660" y="1012508"/>
                  <a:pt x="216612" y="1022033"/>
                </a:cubicBezTo>
                <a:cubicBezTo>
                  <a:pt x="221375" y="1025843"/>
                  <a:pt x="224232" y="1029653"/>
                  <a:pt x="224232" y="1033463"/>
                </a:cubicBezTo>
                <a:cubicBezTo>
                  <a:pt x="226137" y="1035368"/>
                  <a:pt x="228042" y="1036320"/>
                  <a:pt x="228995" y="1036320"/>
                </a:cubicBezTo>
                <a:cubicBezTo>
                  <a:pt x="227090" y="1042988"/>
                  <a:pt x="254712" y="1061085"/>
                  <a:pt x="248997" y="1062990"/>
                </a:cubicBezTo>
                <a:cubicBezTo>
                  <a:pt x="253760" y="1064895"/>
                  <a:pt x="258522" y="1065848"/>
                  <a:pt x="265190" y="1069658"/>
                </a:cubicBezTo>
                <a:cubicBezTo>
                  <a:pt x="267095" y="1068705"/>
                  <a:pt x="264237" y="1066800"/>
                  <a:pt x="266142" y="1065848"/>
                </a:cubicBezTo>
                <a:cubicBezTo>
                  <a:pt x="269952" y="1067753"/>
                  <a:pt x="272810" y="1069658"/>
                  <a:pt x="274715" y="1068705"/>
                </a:cubicBezTo>
                <a:cubicBezTo>
                  <a:pt x="267095" y="1063943"/>
                  <a:pt x="264237" y="1066800"/>
                  <a:pt x="257570" y="1062990"/>
                </a:cubicBezTo>
                <a:cubicBezTo>
                  <a:pt x="260427" y="1061085"/>
                  <a:pt x="257570" y="1058228"/>
                  <a:pt x="253760" y="1057275"/>
                </a:cubicBezTo>
                <a:cubicBezTo>
                  <a:pt x="249950" y="1058228"/>
                  <a:pt x="257570" y="1060133"/>
                  <a:pt x="255665" y="1062038"/>
                </a:cubicBezTo>
                <a:cubicBezTo>
                  <a:pt x="253760" y="1061085"/>
                  <a:pt x="253760" y="1062990"/>
                  <a:pt x="250902" y="1061085"/>
                </a:cubicBezTo>
                <a:cubicBezTo>
                  <a:pt x="255665" y="1059180"/>
                  <a:pt x="240425" y="1054418"/>
                  <a:pt x="239472" y="1048703"/>
                </a:cubicBezTo>
                <a:cubicBezTo>
                  <a:pt x="240425" y="1047750"/>
                  <a:pt x="241377" y="1046798"/>
                  <a:pt x="243282" y="1047750"/>
                </a:cubicBezTo>
                <a:cubicBezTo>
                  <a:pt x="250902" y="1055370"/>
                  <a:pt x="248997" y="1049655"/>
                  <a:pt x="252807" y="1050608"/>
                </a:cubicBezTo>
                <a:cubicBezTo>
                  <a:pt x="256617" y="1052513"/>
                  <a:pt x="254712" y="1054418"/>
                  <a:pt x="257570" y="1057275"/>
                </a:cubicBezTo>
                <a:cubicBezTo>
                  <a:pt x="260427" y="1054418"/>
                  <a:pt x="267095" y="1058228"/>
                  <a:pt x="271857" y="1062038"/>
                </a:cubicBezTo>
                <a:cubicBezTo>
                  <a:pt x="278525" y="1063943"/>
                  <a:pt x="285192" y="1064895"/>
                  <a:pt x="291860" y="1065848"/>
                </a:cubicBezTo>
                <a:cubicBezTo>
                  <a:pt x="291860" y="1065848"/>
                  <a:pt x="292812" y="1066800"/>
                  <a:pt x="292812" y="1066800"/>
                </a:cubicBezTo>
                <a:cubicBezTo>
                  <a:pt x="296622" y="1069658"/>
                  <a:pt x="300432" y="1072515"/>
                  <a:pt x="305195" y="1075373"/>
                </a:cubicBezTo>
                <a:cubicBezTo>
                  <a:pt x="306147" y="1076325"/>
                  <a:pt x="307100" y="1075373"/>
                  <a:pt x="308052" y="1073468"/>
                </a:cubicBezTo>
                <a:cubicBezTo>
                  <a:pt x="308052" y="1069658"/>
                  <a:pt x="309957" y="1065848"/>
                  <a:pt x="307100" y="1062038"/>
                </a:cubicBezTo>
                <a:cubicBezTo>
                  <a:pt x="303290" y="1058228"/>
                  <a:pt x="300432" y="1052513"/>
                  <a:pt x="293765" y="1052513"/>
                </a:cubicBezTo>
                <a:cubicBezTo>
                  <a:pt x="291860" y="1052513"/>
                  <a:pt x="289955" y="1051560"/>
                  <a:pt x="289002" y="1050608"/>
                </a:cubicBezTo>
                <a:cubicBezTo>
                  <a:pt x="288050" y="1048703"/>
                  <a:pt x="286145" y="1046798"/>
                  <a:pt x="285192" y="1044893"/>
                </a:cubicBezTo>
                <a:cubicBezTo>
                  <a:pt x="285192" y="1044893"/>
                  <a:pt x="286145" y="1044893"/>
                  <a:pt x="286145" y="1044893"/>
                </a:cubicBezTo>
                <a:cubicBezTo>
                  <a:pt x="285192" y="1044893"/>
                  <a:pt x="284240" y="1043940"/>
                  <a:pt x="283287" y="1042988"/>
                </a:cubicBezTo>
                <a:cubicBezTo>
                  <a:pt x="281382" y="1040130"/>
                  <a:pt x="279477" y="1036320"/>
                  <a:pt x="277572" y="1033463"/>
                </a:cubicBezTo>
                <a:cubicBezTo>
                  <a:pt x="279477" y="1028700"/>
                  <a:pt x="281382" y="1022985"/>
                  <a:pt x="283287" y="1018223"/>
                </a:cubicBezTo>
                <a:cubicBezTo>
                  <a:pt x="284240" y="1016318"/>
                  <a:pt x="284240" y="1014413"/>
                  <a:pt x="284240" y="1013460"/>
                </a:cubicBezTo>
                <a:cubicBezTo>
                  <a:pt x="284240" y="1012508"/>
                  <a:pt x="283287" y="1012508"/>
                  <a:pt x="283287" y="1012508"/>
                </a:cubicBezTo>
                <a:cubicBezTo>
                  <a:pt x="276620" y="1018223"/>
                  <a:pt x="275667" y="1009650"/>
                  <a:pt x="271857" y="1007745"/>
                </a:cubicBezTo>
                <a:cubicBezTo>
                  <a:pt x="269000" y="1005840"/>
                  <a:pt x="269000" y="1002983"/>
                  <a:pt x="269000" y="1000125"/>
                </a:cubicBezTo>
                <a:cubicBezTo>
                  <a:pt x="272810" y="999173"/>
                  <a:pt x="274715" y="1006793"/>
                  <a:pt x="279477" y="1004888"/>
                </a:cubicBezTo>
                <a:cubicBezTo>
                  <a:pt x="279477" y="1004888"/>
                  <a:pt x="280430" y="1005840"/>
                  <a:pt x="280430" y="1005840"/>
                </a:cubicBezTo>
                <a:cubicBezTo>
                  <a:pt x="283287" y="1009650"/>
                  <a:pt x="287097" y="1014413"/>
                  <a:pt x="292812" y="1017270"/>
                </a:cubicBezTo>
                <a:cubicBezTo>
                  <a:pt x="297575" y="1021080"/>
                  <a:pt x="303290" y="1023938"/>
                  <a:pt x="305195" y="1026795"/>
                </a:cubicBezTo>
                <a:cubicBezTo>
                  <a:pt x="305195" y="1025843"/>
                  <a:pt x="307100" y="1024890"/>
                  <a:pt x="308052" y="1024890"/>
                </a:cubicBezTo>
                <a:cubicBezTo>
                  <a:pt x="310910" y="1028700"/>
                  <a:pt x="324245" y="1030605"/>
                  <a:pt x="317577" y="1031558"/>
                </a:cubicBezTo>
                <a:cubicBezTo>
                  <a:pt x="321387" y="1034415"/>
                  <a:pt x="323292" y="1033463"/>
                  <a:pt x="326150" y="1032510"/>
                </a:cubicBezTo>
                <a:cubicBezTo>
                  <a:pt x="315672" y="1028700"/>
                  <a:pt x="308052" y="1022033"/>
                  <a:pt x="300432" y="1021080"/>
                </a:cubicBezTo>
                <a:cubicBezTo>
                  <a:pt x="299480" y="1016318"/>
                  <a:pt x="292812" y="1013460"/>
                  <a:pt x="288050" y="1010603"/>
                </a:cubicBezTo>
                <a:cubicBezTo>
                  <a:pt x="286145" y="1009650"/>
                  <a:pt x="284240" y="1008698"/>
                  <a:pt x="283287" y="1006793"/>
                </a:cubicBezTo>
                <a:cubicBezTo>
                  <a:pt x="284240" y="1006793"/>
                  <a:pt x="285192" y="1005840"/>
                  <a:pt x="286145" y="1005840"/>
                </a:cubicBezTo>
                <a:cubicBezTo>
                  <a:pt x="286145" y="1005840"/>
                  <a:pt x="286145" y="1004888"/>
                  <a:pt x="286145" y="1004888"/>
                </a:cubicBezTo>
                <a:cubicBezTo>
                  <a:pt x="285192" y="1003935"/>
                  <a:pt x="284240" y="1002983"/>
                  <a:pt x="284240" y="1002030"/>
                </a:cubicBezTo>
                <a:cubicBezTo>
                  <a:pt x="283287" y="1000125"/>
                  <a:pt x="283287" y="998220"/>
                  <a:pt x="285192" y="997268"/>
                </a:cubicBezTo>
                <a:cubicBezTo>
                  <a:pt x="287097" y="996315"/>
                  <a:pt x="289002" y="996315"/>
                  <a:pt x="289955" y="997268"/>
                </a:cubicBezTo>
                <a:cubicBezTo>
                  <a:pt x="290907" y="998220"/>
                  <a:pt x="292812" y="999173"/>
                  <a:pt x="294717" y="1000125"/>
                </a:cubicBezTo>
                <a:cubicBezTo>
                  <a:pt x="294717" y="1002030"/>
                  <a:pt x="294717" y="1003935"/>
                  <a:pt x="295670" y="1005840"/>
                </a:cubicBezTo>
                <a:cubicBezTo>
                  <a:pt x="296622" y="1006793"/>
                  <a:pt x="298527" y="1007745"/>
                  <a:pt x="300432" y="1007745"/>
                </a:cubicBezTo>
                <a:cubicBezTo>
                  <a:pt x="303290" y="1007745"/>
                  <a:pt x="305195" y="1007745"/>
                  <a:pt x="308052" y="1008698"/>
                </a:cubicBezTo>
                <a:cubicBezTo>
                  <a:pt x="307100" y="1008698"/>
                  <a:pt x="305195" y="1008698"/>
                  <a:pt x="309005" y="1010603"/>
                </a:cubicBezTo>
                <a:cubicBezTo>
                  <a:pt x="309957" y="1010603"/>
                  <a:pt x="311862" y="1010603"/>
                  <a:pt x="312815" y="1011555"/>
                </a:cubicBezTo>
                <a:cubicBezTo>
                  <a:pt x="313767" y="1011555"/>
                  <a:pt x="313767" y="1011555"/>
                  <a:pt x="313767" y="1011555"/>
                </a:cubicBezTo>
                <a:cubicBezTo>
                  <a:pt x="321387" y="1014413"/>
                  <a:pt x="329007" y="1020128"/>
                  <a:pt x="334722" y="1021080"/>
                </a:cubicBezTo>
                <a:cubicBezTo>
                  <a:pt x="330912" y="1019175"/>
                  <a:pt x="328055" y="1017270"/>
                  <a:pt x="325197" y="1014413"/>
                </a:cubicBezTo>
                <a:cubicBezTo>
                  <a:pt x="327102" y="1014413"/>
                  <a:pt x="329007" y="1014413"/>
                  <a:pt x="330912" y="1014413"/>
                </a:cubicBezTo>
                <a:cubicBezTo>
                  <a:pt x="330912" y="1014413"/>
                  <a:pt x="331865" y="1013460"/>
                  <a:pt x="331865" y="1013460"/>
                </a:cubicBezTo>
                <a:cubicBezTo>
                  <a:pt x="331865" y="1013460"/>
                  <a:pt x="331865" y="1012508"/>
                  <a:pt x="330912" y="1012508"/>
                </a:cubicBezTo>
                <a:cubicBezTo>
                  <a:pt x="328055" y="1010603"/>
                  <a:pt x="325197" y="1010603"/>
                  <a:pt x="323292" y="1012508"/>
                </a:cubicBezTo>
                <a:cubicBezTo>
                  <a:pt x="323292" y="1012508"/>
                  <a:pt x="323292" y="1013460"/>
                  <a:pt x="322340" y="1013460"/>
                </a:cubicBezTo>
                <a:cubicBezTo>
                  <a:pt x="320435" y="1012508"/>
                  <a:pt x="318530" y="1011555"/>
                  <a:pt x="316625" y="1009650"/>
                </a:cubicBezTo>
                <a:cubicBezTo>
                  <a:pt x="318530" y="1008698"/>
                  <a:pt x="320435" y="1006793"/>
                  <a:pt x="322340" y="1007745"/>
                </a:cubicBezTo>
                <a:cubicBezTo>
                  <a:pt x="324245" y="1007745"/>
                  <a:pt x="327102" y="1007745"/>
                  <a:pt x="329007" y="1007745"/>
                </a:cubicBezTo>
                <a:cubicBezTo>
                  <a:pt x="330912" y="1009650"/>
                  <a:pt x="332817" y="1011555"/>
                  <a:pt x="335675" y="1012508"/>
                </a:cubicBezTo>
                <a:cubicBezTo>
                  <a:pt x="336627" y="1010603"/>
                  <a:pt x="340437" y="1014413"/>
                  <a:pt x="340437" y="1011555"/>
                </a:cubicBezTo>
                <a:cubicBezTo>
                  <a:pt x="340437" y="1010603"/>
                  <a:pt x="340437" y="1010603"/>
                  <a:pt x="340437" y="1009650"/>
                </a:cubicBezTo>
                <a:cubicBezTo>
                  <a:pt x="344247" y="1011555"/>
                  <a:pt x="348057" y="1011555"/>
                  <a:pt x="351867" y="1011555"/>
                </a:cubicBezTo>
                <a:cubicBezTo>
                  <a:pt x="355677" y="1011555"/>
                  <a:pt x="358535" y="1012508"/>
                  <a:pt x="360440" y="1017270"/>
                </a:cubicBezTo>
                <a:cubicBezTo>
                  <a:pt x="361392" y="1020128"/>
                  <a:pt x="363297" y="1022033"/>
                  <a:pt x="365202" y="1022985"/>
                </a:cubicBezTo>
                <a:cubicBezTo>
                  <a:pt x="365202" y="1024890"/>
                  <a:pt x="366155" y="1025843"/>
                  <a:pt x="368060" y="1027748"/>
                </a:cubicBezTo>
                <a:cubicBezTo>
                  <a:pt x="364250" y="1027748"/>
                  <a:pt x="362345" y="1031558"/>
                  <a:pt x="357582" y="1029653"/>
                </a:cubicBezTo>
                <a:cubicBezTo>
                  <a:pt x="359487" y="1030605"/>
                  <a:pt x="361392" y="1031558"/>
                  <a:pt x="361392" y="1033463"/>
                </a:cubicBezTo>
                <a:cubicBezTo>
                  <a:pt x="359487" y="1034415"/>
                  <a:pt x="356630" y="1032510"/>
                  <a:pt x="354725" y="1035368"/>
                </a:cubicBezTo>
                <a:cubicBezTo>
                  <a:pt x="359487" y="1036320"/>
                  <a:pt x="364250" y="1039178"/>
                  <a:pt x="369012" y="1043940"/>
                </a:cubicBezTo>
                <a:cubicBezTo>
                  <a:pt x="370917" y="1040130"/>
                  <a:pt x="377585" y="1044893"/>
                  <a:pt x="379490" y="1045845"/>
                </a:cubicBezTo>
                <a:cubicBezTo>
                  <a:pt x="377585" y="1046798"/>
                  <a:pt x="373775" y="1045845"/>
                  <a:pt x="370917" y="1043940"/>
                </a:cubicBezTo>
                <a:cubicBezTo>
                  <a:pt x="371870" y="1048703"/>
                  <a:pt x="366155" y="1042988"/>
                  <a:pt x="366155" y="1045845"/>
                </a:cubicBezTo>
                <a:cubicBezTo>
                  <a:pt x="370917" y="1048703"/>
                  <a:pt x="387110" y="1045845"/>
                  <a:pt x="389967" y="1054418"/>
                </a:cubicBezTo>
                <a:cubicBezTo>
                  <a:pt x="379490" y="1049655"/>
                  <a:pt x="376632" y="1051560"/>
                  <a:pt x="369012" y="1050608"/>
                </a:cubicBezTo>
                <a:cubicBezTo>
                  <a:pt x="365202" y="1054418"/>
                  <a:pt x="366155" y="1057275"/>
                  <a:pt x="369965" y="1059180"/>
                </a:cubicBezTo>
                <a:lnTo>
                  <a:pt x="370917" y="1057275"/>
                </a:lnTo>
                <a:cubicBezTo>
                  <a:pt x="373775" y="1058228"/>
                  <a:pt x="373775" y="1059180"/>
                  <a:pt x="375680" y="1060133"/>
                </a:cubicBezTo>
                <a:cubicBezTo>
                  <a:pt x="374727" y="1060133"/>
                  <a:pt x="373775" y="1061085"/>
                  <a:pt x="374727" y="1062038"/>
                </a:cubicBezTo>
                <a:cubicBezTo>
                  <a:pt x="373775" y="1063943"/>
                  <a:pt x="372822" y="1060133"/>
                  <a:pt x="369965" y="1060133"/>
                </a:cubicBezTo>
                <a:cubicBezTo>
                  <a:pt x="373775" y="1062990"/>
                  <a:pt x="379490" y="1065848"/>
                  <a:pt x="383300" y="1069658"/>
                </a:cubicBezTo>
                <a:cubicBezTo>
                  <a:pt x="394730" y="1072515"/>
                  <a:pt x="409017" y="1082993"/>
                  <a:pt x="418542" y="1082993"/>
                </a:cubicBezTo>
                <a:cubicBezTo>
                  <a:pt x="414732" y="1081088"/>
                  <a:pt x="406160" y="1079183"/>
                  <a:pt x="406160" y="1074420"/>
                </a:cubicBezTo>
                <a:cubicBezTo>
                  <a:pt x="409970" y="1071563"/>
                  <a:pt x="412827" y="1079183"/>
                  <a:pt x="415685" y="1076325"/>
                </a:cubicBezTo>
                <a:cubicBezTo>
                  <a:pt x="410922" y="1073468"/>
                  <a:pt x="408065" y="1074420"/>
                  <a:pt x="406160" y="1070610"/>
                </a:cubicBezTo>
                <a:cubicBezTo>
                  <a:pt x="408065" y="1071563"/>
                  <a:pt x="408065" y="1069658"/>
                  <a:pt x="409017" y="1069658"/>
                </a:cubicBezTo>
                <a:cubicBezTo>
                  <a:pt x="413780" y="1072515"/>
                  <a:pt x="418542" y="1076325"/>
                  <a:pt x="417590" y="1078230"/>
                </a:cubicBezTo>
                <a:cubicBezTo>
                  <a:pt x="417590" y="1075373"/>
                  <a:pt x="420447" y="1081088"/>
                  <a:pt x="421400" y="1079183"/>
                </a:cubicBezTo>
                <a:cubicBezTo>
                  <a:pt x="419495" y="1078230"/>
                  <a:pt x="420447" y="1076325"/>
                  <a:pt x="420447" y="1074420"/>
                </a:cubicBezTo>
                <a:cubicBezTo>
                  <a:pt x="414732" y="1072515"/>
                  <a:pt x="410922" y="1069658"/>
                  <a:pt x="410922" y="1066800"/>
                </a:cubicBezTo>
                <a:cubicBezTo>
                  <a:pt x="418542" y="1065848"/>
                  <a:pt x="424257" y="1070610"/>
                  <a:pt x="429972" y="1070610"/>
                </a:cubicBezTo>
                <a:cubicBezTo>
                  <a:pt x="430925" y="1072515"/>
                  <a:pt x="432830" y="1075373"/>
                  <a:pt x="434735" y="1076325"/>
                </a:cubicBezTo>
                <a:cubicBezTo>
                  <a:pt x="436640" y="1078230"/>
                  <a:pt x="438545" y="1077278"/>
                  <a:pt x="439497" y="1077278"/>
                </a:cubicBezTo>
                <a:cubicBezTo>
                  <a:pt x="441402" y="1076325"/>
                  <a:pt x="441402" y="1074420"/>
                  <a:pt x="444260" y="1075373"/>
                </a:cubicBezTo>
                <a:cubicBezTo>
                  <a:pt x="447117" y="1077278"/>
                  <a:pt x="450927" y="1078230"/>
                  <a:pt x="453785" y="1081088"/>
                </a:cubicBezTo>
                <a:cubicBezTo>
                  <a:pt x="459500" y="1086803"/>
                  <a:pt x="466167" y="1090613"/>
                  <a:pt x="473787" y="1093470"/>
                </a:cubicBezTo>
                <a:cubicBezTo>
                  <a:pt x="473787" y="1093470"/>
                  <a:pt x="473787" y="1093470"/>
                  <a:pt x="473787" y="1093470"/>
                </a:cubicBezTo>
                <a:cubicBezTo>
                  <a:pt x="473787" y="1093470"/>
                  <a:pt x="472835" y="1094423"/>
                  <a:pt x="472835" y="1094423"/>
                </a:cubicBezTo>
                <a:cubicBezTo>
                  <a:pt x="465215" y="1093470"/>
                  <a:pt x="460452" y="1095375"/>
                  <a:pt x="452832" y="1091565"/>
                </a:cubicBezTo>
                <a:cubicBezTo>
                  <a:pt x="452832" y="1092518"/>
                  <a:pt x="453785" y="1092518"/>
                  <a:pt x="453785" y="1092518"/>
                </a:cubicBezTo>
                <a:cubicBezTo>
                  <a:pt x="449022" y="1091565"/>
                  <a:pt x="444260" y="1090613"/>
                  <a:pt x="439497" y="1089660"/>
                </a:cubicBezTo>
                <a:cubicBezTo>
                  <a:pt x="436640" y="1094423"/>
                  <a:pt x="445212" y="1089660"/>
                  <a:pt x="444260" y="1093470"/>
                </a:cubicBezTo>
                <a:cubicBezTo>
                  <a:pt x="441402" y="1094423"/>
                  <a:pt x="430925" y="1091565"/>
                  <a:pt x="430925" y="1088708"/>
                </a:cubicBezTo>
                <a:cubicBezTo>
                  <a:pt x="432830" y="1089660"/>
                  <a:pt x="435687" y="1090613"/>
                  <a:pt x="437592" y="1091565"/>
                </a:cubicBezTo>
                <a:cubicBezTo>
                  <a:pt x="436640" y="1089660"/>
                  <a:pt x="433782" y="1088708"/>
                  <a:pt x="430925" y="1087755"/>
                </a:cubicBezTo>
                <a:cubicBezTo>
                  <a:pt x="430925" y="1087755"/>
                  <a:pt x="430925" y="1087755"/>
                  <a:pt x="430925" y="1087755"/>
                </a:cubicBezTo>
                <a:cubicBezTo>
                  <a:pt x="430925" y="1087755"/>
                  <a:pt x="430925" y="1087755"/>
                  <a:pt x="430925" y="1087755"/>
                </a:cubicBezTo>
                <a:cubicBezTo>
                  <a:pt x="429020" y="1086803"/>
                  <a:pt x="428067" y="1085850"/>
                  <a:pt x="427115" y="1084898"/>
                </a:cubicBezTo>
                <a:cubicBezTo>
                  <a:pt x="426162" y="1084898"/>
                  <a:pt x="419495" y="1084898"/>
                  <a:pt x="422352" y="1085850"/>
                </a:cubicBezTo>
                <a:cubicBezTo>
                  <a:pt x="422352" y="1085850"/>
                  <a:pt x="422352" y="1085850"/>
                  <a:pt x="423305" y="1085850"/>
                </a:cubicBezTo>
                <a:cubicBezTo>
                  <a:pt x="413780" y="1083945"/>
                  <a:pt x="405207" y="1080135"/>
                  <a:pt x="396635" y="1078230"/>
                </a:cubicBezTo>
                <a:cubicBezTo>
                  <a:pt x="386157" y="1074420"/>
                  <a:pt x="375680" y="1071563"/>
                  <a:pt x="365202" y="1071563"/>
                </a:cubicBezTo>
                <a:cubicBezTo>
                  <a:pt x="363297" y="1066800"/>
                  <a:pt x="358535" y="1065848"/>
                  <a:pt x="354725" y="1064895"/>
                </a:cubicBezTo>
                <a:cubicBezTo>
                  <a:pt x="343295" y="1061085"/>
                  <a:pt x="334722" y="1054418"/>
                  <a:pt x="329007" y="1048703"/>
                </a:cubicBezTo>
                <a:cubicBezTo>
                  <a:pt x="325197" y="1053465"/>
                  <a:pt x="320435" y="1041083"/>
                  <a:pt x="314720" y="1041083"/>
                </a:cubicBezTo>
                <a:cubicBezTo>
                  <a:pt x="314720" y="1040130"/>
                  <a:pt x="313767" y="1039178"/>
                  <a:pt x="315672" y="1039178"/>
                </a:cubicBezTo>
                <a:cubicBezTo>
                  <a:pt x="304242" y="1038225"/>
                  <a:pt x="303290" y="1025843"/>
                  <a:pt x="291860" y="1022033"/>
                </a:cubicBezTo>
                <a:cubicBezTo>
                  <a:pt x="296622" y="1025843"/>
                  <a:pt x="285192" y="1022985"/>
                  <a:pt x="294717" y="1028700"/>
                </a:cubicBezTo>
                <a:cubicBezTo>
                  <a:pt x="297575" y="1027748"/>
                  <a:pt x="293765" y="1023938"/>
                  <a:pt x="296622" y="1025843"/>
                </a:cubicBezTo>
                <a:cubicBezTo>
                  <a:pt x="293765" y="1029653"/>
                  <a:pt x="304242" y="1034415"/>
                  <a:pt x="305195" y="1040130"/>
                </a:cubicBezTo>
                <a:cubicBezTo>
                  <a:pt x="313767" y="1040130"/>
                  <a:pt x="318530" y="1047750"/>
                  <a:pt x="327102" y="1053465"/>
                </a:cubicBezTo>
                <a:cubicBezTo>
                  <a:pt x="327102" y="1055370"/>
                  <a:pt x="327102" y="1061085"/>
                  <a:pt x="331865" y="1060133"/>
                </a:cubicBezTo>
                <a:cubicBezTo>
                  <a:pt x="327102" y="1058228"/>
                  <a:pt x="333770" y="1058228"/>
                  <a:pt x="334722" y="1057275"/>
                </a:cubicBezTo>
                <a:cubicBezTo>
                  <a:pt x="339485" y="1059180"/>
                  <a:pt x="343295" y="1062990"/>
                  <a:pt x="348057" y="1065848"/>
                </a:cubicBezTo>
                <a:cubicBezTo>
                  <a:pt x="345200" y="1066800"/>
                  <a:pt x="342342" y="1067753"/>
                  <a:pt x="341390" y="1067753"/>
                </a:cubicBezTo>
                <a:cubicBezTo>
                  <a:pt x="342342" y="1068705"/>
                  <a:pt x="343295" y="1068705"/>
                  <a:pt x="344247" y="1068705"/>
                </a:cubicBezTo>
                <a:cubicBezTo>
                  <a:pt x="344247" y="1069658"/>
                  <a:pt x="344247" y="1069658"/>
                  <a:pt x="342342" y="1071563"/>
                </a:cubicBezTo>
                <a:cubicBezTo>
                  <a:pt x="348057" y="1075373"/>
                  <a:pt x="349010" y="1073468"/>
                  <a:pt x="351867" y="1073468"/>
                </a:cubicBezTo>
                <a:cubicBezTo>
                  <a:pt x="348057" y="1077278"/>
                  <a:pt x="365202" y="1082040"/>
                  <a:pt x="369012" y="1086803"/>
                </a:cubicBezTo>
                <a:cubicBezTo>
                  <a:pt x="369012" y="1084898"/>
                  <a:pt x="370917" y="1084898"/>
                  <a:pt x="373775" y="1085850"/>
                </a:cubicBezTo>
                <a:cubicBezTo>
                  <a:pt x="372822" y="1086803"/>
                  <a:pt x="371870" y="1086803"/>
                  <a:pt x="372822" y="1087755"/>
                </a:cubicBezTo>
                <a:cubicBezTo>
                  <a:pt x="397587" y="1096328"/>
                  <a:pt x="421400" y="1102995"/>
                  <a:pt x="444260" y="1109663"/>
                </a:cubicBezTo>
                <a:cubicBezTo>
                  <a:pt x="452832" y="1108710"/>
                  <a:pt x="475692" y="1112520"/>
                  <a:pt x="472835" y="1120140"/>
                </a:cubicBezTo>
                <a:cubicBezTo>
                  <a:pt x="500457" y="1128713"/>
                  <a:pt x="530937" y="1130618"/>
                  <a:pt x="562370" y="1133475"/>
                </a:cubicBezTo>
                <a:cubicBezTo>
                  <a:pt x="572847" y="1129665"/>
                  <a:pt x="586182" y="1131570"/>
                  <a:pt x="595707" y="1132523"/>
                </a:cubicBezTo>
                <a:cubicBezTo>
                  <a:pt x="594755" y="1132523"/>
                  <a:pt x="598565" y="1130618"/>
                  <a:pt x="601422" y="1131570"/>
                </a:cubicBezTo>
                <a:cubicBezTo>
                  <a:pt x="610947" y="1134428"/>
                  <a:pt x="594755" y="1138238"/>
                  <a:pt x="586182" y="1137285"/>
                </a:cubicBezTo>
                <a:cubicBezTo>
                  <a:pt x="593802" y="1137285"/>
                  <a:pt x="586182" y="1143000"/>
                  <a:pt x="585230" y="1144905"/>
                </a:cubicBezTo>
                <a:cubicBezTo>
                  <a:pt x="569037" y="1146810"/>
                  <a:pt x="556655" y="1145858"/>
                  <a:pt x="542367" y="1146810"/>
                </a:cubicBezTo>
                <a:cubicBezTo>
                  <a:pt x="538557" y="1145858"/>
                  <a:pt x="538557" y="1143953"/>
                  <a:pt x="533795" y="1143953"/>
                </a:cubicBezTo>
                <a:cubicBezTo>
                  <a:pt x="527127" y="1146810"/>
                  <a:pt x="521412" y="1141095"/>
                  <a:pt x="513792" y="1141095"/>
                </a:cubicBezTo>
                <a:cubicBezTo>
                  <a:pt x="509982" y="1141095"/>
                  <a:pt x="506172" y="1143953"/>
                  <a:pt x="502362" y="1143953"/>
                </a:cubicBezTo>
                <a:cubicBezTo>
                  <a:pt x="497600" y="1143000"/>
                  <a:pt x="493790" y="1139190"/>
                  <a:pt x="489980" y="1139190"/>
                </a:cubicBezTo>
                <a:cubicBezTo>
                  <a:pt x="488075" y="1139190"/>
                  <a:pt x="483312" y="1139190"/>
                  <a:pt x="481407" y="1139190"/>
                </a:cubicBezTo>
                <a:cubicBezTo>
                  <a:pt x="481407" y="1139190"/>
                  <a:pt x="482360" y="1137285"/>
                  <a:pt x="483312" y="1138238"/>
                </a:cubicBezTo>
                <a:cubicBezTo>
                  <a:pt x="479502" y="1137285"/>
                  <a:pt x="476645" y="1139190"/>
                  <a:pt x="472835" y="1139190"/>
                </a:cubicBezTo>
                <a:cubicBezTo>
                  <a:pt x="471882" y="1139190"/>
                  <a:pt x="471882" y="1136333"/>
                  <a:pt x="471882" y="1136333"/>
                </a:cubicBezTo>
                <a:cubicBezTo>
                  <a:pt x="467120" y="1133475"/>
                  <a:pt x="460452" y="1136333"/>
                  <a:pt x="454737" y="1135380"/>
                </a:cubicBezTo>
                <a:cubicBezTo>
                  <a:pt x="450927" y="1132523"/>
                  <a:pt x="460452" y="1132523"/>
                  <a:pt x="453785" y="1131570"/>
                </a:cubicBezTo>
                <a:cubicBezTo>
                  <a:pt x="452832" y="1134428"/>
                  <a:pt x="447117" y="1132523"/>
                  <a:pt x="444260" y="1133475"/>
                </a:cubicBezTo>
                <a:cubicBezTo>
                  <a:pt x="441402" y="1127760"/>
                  <a:pt x="428067" y="1129665"/>
                  <a:pt x="430925" y="1125855"/>
                </a:cubicBezTo>
                <a:cubicBezTo>
                  <a:pt x="426162" y="1124903"/>
                  <a:pt x="419495" y="1124903"/>
                  <a:pt x="412827" y="1122998"/>
                </a:cubicBezTo>
                <a:cubicBezTo>
                  <a:pt x="406160" y="1121093"/>
                  <a:pt x="400445" y="1120140"/>
                  <a:pt x="395682" y="1118235"/>
                </a:cubicBezTo>
                <a:cubicBezTo>
                  <a:pt x="397587" y="1119188"/>
                  <a:pt x="396635" y="1120140"/>
                  <a:pt x="396635" y="1121093"/>
                </a:cubicBezTo>
                <a:cubicBezTo>
                  <a:pt x="386157" y="1117283"/>
                  <a:pt x="383300" y="1116330"/>
                  <a:pt x="377585" y="1115378"/>
                </a:cubicBezTo>
                <a:cubicBezTo>
                  <a:pt x="377585" y="1114425"/>
                  <a:pt x="378537" y="1114425"/>
                  <a:pt x="379490" y="1114425"/>
                </a:cubicBezTo>
                <a:cubicBezTo>
                  <a:pt x="371870" y="1111568"/>
                  <a:pt x="364250" y="1109663"/>
                  <a:pt x="358535" y="1106805"/>
                </a:cubicBezTo>
                <a:cubicBezTo>
                  <a:pt x="352820" y="1103948"/>
                  <a:pt x="347105" y="1101090"/>
                  <a:pt x="342342" y="1099185"/>
                </a:cubicBezTo>
                <a:cubicBezTo>
                  <a:pt x="340437" y="1099185"/>
                  <a:pt x="339485" y="1100138"/>
                  <a:pt x="337580" y="1100138"/>
                </a:cubicBezTo>
                <a:cubicBezTo>
                  <a:pt x="334722" y="1096328"/>
                  <a:pt x="333770" y="1097280"/>
                  <a:pt x="330912" y="1098233"/>
                </a:cubicBezTo>
                <a:cubicBezTo>
                  <a:pt x="329007" y="1095375"/>
                  <a:pt x="330912" y="1093470"/>
                  <a:pt x="327102" y="1092518"/>
                </a:cubicBezTo>
                <a:cubicBezTo>
                  <a:pt x="330912" y="1096328"/>
                  <a:pt x="320435" y="1092518"/>
                  <a:pt x="317577" y="1091565"/>
                </a:cubicBezTo>
                <a:cubicBezTo>
                  <a:pt x="318530" y="1089660"/>
                  <a:pt x="314720" y="1088708"/>
                  <a:pt x="316625" y="1087755"/>
                </a:cubicBezTo>
                <a:cubicBezTo>
                  <a:pt x="316625" y="1085850"/>
                  <a:pt x="320435" y="1088708"/>
                  <a:pt x="321387" y="1087755"/>
                </a:cubicBezTo>
                <a:cubicBezTo>
                  <a:pt x="312815" y="1083945"/>
                  <a:pt x="311862" y="1085850"/>
                  <a:pt x="309005" y="1088708"/>
                </a:cubicBezTo>
                <a:cubicBezTo>
                  <a:pt x="311862" y="1091565"/>
                  <a:pt x="316625" y="1093470"/>
                  <a:pt x="319482" y="1096328"/>
                </a:cubicBezTo>
                <a:cubicBezTo>
                  <a:pt x="324245" y="1093470"/>
                  <a:pt x="336627" y="1102995"/>
                  <a:pt x="339485" y="1105853"/>
                </a:cubicBezTo>
                <a:cubicBezTo>
                  <a:pt x="337580" y="1104900"/>
                  <a:pt x="337580" y="1106805"/>
                  <a:pt x="336627" y="1105853"/>
                </a:cubicBezTo>
                <a:cubicBezTo>
                  <a:pt x="336627" y="1104900"/>
                  <a:pt x="337580" y="1103948"/>
                  <a:pt x="336627" y="1102995"/>
                </a:cubicBezTo>
                <a:cubicBezTo>
                  <a:pt x="327102" y="1103948"/>
                  <a:pt x="319482" y="1097280"/>
                  <a:pt x="309957" y="1091565"/>
                </a:cubicBezTo>
                <a:cubicBezTo>
                  <a:pt x="311862" y="1096328"/>
                  <a:pt x="306147" y="1092518"/>
                  <a:pt x="305195" y="1095375"/>
                </a:cubicBezTo>
                <a:cubicBezTo>
                  <a:pt x="315672" y="1100138"/>
                  <a:pt x="326150" y="1104900"/>
                  <a:pt x="335675" y="1109663"/>
                </a:cubicBezTo>
                <a:cubicBezTo>
                  <a:pt x="331865" y="1105853"/>
                  <a:pt x="340437" y="1109663"/>
                  <a:pt x="342342" y="1108710"/>
                </a:cubicBezTo>
                <a:cubicBezTo>
                  <a:pt x="344247" y="1110615"/>
                  <a:pt x="350915" y="1116330"/>
                  <a:pt x="353772" y="1116330"/>
                </a:cubicBezTo>
                <a:cubicBezTo>
                  <a:pt x="351867" y="1115378"/>
                  <a:pt x="352820" y="1114425"/>
                  <a:pt x="353772" y="1113473"/>
                </a:cubicBezTo>
                <a:cubicBezTo>
                  <a:pt x="357582" y="1119188"/>
                  <a:pt x="367107" y="1121093"/>
                  <a:pt x="374727" y="1124903"/>
                </a:cubicBezTo>
                <a:cubicBezTo>
                  <a:pt x="366155" y="1121093"/>
                  <a:pt x="369965" y="1124903"/>
                  <a:pt x="362345" y="1122998"/>
                </a:cubicBezTo>
                <a:cubicBezTo>
                  <a:pt x="368060" y="1125855"/>
                  <a:pt x="370917" y="1128713"/>
                  <a:pt x="376632" y="1127760"/>
                </a:cubicBezTo>
                <a:lnTo>
                  <a:pt x="375680" y="1129665"/>
                </a:lnTo>
                <a:cubicBezTo>
                  <a:pt x="382347" y="1130618"/>
                  <a:pt x="390920" y="1134428"/>
                  <a:pt x="399492" y="1138238"/>
                </a:cubicBezTo>
                <a:cubicBezTo>
                  <a:pt x="404255" y="1140143"/>
                  <a:pt x="408065" y="1142048"/>
                  <a:pt x="412827" y="1143953"/>
                </a:cubicBezTo>
                <a:cubicBezTo>
                  <a:pt x="417590" y="1144905"/>
                  <a:pt x="422352" y="1145858"/>
                  <a:pt x="426162" y="1146810"/>
                </a:cubicBezTo>
                <a:cubicBezTo>
                  <a:pt x="426162" y="1147763"/>
                  <a:pt x="425210" y="1148715"/>
                  <a:pt x="427115" y="1149668"/>
                </a:cubicBezTo>
                <a:cubicBezTo>
                  <a:pt x="443307" y="1150620"/>
                  <a:pt x="464262" y="1161098"/>
                  <a:pt x="471882" y="1159193"/>
                </a:cubicBezTo>
                <a:cubicBezTo>
                  <a:pt x="471882" y="1162050"/>
                  <a:pt x="464262" y="1162050"/>
                  <a:pt x="461405" y="1159193"/>
                </a:cubicBezTo>
                <a:cubicBezTo>
                  <a:pt x="461405" y="1164908"/>
                  <a:pt x="470930" y="1163003"/>
                  <a:pt x="474740" y="1163003"/>
                </a:cubicBezTo>
                <a:cubicBezTo>
                  <a:pt x="474740" y="1163003"/>
                  <a:pt x="474740" y="1164908"/>
                  <a:pt x="474740" y="1164908"/>
                </a:cubicBezTo>
                <a:cubicBezTo>
                  <a:pt x="480455" y="1164908"/>
                  <a:pt x="484265" y="1162050"/>
                  <a:pt x="489980" y="1162050"/>
                </a:cubicBezTo>
                <a:cubicBezTo>
                  <a:pt x="497600" y="1163003"/>
                  <a:pt x="499505" y="1166813"/>
                  <a:pt x="509982" y="1167765"/>
                </a:cubicBezTo>
                <a:cubicBezTo>
                  <a:pt x="507125" y="1163955"/>
                  <a:pt x="520460" y="1168718"/>
                  <a:pt x="525222" y="1167765"/>
                </a:cubicBezTo>
                <a:cubicBezTo>
                  <a:pt x="517602" y="1166813"/>
                  <a:pt x="521412" y="1165860"/>
                  <a:pt x="528080" y="1166813"/>
                </a:cubicBezTo>
                <a:cubicBezTo>
                  <a:pt x="534747" y="1166813"/>
                  <a:pt x="542367" y="1167765"/>
                  <a:pt x="542367" y="1170623"/>
                </a:cubicBezTo>
                <a:cubicBezTo>
                  <a:pt x="537605" y="1169670"/>
                  <a:pt x="536652" y="1172528"/>
                  <a:pt x="533795" y="1172528"/>
                </a:cubicBezTo>
                <a:cubicBezTo>
                  <a:pt x="542367" y="1172528"/>
                  <a:pt x="537605" y="1173480"/>
                  <a:pt x="539510" y="1177290"/>
                </a:cubicBezTo>
                <a:cubicBezTo>
                  <a:pt x="546177" y="1176338"/>
                  <a:pt x="547130" y="1179195"/>
                  <a:pt x="550940" y="1179195"/>
                </a:cubicBezTo>
                <a:cubicBezTo>
                  <a:pt x="549987" y="1176338"/>
                  <a:pt x="544272" y="1176338"/>
                  <a:pt x="542367" y="1174433"/>
                </a:cubicBezTo>
                <a:cubicBezTo>
                  <a:pt x="544272" y="1174433"/>
                  <a:pt x="545225" y="1174433"/>
                  <a:pt x="547130" y="1173480"/>
                </a:cubicBezTo>
                <a:cubicBezTo>
                  <a:pt x="550940" y="1174433"/>
                  <a:pt x="552845" y="1179195"/>
                  <a:pt x="555702" y="1175385"/>
                </a:cubicBezTo>
                <a:cubicBezTo>
                  <a:pt x="555702" y="1176338"/>
                  <a:pt x="555702" y="1178243"/>
                  <a:pt x="556655" y="1178243"/>
                </a:cubicBezTo>
                <a:cubicBezTo>
                  <a:pt x="544272" y="1178243"/>
                  <a:pt x="536652" y="1179195"/>
                  <a:pt x="528080" y="1178243"/>
                </a:cubicBezTo>
                <a:cubicBezTo>
                  <a:pt x="520460" y="1177290"/>
                  <a:pt x="511887" y="1175385"/>
                  <a:pt x="501410" y="1172528"/>
                </a:cubicBezTo>
                <a:cubicBezTo>
                  <a:pt x="494742" y="1172528"/>
                  <a:pt x="488075" y="1170623"/>
                  <a:pt x="480455" y="1169670"/>
                </a:cubicBezTo>
                <a:cubicBezTo>
                  <a:pt x="473787" y="1167765"/>
                  <a:pt x="466167" y="1166813"/>
                  <a:pt x="459500" y="1167765"/>
                </a:cubicBezTo>
                <a:cubicBezTo>
                  <a:pt x="459500" y="1165860"/>
                  <a:pt x="454737" y="1165860"/>
                  <a:pt x="455690" y="1163955"/>
                </a:cubicBezTo>
                <a:cubicBezTo>
                  <a:pt x="436640" y="1162050"/>
                  <a:pt x="419495" y="1148715"/>
                  <a:pt x="403302" y="1150620"/>
                </a:cubicBezTo>
                <a:cubicBezTo>
                  <a:pt x="407112" y="1152525"/>
                  <a:pt x="413780" y="1153478"/>
                  <a:pt x="412827" y="1155383"/>
                </a:cubicBezTo>
                <a:cubicBezTo>
                  <a:pt x="408065" y="1154430"/>
                  <a:pt x="387110" y="1149668"/>
                  <a:pt x="393777" y="1145858"/>
                </a:cubicBezTo>
                <a:cubicBezTo>
                  <a:pt x="389967" y="1144905"/>
                  <a:pt x="387110" y="1144905"/>
                  <a:pt x="382347" y="1143000"/>
                </a:cubicBezTo>
                <a:cubicBezTo>
                  <a:pt x="379490" y="1145858"/>
                  <a:pt x="389967" y="1145858"/>
                  <a:pt x="389015" y="1147763"/>
                </a:cubicBezTo>
                <a:cubicBezTo>
                  <a:pt x="382347" y="1145858"/>
                  <a:pt x="367107" y="1142048"/>
                  <a:pt x="364250" y="1136333"/>
                </a:cubicBezTo>
                <a:cubicBezTo>
                  <a:pt x="350915" y="1131570"/>
                  <a:pt x="340437" y="1126808"/>
                  <a:pt x="330912" y="1122045"/>
                </a:cubicBezTo>
                <a:cubicBezTo>
                  <a:pt x="321387" y="1117283"/>
                  <a:pt x="312815" y="1112520"/>
                  <a:pt x="306147" y="1105853"/>
                </a:cubicBezTo>
                <a:cubicBezTo>
                  <a:pt x="303290" y="1108710"/>
                  <a:pt x="304242" y="1102995"/>
                  <a:pt x="301385" y="1102043"/>
                </a:cubicBezTo>
                <a:cubicBezTo>
                  <a:pt x="297575" y="1101090"/>
                  <a:pt x="300432" y="1105853"/>
                  <a:pt x="298527" y="1104900"/>
                </a:cubicBezTo>
                <a:cubicBezTo>
                  <a:pt x="297575" y="1103948"/>
                  <a:pt x="296622" y="1104900"/>
                  <a:pt x="295670" y="1103948"/>
                </a:cubicBezTo>
                <a:cubicBezTo>
                  <a:pt x="289955" y="1102043"/>
                  <a:pt x="291860" y="1099185"/>
                  <a:pt x="289002" y="1097280"/>
                </a:cubicBezTo>
                <a:cubicBezTo>
                  <a:pt x="286145" y="1098233"/>
                  <a:pt x="280430" y="1093470"/>
                  <a:pt x="275667" y="1090613"/>
                </a:cubicBezTo>
                <a:cubicBezTo>
                  <a:pt x="277572" y="1084898"/>
                  <a:pt x="266142" y="1082993"/>
                  <a:pt x="261380" y="1079183"/>
                </a:cubicBezTo>
                <a:cubicBezTo>
                  <a:pt x="250902" y="1072515"/>
                  <a:pt x="240425" y="1062990"/>
                  <a:pt x="229947" y="1054418"/>
                </a:cubicBezTo>
                <a:cubicBezTo>
                  <a:pt x="219470" y="1045845"/>
                  <a:pt x="208992" y="1038225"/>
                  <a:pt x="202325" y="1031558"/>
                </a:cubicBezTo>
                <a:cubicBezTo>
                  <a:pt x="212802" y="1042988"/>
                  <a:pt x="218517" y="1043940"/>
                  <a:pt x="226137" y="1054418"/>
                </a:cubicBezTo>
                <a:cubicBezTo>
                  <a:pt x="234710" y="1058228"/>
                  <a:pt x="242330" y="1064895"/>
                  <a:pt x="249950" y="1071563"/>
                </a:cubicBezTo>
                <a:cubicBezTo>
                  <a:pt x="258522" y="1078230"/>
                  <a:pt x="267095" y="1083945"/>
                  <a:pt x="275667" y="1088708"/>
                </a:cubicBezTo>
                <a:cubicBezTo>
                  <a:pt x="274715" y="1090613"/>
                  <a:pt x="276620" y="1092518"/>
                  <a:pt x="276620" y="1093470"/>
                </a:cubicBezTo>
                <a:cubicBezTo>
                  <a:pt x="274715" y="1093470"/>
                  <a:pt x="270905" y="1091565"/>
                  <a:pt x="269000" y="1091565"/>
                </a:cubicBezTo>
                <a:cubicBezTo>
                  <a:pt x="272810" y="1096328"/>
                  <a:pt x="289002" y="1100138"/>
                  <a:pt x="295670" y="1109663"/>
                </a:cubicBezTo>
                <a:cubicBezTo>
                  <a:pt x="297575" y="1107758"/>
                  <a:pt x="301385" y="1111568"/>
                  <a:pt x="304242" y="1113473"/>
                </a:cubicBezTo>
                <a:cubicBezTo>
                  <a:pt x="310910" y="1110615"/>
                  <a:pt x="331865" y="1121093"/>
                  <a:pt x="338532" y="1125855"/>
                </a:cubicBezTo>
                <a:cubicBezTo>
                  <a:pt x="337580" y="1126808"/>
                  <a:pt x="326150" y="1120140"/>
                  <a:pt x="329960" y="1123950"/>
                </a:cubicBezTo>
                <a:cubicBezTo>
                  <a:pt x="333770" y="1125855"/>
                  <a:pt x="338532" y="1127760"/>
                  <a:pt x="337580" y="1129665"/>
                </a:cubicBezTo>
                <a:cubicBezTo>
                  <a:pt x="334722" y="1128713"/>
                  <a:pt x="329960" y="1124903"/>
                  <a:pt x="329007" y="1126808"/>
                </a:cubicBezTo>
                <a:cubicBezTo>
                  <a:pt x="332817" y="1129665"/>
                  <a:pt x="342342" y="1132523"/>
                  <a:pt x="338532" y="1136333"/>
                </a:cubicBezTo>
                <a:cubicBezTo>
                  <a:pt x="344247" y="1139190"/>
                  <a:pt x="337580" y="1132523"/>
                  <a:pt x="344247" y="1135380"/>
                </a:cubicBezTo>
                <a:cubicBezTo>
                  <a:pt x="344247" y="1136333"/>
                  <a:pt x="345200" y="1136333"/>
                  <a:pt x="347105" y="1137285"/>
                </a:cubicBezTo>
                <a:cubicBezTo>
                  <a:pt x="347105" y="1141095"/>
                  <a:pt x="343295" y="1140143"/>
                  <a:pt x="340437" y="1140143"/>
                </a:cubicBezTo>
                <a:cubicBezTo>
                  <a:pt x="346152" y="1144905"/>
                  <a:pt x="347105" y="1142048"/>
                  <a:pt x="348057" y="1141095"/>
                </a:cubicBezTo>
                <a:cubicBezTo>
                  <a:pt x="351867" y="1144905"/>
                  <a:pt x="343295" y="1142048"/>
                  <a:pt x="346152" y="1145858"/>
                </a:cubicBezTo>
                <a:cubicBezTo>
                  <a:pt x="351867" y="1149668"/>
                  <a:pt x="358535" y="1152525"/>
                  <a:pt x="361392" y="1153478"/>
                </a:cubicBezTo>
                <a:cubicBezTo>
                  <a:pt x="359487" y="1152525"/>
                  <a:pt x="359487" y="1151573"/>
                  <a:pt x="359487" y="1150620"/>
                </a:cubicBezTo>
                <a:cubicBezTo>
                  <a:pt x="362345" y="1151573"/>
                  <a:pt x="366155" y="1150620"/>
                  <a:pt x="367107" y="1153478"/>
                </a:cubicBezTo>
                <a:cubicBezTo>
                  <a:pt x="365202" y="1152525"/>
                  <a:pt x="363297" y="1151573"/>
                  <a:pt x="362345" y="1152525"/>
                </a:cubicBezTo>
                <a:cubicBezTo>
                  <a:pt x="369965" y="1157288"/>
                  <a:pt x="383300" y="1160145"/>
                  <a:pt x="387110" y="1165860"/>
                </a:cubicBezTo>
                <a:cubicBezTo>
                  <a:pt x="390920" y="1165860"/>
                  <a:pt x="385205" y="1163003"/>
                  <a:pt x="389967" y="1163003"/>
                </a:cubicBezTo>
                <a:cubicBezTo>
                  <a:pt x="398540" y="1164908"/>
                  <a:pt x="396635" y="1168718"/>
                  <a:pt x="402350" y="1170623"/>
                </a:cubicBezTo>
                <a:cubicBezTo>
                  <a:pt x="403302" y="1169670"/>
                  <a:pt x="401397" y="1165860"/>
                  <a:pt x="405207" y="1166813"/>
                </a:cubicBezTo>
                <a:cubicBezTo>
                  <a:pt x="409970" y="1168718"/>
                  <a:pt x="419495" y="1169670"/>
                  <a:pt x="417590" y="1172528"/>
                </a:cubicBezTo>
                <a:cubicBezTo>
                  <a:pt x="415685" y="1172528"/>
                  <a:pt x="406160" y="1170623"/>
                  <a:pt x="409970" y="1172528"/>
                </a:cubicBezTo>
                <a:cubicBezTo>
                  <a:pt x="418542" y="1173480"/>
                  <a:pt x="424257" y="1176338"/>
                  <a:pt x="429020" y="1174433"/>
                </a:cubicBezTo>
                <a:cubicBezTo>
                  <a:pt x="434735" y="1177290"/>
                  <a:pt x="427115" y="1178243"/>
                  <a:pt x="432830" y="1180148"/>
                </a:cubicBezTo>
                <a:cubicBezTo>
                  <a:pt x="434735" y="1180148"/>
                  <a:pt x="433782" y="1177290"/>
                  <a:pt x="436640" y="1177290"/>
                </a:cubicBezTo>
                <a:cubicBezTo>
                  <a:pt x="438545" y="1179195"/>
                  <a:pt x="453785" y="1186815"/>
                  <a:pt x="447117" y="1181100"/>
                </a:cubicBezTo>
                <a:cubicBezTo>
                  <a:pt x="453785" y="1183005"/>
                  <a:pt x="454737" y="1183958"/>
                  <a:pt x="463310" y="1185863"/>
                </a:cubicBezTo>
                <a:cubicBezTo>
                  <a:pt x="463310" y="1184910"/>
                  <a:pt x="463310" y="1183005"/>
                  <a:pt x="465215" y="1183005"/>
                </a:cubicBezTo>
                <a:cubicBezTo>
                  <a:pt x="477597" y="1186815"/>
                  <a:pt x="489980" y="1188720"/>
                  <a:pt x="501410" y="1189673"/>
                </a:cubicBezTo>
                <a:cubicBezTo>
                  <a:pt x="512840" y="1190625"/>
                  <a:pt x="524270" y="1192530"/>
                  <a:pt x="535700" y="1194435"/>
                </a:cubicBezTo>
                <a:cubicBezTo>
                  <a:pt x="536652" y="1193483"/>
                  <a:pt x="533795" y="1192530"/>
                  <a:pt x="535700" y="1191578"/>
                </a:cubicBezTo>
                <a:cubicBezTo>
                  <a:pt x="544272" y="1193483"/>
                  <a:pt x="550940" y="1194435"/>
                  <a:pt x="557607" y="1191578"/>
                </a:cubicBezTo>
                <a:cubicBezTo>
                  <a:pt x="557607" y="1192530"/>
                  <a:pt x="556655" y="1193483"/>
                  <a:pt x="555702" y="1193483"/>
                </a:cubicBezTo>
                <a:cubicBezTo>
                  <a:pt x="562370" y="1192530"/>
                  <a:pt x="569990" y="1194435"/>
                  <a:pt x="575705" y="1196340"/>
                </a:cubicBezTo>
                <a:cubicBezTo>
                  <a:pt x="570942" y="1199198"/>
                  <a:pt x="563322" y="1196340"/>
                  <a:pt x="561417" y="1201103"/>
                </a:cubicBezTo>
                <a:cubicBezTo>
                  <a:pt x="571895" y="1201103"/>
                  <a:pt x="576657" y="1194435"/>
                  <a:pt x="589040" y="1196340"/>
                </a:cubicBezTo>
                <a:cubicBezTo>
                  <a:pt x="590945" y="1194435"/>
                  <a:pt x="585230" y="1193483"/>
                  <a:pt x="589040" y="1193483"/>
                </a:cubicBezTo>
                <a:cubicBezTo>
                  <a:pt x="593802" y="1194435"/>
                  <a:pt x="594755" y="1194435"/>
                  <a:pt x="598565" y="1192530"/>
                </a:cubicBezTo>
                <a:cubicBezTo>
                  <a:pt x="598565" y="1195388"/>
                  <a:pt x="603327" y="1195388"/>
                  <a:pt x="606185" y="1196340"/>
                </a:cubicBezTo>
                <a:cubicBezTo>
                  <a:pt x="618567" y="1192530"/>
                  <a:pt x="630950" y="1197293"/>
                  <a:pt x="641427" y="1191578"/>
                </a:cubicBezTo>
                <a:cubicBezTo>
                  <a:pt x="647142" y="1191578"/>
                  <a:pt x="654762" y="1191578"/>
                  <a:pt x="661430" y="1191578"/>
                </a:cubicBezTo>
                <a:cubicBezTo>
                  <a:pt x="668097" y="1190625"/>
                  <a:pt x="675717" y="1189673"/>
                  <a:pt x="683337" y="1188720"/>
                </a:cubicBezTo>
                <a:cubicBezTo>
                  <a:pt x="697625" y="1185863"/>
                  <a:pt x="710960" y="1183005"/>
                  <a:pt x="720485" y="1179195"/>
                </a:cubicBezTo>
                <a:cubicBezTo>
                  <a:pt x="722390" y="1181100"/>
                  <a:pt x="729057" y="1178243"/>
                  <a:pt x="729057" y="1181100"/>
                </a:cubicBezTo>
                <a:cubicBezTo>
                  <a:pt x="736677" y="1176338"/>
                  <a:pt x="743345" y="1179195"/>
                  <a:pt x="748107" y="1174433"/>
                </a:cubicBezTo>
                <a:cubicBezTo>
                  <a:pt x="746202" y="1174433"/>
                  <a:pt x="744297" y="1175385"/>
                  <a:pt x="744297" y="1173480"/>
                </a:cubicBezTo>
                <a:cubicBezTo>
                  <a:pt x="748107" y="1171575"/>
                  <a:pt x="748107" y="1171575"/>
                  <a:pt x="754775" y="1169670"/>
                </a:cubicBezTo>
                <a:cubicBezTo>
                  <a:pt x="755727" y="1170623"/>
                  <a:pt x="755727" y="1172528"/>
                  <a:pt x="758585" y="1171575"/>
                </a:cubicBezTo>
                <a:cubicBezTo>
                  <a:pt x="761442" y="1164908"/>
                  <a:pt x="775730" y="1166813"/>
                  <a:pt x="782397" y="1165860"/>
                </a:cubicBezTo>
                <a:cubicBezTo>
                  <a:pt x="782397" y="1163955"/>
                  <a:pt x="779540" y="1164908"/>
                  <a:pt x="778587" y="1163955"/>
                </a:cubicBezTo>
                <a:cubicBezTo>
                  <a:pt x="784302" y="1162050"/>
                  <a:pt x="794780" y="1157288"/>
                  <a:pt x="797637" y="1161098"/>
                </a:cubicBezTo>
                <a:cubicBezTo>
                  <a:pt x="793827" y="1163003"/>
                  <a:pt x="790970" y="1160145"/>
                  <a:pt x="790017" y="1163003"/>
                </a:cubicBezTo>
                <a:cubicBezTo>
                  <a:pt x="791922" y="1162050"/>
                  <a:pt x="791922" y="1163955"/>
                  <a:pt x="793827" y="1163955"/>
                </a:cubicBezTo>
                <a:cubicBezTo>
                  <a:pt x="808115" y="1153478"/>
                  <a:pt x="830022" y="1146810"/>
                  <a:pt x="840500" y="1143953"/>
                </a:cubicBezTo>
                <a:cubicBezTo>
                  <a:pt x="844310" y="1142048"/>
                  <a:pt x="845262" y="1139190"/>
                  <a:pt x="846215" y="1138238"/>
                </a:cubicBezTo>
                <a:cubicBezTo>
                  <a:pt x="850977" y="1136333"/>
                  <a:pt x="855740" y="1138238"/>
                  <a:pt x="862407" y="1133475"/>
                </a:cubicBezTo>
                <a:cubicBezTo>
                  <a:pt x="861455" y="1134428"/>
                  <a:pt x="864312" y="1132523"/>
                  <a:pt x="868122" y="1130618"/>
                </a:cubicBezTo>
                <a:cubicBezTo>
                  <a:pt x="869075" y="1129665"/>
                  <a:pt x="883362" y="1121093"/>
                  <a:pt x="888125" y="1122045"/>
                </a:cubicBezTo>
                <a:cubicBezTo>
                  <a:pt x="890030" y="1123950"/>
                  <a:pt x="877647" y="1128713"/>
                  <a:pt x="882410" y="1127760"/>
                </a:cubicBezTo>
                <a:cubicBezTo>
                  <a:pt x="887172" y="1124903"/>
                  <a:pt x="888125" y="1122998"/>
                  <a:pt x="893840" y="1122045"/>
                </a:cubicBezTo>
                <a:cubicBezTo>
                  <a:pt x="891935" y="1120140"/>
                  <a:pt x="893840" y="1119188"/>
                  <a:pt x="895745" y="1117283"/>
                </a:cubicBezTo>
                <a:cubicBezTo>
                  <a:pt x="897650" y="1116330"/>
                  <a:pt x="900507" y="1115378"/>
                  <a:pt x="902412" y="1115378"/>
                </a:cubicBezTo>
                <a:cubicBezTo>
                  <a:pt x="898602" y="1119188"/>
                  <a:pt x="892887" y="1122045"/>
                  <a:pt x="891935" y="1125855"/>
                </a:cubicBezTo>
                <a:cubicBezTo>
                  <a:pt x="900507" y="1121093"/>
                  <a:pt x="912890" y="1107758"/>
                  <a:pt x="915747" y="1114425"/>
                </a:cubicBezTo>
                <a:cubicBezTo>
                  <a:pt x="915747" y="1113473"/>
                  <a:pt x="917652" y="1112520"/>
                  <a:pt x="918605" y="1112520"/>
                </a:cubicBezTo>
                <a:cubicBezTo>
                  <a:pt x="913842" y="1117283"/>
                  <a:pt x="917652" y="1117283"/>
                  <a:pt x="913842" y="1122045"/>
                </a:cubicBezTo>
                <a:cubicBezTo>
                  <a:pt x="920510" y="1113473"/>
                  <a:pt x="929082" y="1109663"/>
                  <a:pt x="936702" y="1105853"/>
                </a:cubicBezTo>
                <a:cubicBezTo>
                  <a:pt x="944322" y="1101090"/>
                  <a:pt x="952895" y="1097280"/>
                  <a:pt x="956705" y="1087755"/>
                </a:cubicBezTo>
                <a:cubicBezTo>
                  <a:pt x="957657" y="1088708"/>
                  <a:pt x="956705" y="1090613"/>
                  <a:pt x="957657" y="1091565"/>
                </a:cubicBezTo>
                <a:cubicBezTo>
                  <a:pt x="961467" y="1088708"/>
                  <a:pt x="959562" y="1086803"/>
                  <a:pt x="965277" y="1083945"/>
                </a:cubicBezTo>
                <a:cubicBezTo>
                  <a:pt x="966230" y="1084898"/>
                  <a:pt x="968135" y="1083945"/>
                  <a:pt x="968135" y="1085850"/>
                </a:cubicBezTo>
                <a:cubicBezTo>
                  <a:pt x="970992" y="1082993"/>
                  <a:pt x="974802" y="1080135"/>
                  <a:pt x="975755" y="1078230"/>
                </a:cubicBezTo>
                <a:cubicBezTo>
                  <a:pt x="970040" y="1082993"/>
                  <a:pt x="967182" y="1082993"/>
                  <a:pt x="964325" y="1082040"/>
                </a:cubicBezTo>
                <a:cubicBezTo>
                  <a:pt x="973850" y="1076325"/>
                  <a:pt x="974802" y="1070610"/>
                  <a:pt x="985280" y="1067753"/>
                </a:cubicBezTo>
                <a:cubicBezTo>
                  <a:pt x="979565" y="1070610"/>
                  <a:pt x="983375" y="1072515"/>
                  <a:pt x="977660" y="1075373"/>
                </a:cubicBezTo>
                <a:cubicBezTo>
                  <a:pt x="980517" y="1076325"/>
                  <a:pt x="981470" y="1079183"/>
                  <a:pt x="985280" y="1075373"/>
                </a:cubicBezTo>
                <a:cubicBezTo>
                  <a:pt x="984327" y="1074420"/>
                  <a:pt x="983375" y="1073468"/>
                  <a:pt x="984327" y="1071563"/>
                </a:cubicBezTo>
                <a:cubicBezTo>
                  <a:pt x="985280" y="1075373"/>
                  <a:pt x="1003377" y="1063943"/>
                  <a:pt x="1010045" y="1057275"/>
                </a:cubicBezTo>
                <a:cubicBezTo>
                  <a:pt x="1009092" y="1053465"/>
                  <a:pt x="1005282" y="1058228"/>
                  <a:pt x="1004330" y="1055370"/>
                </a:cubicBezTo>
                <a:cubicBezTo>
                  <a:pt x="1006235" y="1054418"/>
                  <a:pt x="1009092" y="1052513"/>
                  <a:pt x="1011950" y="1049655"/>
                </a:cubicBezTo>
                <a:cubicBezTo>
                  <a:pt x="1010997" y="1053465"/>
                  <a:pt x="1010997" y="1052513"/>
                  <a:pt x="1013855" y="1054418"/>
                </a:cubicBezTo>
                <a:cubicBezTo>
                  <a:pt x="1017665" y="1051560"/>
                  <a:pt x="1013855" y="1050608"/>
                  <a:pt x="1016712" y="1048703"/>
                </a:cubicBezTo>
                <a:cubicBezTo>
                  <a:pt x="1018617" y="1051560"/>
                  <a:pt x="1024332" y="1043940"/>
                  <a:pt x="1026237" y="1044893"/>
                </a:cubicBezTo>
                <a:cubicBezTo>
                  <a:pt x="1029095" y="1038225"/>
                  <a:pt x="1032905" y="1038225"/>
                  <a:pt x="1032905" y="1041083"/>
                </a:cubicBezTo>
                <a:cubicBezTo>
                  <a:pt x="1035762" y="1035368"/>
                  <a:pt x="1037667" y="1034415"/>
                  <a:pt x="1039572" y="1029653"/>
                </a:cubicBezTo>
                <a:cubicBezTo>
                  <a:pt x="1042430" y="1028700"/>
                  <a:pt x="1040525" y="1030605"/>
                  <a:pt x="1041477" y="1031558"/>
                </a:cubicBezTo>
                <a:cubicBezTo>
                  <a:pt x="1046240" y="1025843"/>
                  <a:pt x="1045287" y="1026795"/>
                  <a:pt x="1050050" y="1024890"/>
                </a:cubicBezTo>
                <a:cubicBezTo>
                  <a:pt x="1051002" y="1022985"/>
                  <a:pt x="1051002" y="1020128"/>
                  <a:pt x="1051955" y="1018223"/>
                </a:cubicBezTo>
                <a:cubicBezTo>
                  <a:pt x="1054812" y="1017270"/>
                  <a:pt x="1056717" y="1013460"/>
                  <a:pt x="1054812" y="1019175"/>
                </a:cubicBezTo>
                <a:cubicBezTo>
                  <a:pt x="1068147" y="1007745"/>
                  <a:pt x="1064337" y="997268"/>
                  <a:pt x="1071957" y="991553"/>
                </a:cubicBezTo>
                <a:cubicBezTo>
                  <a:pt x="1068147" y="986790"/>
                  <a:pt x="1074815" y="982980"/>
                  <a:pt x="1080530" y="980123"/>
                </a:cubicBezTo>
                <a:cubicBezTo>
                  <a:pt x="1080530" y="977265"/>
                  <a:pt x="1075767" y="981075"/>
                  <a:pt x="1077672" y="978218"/>
                </a:cubicBezTo>
                <a:cubicBezTo>
                  <a:pt x="1081482" y="976313"/>
                  <a:pt x="1084340" y="973455"/>
                  <a:pt x="1087197" y="967740"/>
                </a:cubicBezTo>
                <a:cubicBezTo>
                  <a:pt x="1090055" y="968693"/>
                  <a:pt x="1088150" y="971550"/>
                  <a:pt x="1088150" y="972503"/>
                </a:cubicBezTo>
                <a:cubicBezTo>
                  <a:pt x="1089102" y="968693"/>
                  <a:pt x="1093865" y="965835"/>
                  <a:pt x="1092912" y="964883"/>
                </a:cubicBezTo>
                <a:cubicBezTo>
                  <a:pt x="1091007" y="966788"/>
                  <a:pt x="1090055" y="966788"/>
                  <a:pt x="1088150" y="966788"/>
                </a:cubicBezTo>
                <a:cubicBezTo>
                  <a:pt x="1090055" y="963930"/>
                  <a:pt x="1090055" y="962025"/>
                  <a:pt x="1092912" y="959168"/>
                </a:cubicBezTo>
                <a:lnTo>
                  <a:pt x="1094817" y="961073"/>
                </a:lnTo>
                <a:cubicBezTo>
                  <a:pt x="1099580" y="947738"/>
                  <a:pt x="1113867" y="935355"/>
                  <a:pt x="1113867" y="928688"/>
                </a:cubicBezTo>
                <a:cubicBezTo>
                  <a:pt x="1115772" y="923925"/>
                  <a:pt x="1117677" y="926783"/>
                  <a:pt x="1119582" y="924878"/>
                </a:cubicBezTo>
                <a:cubicBezTo>
                  <a:pt x="1118630" y="923925"/>
                  <a:pt x="1117677" y="924878"/>
                  <a:pt x="1116725" y="924878"/>
                </a:cubicBezTo>
                <a:cubicBezTo>
                  <a:pt x="1117677" y="921068"/>
                  <a:pt x="1131965" y="908685"/>
                  <a:pt x="1123392" y="914400"/>
                </a:cubicBezTo>
                <a:cubicBezTo>
                  <a:pt x="1127202" y="908685"/>
                  <a:pt x="1131012" y="907733"/>
                  <a:pt x="1131965" y="902970"/>
                </a:cubicBezTo>
                <a:cubicBezTo>
                  <a:pt x="1130060" y="905828"/>
                  <a:pt x="1128155" y="904875"/>
                  <a:pt x="1130060" y="902018"/>
                </a:cubicBezTo>
                <a:cubicBezTo>
                  <a:pt x="1130060" y="904875"/>
                  <a:pt x="1131965" y="903923"/>
                  <a:pt x="1133870" y="900113"/>
                </a:cubicBezTo>
                <a:cubicBezTo>
                  <a:pt x="1133870" y="898208"/>
                  <a:pt x="1134822" y="895350"/>
                  <a:pt x="1135775" y="892493"/>
                </a:cubicBezTo>
                <a:cubicBezTo>
                  <a:pt x="1135775" y="897255"/>
                  <a:pt x="1140537" y="886778"/>
                  <a:pt x="1141490" y="884873"/>
                </a:cubicBezTo>
                <a:cubicBezTo>
                  <a:pt x="1140537" y="885825"/>
                  <a:pt x="1139585" y="887730"/>
                  <a:pt x="1139585" y="886778"/>
                </a:cubicBezTo>
                <a:cubicBezTo>
                  <a:pt x="1140537" y="883920"/>
                  <a:pt x="1143395" y="876300"/>
                  <a:pt x="1146252" y="874395"/>
                </a:cubicBezTo>
                <a:cubicBezTo>
                  <a:pt x="1147205" y="875348"/>
                  <a:pt x="1143395" y="880110"/>
                  <a:pt x="1144347" y="880110"/>
                </a:cubicBezTo>
                <a:cubicBezTo>
                  <a:pt x="1148157" y="876300"/>
                  <a:pt x="1147205" y="873443"/>
                  <a:pt x="1149110" y="868680"/>
                </a:cubicBezTo>
                <a:cubicBezTo>
                  <a:pt x="1154825" y="868680"/>
                  <a:pt x="1152920" y="853440"/>
                  <a:pt x="1158635" y="854393"/>
                </a:cubicBezTo>
                <a:cubicBezTo>
                  <a:pt x="1154825" y="859155"/>
                  <a:pt x="1153872" y="864870"/>
                  <a:pt x="1152920" y="869633"/>
                </a:cubicBezTo>
                <a:cubicBezTo>
                  <a:pt x="1151967" y="874395"/>
                  <a:pt x="1151015" y="878205"/>
                  <a:pt x="1146252" y="880110"/>
                </a:cubicBezTo>
                <a:cubicBezTo>
                  <a:pt x="1150062" y="882968"/>
                  <a:pt x="1145300" y="885825"/>
                  <a:pt x="1142442" y="892493"/>
                </a:cubicBezTo>
                <a:cubicBezTo>
                  <a:pt x="1145300" y="892493"/>
                  <a:pt x="1142442" y="895350"/>
                  <a:pt x="1143395" y="896303"/>
                </a:cubicBezTo>
                <a:cubicBezTo>
                  <a:pt x="1148157" y="890588"/>
                  <a:pt x="1145300" y="891540"/>
                  <a:pt x="1145300" y="889635"/>
                </a:cubicBezTo>
                <a:cubicBezTo>
                  <a:pt x="1147205" y="888683"/>
                  <a:pt x="1148157" y="884873"/>
                  <a:pt x="1150062" y="886778"/>
                </a:cubicBezTo>
                <a:cubicBezTo>
                  <a:pt x="1149110" y="888683"/>
                  <a:pt x="1147205" y="890588"/>
                  <a:pt x="1148157" y="891540"/>
                </a:cubicBezTo>
                <a:cubicBezTo>
                  <a:pt x="1151015" y="885825"/>
                  <a:pt x="1153872" y="882968"/>
                  <a:pt x="1155777" y="882968"/>
                </a:cubicBezTo>
                <a:cubicBezTo>
                  <a:pt x="1156730" y="879158"/>
                  <a:pt x="1158635" y="876300"/>
                  <a:pt x="1161492" y="871538"/>
                </a:cubicBezTo>
                <a:cubicBezTo>
                  <a:pt x="1163397" y="867728"/>
                  <a:pt x="1166255" y="862013"/>
                  <a:pt x="1170065" y="854393"/>
                </a:cubicBezTo>
                <a:cubicBezTo>
                  <a:pt x="1170065" y="851535"/>
                  <a:pt x="1167207" y="855345"/>
                  <a:pt x="1168160" y="850583"/>
                </a:cubicBezTo>
                <a:cubicBezTo>
                  <a:pt x="1180542" y="833438"/>
                  <a:pt x="1182447" y="813435"/>
                  <a:pt x="1189115" y="799148"/>
                </a:cubicBezTo>
                <a:cubicBezTo>
                  <a:pt x="1188162" y="795338"/>
                  <a:pt x="1183400" y="800100"/>
                  <a:pt x="1186257" y="793433"/>
                </a:cubicBezTo>
                <a:cubicBezTo>
                  <a:pt x="1189115" y="790575"/>
                  <a:pt x="1190067" y="791528"/>
                  <a:pt x="1191020" y="793433"/>
                </a:cubicBezTo>
                <a:cubicBezTo>
                  <a:pt x="1192925" y="779145"/>
                  <a:pt x="1200545" y="771525"/>
                  <a:pt x="1205307" y="756285"/>
                </a:cubicBezTo>
                <a:cubicBezTo>
                  <a:pt x="1200545" y="748665"/>
                  <a:pt x="1211975" y="728663"/>
                  <a:pt x="1209117" y="718185"/>
                </a:cubicBezTo>
                <a:cubicBezTo>
                  <a:pt x="1208165" y="725805"/>
                  <a:pt x="1206260" y="734378"/>
                  <a:pt x="1202450" y="737235"/>
                </a:cubicBezTo>
                <a:cubicBezTo>
                  <a:pt x="1201497" y="730568"/>
                  <a:pt x="1204355" y="713423"/>
                  <a:pt x="1209117" y="716280"/>
                </a:cubicBezTo>
                <a:cubicBezTo>
                  <a:pt x="1208165" y="707708"/>
                  <a:pt x="1215785" y="701040"/>
                  <a:pt x="1211975" y="697230"/>
                </a:cubicBezTo>
                <a:cubicBezTo>
                  <a:pt x="1217690" y="696278"/>
                  <a:pt x="1220547" y="679133"/>
                  <a:pt x="1220547" y="668655"/>
                </a:cubicBezTo>
                <a:cubicBezTo>
                  <a:pt x="1220547" y="670560"/>
                  <a:pt x="1221500" y="666750"/>
                  <a:pt x="1222452" y="662940"/>
                </a:cubicBezTo>
                <a:cubicBezTo>
                  <a:pt x="1223405" y="652463"/>
                  <a:pt x="1225310" y="641033"/>
                  <a:pt x="1226262" y="629603"/>
                </a:cubicBezTo>
                <a:cubicBezTo>
                  <a:pt x="1226262" y="621030"/>
                  <a:pt x="1226262" y="611505"/>
                  <a:pt x="1226262" y="603885"/>
                </a:cubicBezTo>
                <a:cubicBezTo>
                  <a:pt x="1227215" y="603885"/>
                  <a:pt x="1228167" y="603885"/>
                  <a:pt x="1229120" y="603885"/>
                </a:cubicBezTo>
                <a:cubicBezTo>
                  <a:pt x="1228167" y="594360"/>
                  <a:pt x="1228167" y="584835"/>
                  <a:pt x="1227215" y="575310"/>
                </a:cubicBezTo>
                <a:cubicBezTo>
                  <a:pt x="1227215" y="575310"/>
                  <a:pt x="1227215" y="575310"/>
                  <a:pt x="1228167" y="575310"/>
                </a:cubicBezTo>
                <a:cubicBezTo>
                  <a:pt x="1227215" y="570548"/>
                  <a:pt x="1227215" y="568643"/>
                  <a:pt x="1226262" y="564833"/>
                </a:cubicBezTo>
                <a:cubicBezTo>
                  <a:pt x="1226262" y="561975"/>
                  <a:pt x="1225310" y="558165"/>
                  <a:pt x="1225310" y="555308"/>
                </a:cubicBezTo>
                <a:cubicBezTo>
                  <a:pt x="1227215" y="551498"/>
                  <a:pt x="1228167" y="543878"/>
                  <a:pt x="1228167" y="540068"/>
                </a:cubicBezTo>
                <a:cubicBezTo>
                  <a:pt x="1228167" y="542925"/>
                  <a:pt x="1230072" y="541973"/>
                  <a:pt x="1230072" y="545783"/>
                </a:cubicBezTo>
                <a:cubicBezTo>
                  <a:pt x="1229120" y="552450"/>
                  <a:pt x="1229120" y="561023"/>
                  <a:pt x="1231977" y="565785"/>
                </a:cubicBezTo>
                <a:cubicBezTo>
                  <a:pt x="1231025" y="568643"/>
                  <a:pt x="1231025" y="568643"/>
                  <a:pt x="1229120" y="567690"/>
                </a:cubicBezTo>
                <a:cubicBezTo>
                  <a:pt x="1231025" y="585788"/>
                  <a:pt x="1228167" y="600075"/>
                  <a:pt x="1231977" y="616268"/>
                </a:cubicBezTo>
                <a:cubicBezTo>
                  <a:pt x="1229120" y="612458"/>
                  <a:pt x="1229120" y="631508"/>
                  <a:pt x="1231977" y="627698"/>
                </a:cubicBezTo>
                <a:cubicBezTo>
                  <a:pt x="1230072" y="638175"/>
                  <a:pt x="1227215" y="651510"/>
                  <a:pt x="1226262" y="664845"/>
                </a:cubicBezTo>
                <a:cubicBezTo>
                  <a:pt x="1225310" y="671513"/>
                  <a:pt x="1225310" y="678180"/>
                  <a:pt x="1225310" y="684848"/>
                </a:cubicBezTo>
                <a:cubicBezTo>
                  <a:pt x="1225310" y="687705"/>
                  <a:pt x="1225310" y="690563"/>
                  <a:pt x="1225310" y="694373"/>
                </a:cubicBezTo>
                <a:cubicBezTo>
                  <a:pt x="1225310" y="697230"/>
                  <a:pt x="1225310" y="700088"/>
                  <a:pt x="1225310" y="701993"/>
                </a:cubicBezTo>
                <a:cubicBezTo>
                  <a:pt x="1226262" y="694373"/>
                  <a:pt x="1231025" y="680085"/>
                  <a:pt x="1229120" y="673418"/>
                </a:cubicBezTo>
                <a:cubicBezTo>
                  <a:pt x="1231977" y="677228"/>
                  <a:pt x="1231025" y="666750"/>
                  <a:pt x="1229120" y="665798"/>
                </a:cubicBezTo>
                <a:lnTo>
                  <a:pt x="1231977" y="665798"/>
                </a:lnTo>
                <a:cubicBezTo>
                  <a:pt x="1243407" y="643890"/>
                  <a:pt x="1243407" y="608648"/>
                  <a:pt x="1244360" y="573405"/>
                </a:cubicBezTo>
                <a:close/>
                <a:moveTo>
                  <a:pt x="1015760" y="133350"/>
                </a:moveTo>
                <a:cubicBezTo>
                  <a:pt x="1018617" y="132398"/>
                  <a:pt x="1020522" y="136208"/>
                  <a:pt x="1021475" y="138113"/>
                </a:cubicBezTo>
                <a:cubicBezTo>
                  <a:pt x="1020522" y="139065"/>
                  <a:pt x="1016712" y="134303"/>
                  <a:pt x="1015760" y="133350"/>
                </a:cubicBezTo>
                <a:close/>
                <a:moveTo>
                  <a:pt x="348057" y="1113473"/>
                </a:moveTo>
                <a:cubicBezTo>
                  <a:pt x="348057" y="1109663"/>
                  <a:pt x="354725" y="1115378"/>
                  <a:pt x="355677" y="1114425"/>
                </a:cubicBezTo>
                <a:cubicBezTo>
                  <a:pt x="358535" y="1117283"/>
                  <a:pt x="351867" y="1115378"/>
                  <a:pt x="348057" y="1113473"/>
                </a:cubicBezTo>
                <a:close/>
                <a:moveTo>
                  <a:pt x="393777" y="1141095"/>
                </a:moveTo>
                <a:cubicBezTo>
                  <a:pt x="395682" y="1137285"/>
                  <a:pt x="398540" y="1142048"/>
                  <a:pt x="403302" y="1143953"/>
                </a:cubicBezTo>
                <a:cubicBezTo>
                  <a:pt x="403302" y="1144905"/>
                  <a:pt x="397587" y="1141095"/>
                  <a:pt x="393777" y="1141095"/>
                </a:cubicBezTo>
                <a:close/>
                <a:moveTo>
                  <a:pt x="406160" y="1128713"/>
                </a:moveTo>
                <a:cubicBezTo>
                  <a:pt x="407112" y="1126808"/>
                  <a:pt x="412827" y="1128713"/>
                  <a:pt x="414732" y="1130618"/>
                </a:cubicBezTo>
                <a:cubicBezTo>
                  <a:pt x="413780" y="1132523"/>
                  <a:pt x="408065" y="1128713"/>
                  <a:pt x="406160" y="1128713"/>
                </a:cubicBezTo>
                <a:close/>
                <a:moveTo>
                  <a:pt x="505220" y="1169670"/>
                </a:moveTo>
                <a:cubicBezTo>
                  <a:pt x="506172" y="1169670"/>
                  <a:pt x="509030" y="1169670"/>
                  <a:pt x="510935" y="1169670"/>
                </a:cubicBezTo>
                <a:cubicBezTo>
                  <a:pt x="510935" y="1170623"/>
                  <a:pt x="509982" y="1171575"/>
                  <a:pt x="511887" y="1172528"/>
                </a:cubicBezTo>
                <a:cubicBezTo>
                  <a:pt x="510935" y="1173480"/>
                  <a:pt x="503315" y="1171575"/>
                  <a:pt x="505220" y="1169670"/>
                </a:cubicBezTo>
                <a:close/>
                <a:moveTo>
                  <a:pt x="551892" y="1178243"/>
                </a:moveTo>
                <a:cubicBezTo>
                  <a:pt x="550940" y="1176338"/>
                  <a:pt x="554750" y="1176338"/>
                  <a:pt x="554750" y="1175385"/>
                </a:cubicBezTo>
                <a:cubicBezTo>
                  <a:pt x="543320" y="1172528"/>
                  <a:pt x="530937" y="1174433"/>
                  <a:pt x="527127" y="1167765"/>
                </a:cubicBezTo>
                <a:cubicBezTo>
                  <a:pt x="537605" y="1170623"/>
                  <a:pt x="541415" y="1168718"/>
                  <a:pt x="549035" y="1166813"/>
                </a:cubicBezTo>
                <a:cubicBezTo>
                  <a:pt x="550940" y="1167765"/>
                  <a:pt x="551892" y="1168718"/>
                  <a:pt x="554750" y="1169670"/>
                </a:cubicBezTo>
                <a:cubicBezTo>
                  <a:pt x="552845" y="1171575"/>
                  <a:pt x="550940" y="1170623"/>
                  <a:pt x="547130" y="1169670"/>
                </a:cubicBezTo>
                <a:cubicBezTo>
                  <a:pt x="548082" y="1172528"/>
                  <a:pt x="551892" y="1174433"/>
                  <a:pt x="558560" y="1175385"/>
                </a:cubicBezTo>
                <a:cubicBezTo>
                  <a:pt x="560465" y="1178243"/>
                  <a:pt x="557607" y="1179195"/>
                  <a:pt x="551892" y="1178243"/>
                </a:cubicBezTo>
                <a:close/>
                <a:moveTo>
                  <a:pt x="1183400" y="731520"/>
                </a:moveTo>
                <a:cubicBezTo>
                  <a:pt x="1185305" y="731520"/>
                  <a:pt x="1182447" y="736283"/>
                  <a:pt x="1182447" y="739140"/>
                </a:cubicBezTo>
                <a:cubicBezTo>
                  <a:pt x="1181495" y="738188"/>
                  <a:pt x="1181495" y="737235"/>
                  <a:pt x="1181495" y="736283"/>
                </a:cubicBezTo>
                <a:cubicBezTo>
                  <a:pt x="1181495" y="734378"/>
                  <a:pt x="1181495" y="733425"/>
                  <a:pt x="1183400" y="731520"/>
                </a:cubicBezTo>
                <a:cubicBezTo>
                  <a:pt x="1182447" y="731520"/>
                  <a:pt x="1182447" y="731520"/>
                  <a:pt x="1183400" y="731520"/>
                </a:cubicBezTo>
                <a:close/>
                <a:moveTo>
                  <a:pt x="1170065" y="835343"/>
                </a:moveTo>
                <a:cubicBezTo>
                  <a:pt x="1167207" y="841058"/>
                  <a:pt x="1168160" y="840105"/>
                  <a:pt x="1165302" y="846773"/>
                </a:cubicBezTo>
                <a:cubicBezTo>
                  <a:pt x="1163397" y="848678"/>
                  <a:pt x="1160540" y="845820"/>
                  <a:pt x="1163397" y="841058"/>
                </a:cubicBezTo>
                <a:cubicBezTo>
                  <a:pt x="1165302" y="846773"/>
                  <a:pt x="1165302" y="834390"/>
                  <a:pt x="1170065" y="835343"/>
                </a:cubicBezTo>
                <a:close/>
                <a:moveTo>
                  <a:pt x="779540" y="1134428"/>
                </a:moveTo>
                <a:cubicBezTo>
                  <a:pt x="779540" y="1136333"/>
                  <a:pt x="771920" y="1137285"/>
                  <a:pt x="769062" y="1139190"/>
                </a:cubicBezTo>
                <a:cubicBezTo>
                  <a:pt x="770015" y="1134428"/>
                  <a:pt x="773825" y="1136333"/>
                  <a:pt x="779540" y="1134428"/>
                </a:cubicBezTo>
                <a:close/>
                <a:moveTo>
                  <a:pt x="703340" y="1168718"/>
                </a:moveTo>
                <a:cubicBezTo>
                  <a:pt x="694767" y="1169670"/>
                  <a:pt x="690957" y="1168718"/>
                  <a:pt x="682385" y="1167765"/>
                </a:cubicBezTo>
                <a:cubicBezTo>
                  <a:pt x="686195" y="1163955"/>
                  <a:pt x="694767" y="1165860"/>
                  <a:pt x="703340" y="1163003"/>
                </a:cubicBezTo>
                <a:cubicBezTo>
                  <a:pt x="704292" y="1164908"/>
                  <a:pt x="702387" y="1165860"/>
                  <a:pt x="703340" y="1168718"/>
                </a:cubicBezTo>
                <a:close/>
                <a:moveTo>
                  <a:pt x="658572" y="1168718"/>
                </a:moveTo>
                <a:cubicBezTo>
                  <a:pt x="657620" y="1171575"/>
                  <a:pt x="653810" y="1168718"/>
                  <a:pt x="652857" y="1168718"/>
                </a:cubicBezTo>
                <a:cubicBezTo>
                  <a:pt x="651905" y="1166813"/>
                  <a:pt x="656667" y="1167765"/>
                  <a:pt x="656667" y="1165860"/>
                </a:cubicBezTo>
                <a:cubicBezTo>
                  <a:pt x="662382" y="1165860"/>
                  <a:pt x="653810" y="1169670"/>
                  <a:pt x="658572" y="1168718"/>
                </a:cubicBezTo>
                <a:close/>
                <a:moveTo>
                  <a:pt x="676670" y="1167765"/>
                </a:moveTo>
                <a:cubicBezTo>
                  <a:pt x="675717" y="1169670"/>
                  <a:pt x="671907" y="1170623"/>
                  <a:pt x="671907" y="1172528"/>
                </a:cubicBezTo>
                <a:cubicBezTo>
                  <a:pt x="670002" y="1170623"/>
                  <a:pt x="659525" y="1174433"/>
                  <a:pt x="658572" y="1171575"/>
                </a:cubicBezTo>
                <a:cubicBezTo>
                  <a:pt x="664287" y="1173480"/>
                  <a:pt x="669050" y="1167765"/>
                  <a:pt x="676670" y="1167765"/>
                </a:cubicBezTo>
                <a:close/>
                <a:moveTo>
                  <a:pt x="666192" y="1156335"/>
                </a:moveTo>
                <a:cubicBezTo>
                  <a:pt x="661430" y="1157288"/>
                  <a:pt x="657620" y="1159193"/>
                  <a:pt x="650000" y="1160145"/>
                </a:cubicBezTo>
                <a:cubicBezTo>
                  <a:pt x="646190" y="1156335"/>
                  <a:pt x="653810" y="1154430"/>
                  <a:pt x="661430" y="1152525"/>
                </a:cubicBezTo>
                <a:cubicBezTo>
                  <a:pt x="670002" y="1150620"/>
                  <a:pt x="680480" y="1149668"/>
                  <a:pt x="684290" y="1147763"/>
                </a:cubicBezTo>
                <a:cubicBezTo>
                  <a:pt x="690957" y="1148715"/>
                  <a:pt x="691910" y="1151573"/>
                  <a:pt x="684290" y="1154430"/>
                </a:cubicBezTo>
                <a:cubicBezTo>
                  <a:pt x="684290" y="1153478"/>
                  <a:pt x="685242" y="1153478"/>
                  <a:pt x="685242" y="1152525"/>
                </a:cubicBezTo>
                <a:cubicBezTo>
                  <a:pt x="675717" y="1154430"/>
                  <a:pt x="670002" y="1155383"/>
                  <a:pt x="666192" y="1156335"/>
                </a:cubicBezTo>
                <a:close/>
                <a:moveTo>
                  <a:pt x="651905" y="1169670"/>
                </a:moveTo>
                <a:cubicBezTo>
                  <a:pt x="641427" y="1172528"/>
                  <a:pt x="616662" y="1172528"/>
                  <a:pt x="622377" y="1168718"/>
                </a:cubicBezTo>
                <a:cubicBezTo>
                  <a:pt x="629997" y="1171575"/>
                  <a:pt x="639522" y="1166813"/>
                  <a:pt x="651905" y="1169670"/>
                </a:cubicBezTo>
                <a:close/>
                <a:moveTo>
                  <a:pt x="690957" y="1150620"/>
                </a:moveTo>
                <a:cubicBezTo>
                  <a:pt x="690005" y="1148715"/>
                  <a:pt x="693815" y="1147763"/>
                  <a:pt x="695720" y="1147763"/>
                </a:cubicBezTo>
                <a:cubicBezTo>
                  <a:pt x="696672" y="1149668"/>
                  <a:pt x="693815" y="1151573"/>
                  <a:pt x="690957" y="1150620"/>
                </a:cubicBezTo>
                <a:close/>
                <a:moveTo>
                  <a:pt x="702387" y="1126808"/>
                </a:moveTo>
                <a:cubicBezTo>
                  <a:pt x="692862" y="1128713"/>
                  <a:pt x="682385" y="1129665"/>
                  <a:pt x="674765" y="1130618"/>
                </a:cubicBezTo>
                <a:cubicBezTo>
                  <a:pt x="671907" y="1131570"/>
                  <a:pt x="676670" y="1134428"/>
                  <a:pt x="679527" y="1133475"/>
                </a:cubicBezTo>
                <a:cubicBezTo>
                  <a:pt x="678575" y="1136333"/>
                  <a:pt x="673812" y="1134428"/>
                  <a:pt x="670955" y="1134428"/>
                </a:cubicBezTo>
                <a:cubicBezTo>
                  <a:pt x="670955" y="1133475"/>
                  <a:pt x="671907" y="1132523"/>
                  <a:pt x="671907" y="1130618"/>
                </a:cubicBezTo>
                <a:cubicBezTo>
                  <a:pt x="670955" y="1128713"/>
                  <a:pt x="665240" y="1131570"/>
                  <a:pt x="662382" y="1131570"/>
                </a:cubicBezTo>
                <a:cubicBezTo>
                  <a:pt x="670955" y="1125855"/>
                  <a:pt x="680480" y="1123950"/>
                  <a:pt x="690957" y="1122998"/>
                </a:cubicBezTo>
                <a:cubicBezTo>
                  <a:pt x="696672" y="1122045"/>
                  <a:pt x="701435" y="1122045"/>
                  <a:pt x="708102" y="1121093"/>
                </a:cubicBezTo>
                <a:cubicBezTo>
                  <a:pt x="713817" y="1120140"/>
                  <a:pt x="720485" y="1118235"/>
                  <a:pt x="727152" y="1116330"/>
                </a:cubicBezTo>
                <a:cubicBezTo>
                  <a:pt x="727152" y="1117283"/>
                  <a:pt x="727152" y="1118235"/>
                  <a:pt x="729057" y="1118235"/>
                </a:cubicBezTo>
                <a:cubicBezTo>
                  <a:pt x="725247" y="1120140"/>
                  <a:pt x="721437" y="1122045"/>
                  <a:pt x="716675" y="1122998"/>
                </a:cubicBezTo>
                <a:cubicBezTo>
                  <a:pt x="714770" y="1123950"/>
                  <a:pt x="711912" y="1123950"/>
                  <a:pt x="710007" y="1124903"/>
                </a:cubicBezTo>
                <a:cubicBezTo>
                  <a:pt x="707150" y="1125855"/>
                  <a:pt x="704292" y="1125855"/>
                  <a:pt x="702387" y="1126808"/>
                </a:cubicBezTo>
                <a:close/>
                <a:moveTo>
                  <a:pt x="378537" y="1030605"/>
                </a:moveTo>
                <a:cubicBezTo>
                  <a:pt x="379490" y="1030605"/>
                  <a:pt x="379490" y="1030605"/>
                  <a:pt x="380442" y="1030605"/>
                </a:cubicBezTo>
                <a:cubicBezTo>
                  <a:pt x="380442" y="1030605"/>
                  <a:pt x="380442" y="1030605"/>
                  <a:pt x="380442" y="1030605"/>
                </a:cubicBezTo>
                <a:cubicBezTo>
                  <a:pt x="380442" y="1030605"/>
                  <a:pt x="380442" y="1030605"/>
                  <a:pt x="380442" y="1031558"/>
                </a:cubicBezTo>
                <a:cubicBezTo>
                  <a:pt x="378537" y="1031558"/>
                  <a:pt x="377585" y="1030605"/>
                  <a:pt x="377585" y="1030605"/>
                </a:cubicBezTo>
                <a:cubicBezTo>
                  <a:pt x="377585" y="1030605"/>
                  <a:pt x="377585" y="1030605"/>
                  <a:pt x="378537" y="1030605"/>
                </a:cubicBezTo>
                <a:close/>
                <a:moveTo>
                  <a:pt x="301385" y="998220"/>
                </a:moveTo>
                <a:cubicBezTo>
                  <a:pt x="301385" y="998220"/>
                  <a:pt x="300432" y="999173"/>
                  <a:pt x="300432" y="999173"/>
                </a:cubicBezTo>
                <a:cubicBezTo>
                  <a:pt x="300432" y="999173"/>
                  <a:pt x="299480" y="999173"/>
                  <a:pt x="299480" y="998220"/>
                </a:cubicBezTo>
                <a:cubicBezTo>
                  <a:pt x="299480" y="998220"/>
                  <a:pt x="299480" y="997268"/>
                  <a:pt x="300432" y="997268"/>
                </a:cubicBezTo>
                <a:cubicBezTo>
                  <a:pt x="300432" y="997268"/>
                  <a:pt x="300432" y="996315"/>
                  <a:pt x="301385" y="996315"/>
                </a:cubicBezTo>
                <a:lnTo>
                  <a:pt x="301385" y="996315"/>
                </a:lnTo>
                <a:lnTo>
                  <a:pt x="301385" y="996315"/>
                </a:lnTo>
                <a:cubicBezTo>
                  <a:pt x="300432" y="997268"/>
                  <a:pt x="301385" y="997268"/>
                  <a:pt x="301385" y="998220"/>
                </a:cubicBezTo>
                <a:close/>
                <a:moveTo>
                  <a:pt x="545225" y="107633"/>
                </a:moveTo>
                <a:cubicBezTo>
                  <a:pt x="544272" y="108585"/>
                  <a:pt x="542367" y="109538"/>
                  <a:pt x="540462" y="109538"/>
                </a:cubicBezTo>
                <a:cubicBezTo>
                  <a:pt x="540462" y="109538"/>
                  <a:pt x="539510" y="109538"/>
                  <a:pt x="539510" y="109538"/>
                </a:cubicBezTo>
                <a:cubicBezTo>
                  <a:pt x="538557" y="109538"/>
                  <a:pt x="536652" y="109538"/>
                  <a:pt x="534747" y="109538"/>
                </a:cubicBezTo>
                <a:cubicBezTo>
                  <a:pt x="538557" y="108585"/>
                  <a:pt x="541415" y="107633"/>
                  <a:pt x="545225" y="107633"/>
                </a:cubicBezTo>
                <a:close/>
                <a:moveTo>
                  <a:pt x="1209117" y="426720"/>
                </a:moveTo>
                <a:cubicBezTo>
                  <a:pt x="1210070" y="430530"/>
                  <a:pt x="1209117" y="431483"/>
                  <a:pt x="1208165" y="433388"/>
                </a:cubicBezTo>
                <a:cubicBezTo>
                  <a:pt x="1207212" y="429578"/>
                  <a:pt x="1206260" y="424815"/>
                  <a:pt x="1205307" y="420053"/>
                </a:cubicBezTo>
                <a:cubicBezTo>
                  <a:pt x="1205307" y="419100"/>
                  <a:pt x="1205307" y="418148"/>
                  <a:pt x="1205307" y="418148"/>
                </a:cubicBezTo>
                <a:cubicBezTo>
                  <a:pt x="1209117" y="427673"/>
                  <a:pt x="1205307" y="426720"/>
                  <a:pt x="1209117" y="426720"/>
                </a:cubicBezTo>
                <a:close/>
                <a:moveTo>
                  <a:pt x="1211022" y="434340"/>
                </a:moveTo>
                <a:cubicBezTo>
                  <a:pt x="1211975" y="437198"/>
                  <a:pt x="1211975" y="439103"/>
                  <a:pt x="1211975" y="441008"/>
                </a:cubicBezTo>
                <a:cubicBezTo>
                  <a:pt x="1211975" y="441008"/>
                  <a:pt x="1211975" y="441008"/>
                  <a:pt x="1211022" y="441008"/>
                </a:cubicBezTo>
                <a:cubicBezTo>
                  <a:pt x="1210070" y="440055"/>
                  <a:pt x="1210070" y="439103"/>
                  <a:pt x="1209117" y="439103"/>
                </a:cubicBezTo>
                <a:cubicBezTo>
                  <a:pt x="1210070" y="436245"/>
                  <a:pt x="1209117" y="434340"/>
                  <a:pt x="1211022" y="434340"/>
                </a:cubicBezTo>
                <a:close/>
                <a:moveTo>
                  <a:pt x="1206260" y="636270"/>
                </a:moveTo>
                <a:cubicBezTo>
                  <a:pt x="1206260" y="634365"/>
                  <a:pt x="1206260" y="632460"/>
                  <a:pt x="1205307" y="632460"/>
                </a:cubicBezTo>
                <a:cubicBezTo>
                  <a:pt x="1205307" y="628650"/>
                  <a:pt x="1206260" y="625793"/>
                  <a:pt x="1207212" y="622935"/>
                </a:cubicBezTo>
                <a:cubicBezTo>
                  <a:pt x="1208165" y="623888"/>
                  <a:pt x="1208165" y="624840"/>
                  <a:pt x="1209117" y="625793"/>
                </a:cubicBezTo>
                <a:cubicBezTo>
                  <a:pt x="1209117" y="623888"/>
                  <a:pt x="1209117" y="621983"/>
                  <a:pt x="1208165" y="620078"/>
                </a:cubicBezTo>
                <a:cubicBezTo>
                  <a:pt x="1208165" y="620078"/>
                  <a:pt x="1208165" y="619125"/>
                  <a:pt x="1208165" y="619125"/>
                </a:cubicBezTo>
                <a:cubicBezTo>
                  <a:pt x="1208165" y="619125"/>
                  <a:pt x="1208165" y="618173"/>
                  <a:pt x="1208165" y="618173"/>
                </a:cubicBezTo>
                <a:cubicBezTo>
                  <a:pt x="1208165" y="617220"/>
                  <a:pt x="1208165" y="617220"/>
                  <a:pt x="1209117" y="616268"/>
                </a:cubicBezTo>
                <a:cubicBezTo>
                  <a:pt x="1209117" y="619125"/>
                  <a:pt x="1211022" y="619125"/>
                  <a:pt x="1210070" y="623888"/>
                </a:cubicBezTo>
                <a:cubicBezTo>
                  <a:pt x="1204355" y="630555"/>
                  <a:pt x="1208165" y="626745"/>
                  <a:pt x="1206260" y="636270"/>
                </a:cubicBezTo>
                <a:close/>
                <a:moveTo>
                  <a:pt x="705245" y="116205"/>
                </a:moveTo>
                <a:cubicBezTo>
                  <a:pt x="704292" y="116205"/>
                  <a:pt x="703340" y="116205"/>
                  <a:pt x="703340" y="116205"/>
                </a:cubicBezTo>
                <a:cubicBezTo>
                  <a:pt x="704292" y="115253"/>
                  <a:pt x="705245" y="115253"/>
                  <a:pt x="705245" y="116205"/>
                </a:cubicBezTo>
                <a:cubicBezTo>
                  <a:pt x="706197" y="115253"/>
                  <a:pt x="706197" y="116205"/>
                  <a:pt x="705245" y="116205"/>
                </a:cubicBezTo>
                <a:close/>
                <a:moveTo>
                  <a:pt x="1093865" y="270510"/>
                </a:moveTo>
                <a:cubicBezTo>
                  <a:pt x="1091007" y="270510"/>
                  <a:pt x="1089102" y="269558"/>
                  <a:pt x="1089102" y="266700"/>
                </a:cubicBezTo>
                <a:cubicBezTo>
                  <a:pt x="1089102" y="266700"/>
                  <a:pt x="1089102" y="266700"/>
                  <a:pt x="1089102" y="266700"/>
                </a:cubicBezTo>
                <a:cubicBezTo>
                  <a:pt x="1091007" y="267653"/>
                  <a:pt x="1092912" y="268605"/>
                  <a:pt x="1093865" y="270510"/>
                </a:cubicBezTo>
                <a:close/>
                <a:moveTo>
                  <a:pt x="1204355" y="589598"/>
                </a:moveTo>
                <a:cubicBezTo>
                  <a:pt x="1204355" y="586740"/>
                  <a:pt x="1204355" y="584835"/>
                  <a:pt x="1203402" y="581978"/>
                </a:cubicBezTo>
                <a:cubicBezTo>
                  <a:pt x="1203402" y="581978"/>
                  <a:pt x="1203402" y="581978"/>
                  <a:pt x="1203402" y="581025"/>
                </a:cubicBezTo>
                <a:cubicBezTo>
                  <a:pt x="1204355" y="579120"/>
                  <a:pt x="1205307" y="577215"/>
                  <a:pt x="1207212" y="576263"/>
                </a:cubicBezTo>
                <a:cubicBezTo>
                  <a:pt x="1207212" y="579120"/>
                  <a:pt x="1207212" y="581025"/>
                  <a:pt x="1207212" y="583883"/>
                </a:cubicBezTo>
                <a:cubicBezTo>
                  <a:pt x="1207212" y="589598"/>
                  <a:pt x="1208165" y="594360"/>
                  <a:pt x="1208165" y="600075"/>
                </a:cubicBezTo>
                <a:cubicBezTo>
                  <a:pt x="1207212" y="600075"/>
                  <a:pt x="1205307" y="600075"/>
                  <a:pt x="1205307" y="602933"/>
                </a:cubicBezTo>
                <a:cubicBezTo>
                  <a:pt x="1206260" y="602933"/>
                  <a:pt x="1208165" y="601980"/>
                  <a:pt x="1208165" y="604838"/>
                </a:cubicBezTo>
                <a:cubicBezTo>
                  <a:pt x="1207212" y="609600"/>
                  <a:pt x="1206260" y="613410"/>
                  <a:pt x="1205307" y="616268"/>
                </a:cubicBezTo>
                <a:cubicBezTo>
                  <a:pt x="1205307" y="608648"/>
                  <a:pt x="1205307" y="599123"/>
                  <a:pt x="1204355" y="589598"/>
                </a:cubicBezTo>
                <a:close/>
                <a:moveTo>
                  <a:pt x="1207212" y="568643"/>
                </a:moveTo>
                <a:cubicBezTo>
                  <a:pt x="1207212" y="568643"/>
                  <a:pt x="1207212" y="569595"/>
                  <a:pt x="1207212" y="569595"/>
                </a:cubicBezTo>
                <a:cubicBezTo>
                  <a:pt x="1207212" y="569595"/>
                  <a:pt x="1207212" y="568643"/>
                  <a:pt x="1207212" y="568643"/>
                </a:cubicBezTo>
                <a:close/>
                <a:moveTo>
                  <a:pt x="1128155" y="307658"/>
                </a:moveTo>
                <a:cubicBezTo>
                  <a:pt x="1126250" y="305753"/>
                  <a:pt x="1126250" y="302895"/>
                  <a:pt x="1129107" y="300990"/>
                </a:cubicBezTo>
                <a:cubicBezTo>
                  <a:pt x="1129107" y="300990"/>
                  <a:pt x="1129107" y="300990"/>
                  <a:pt x="1130060" y="300990"/>
                </a:cubicBezTo>
                <a:cubicBezTo>
                  <a:pt x="1132917" y="303848"/>
                  <a:pt x="1134822" y="307658"/>
                  <a:pt x="1137680" y="312420"/>
                </a:cubicBezTo>
                <a:cubicBezTo>
                  <a:pt x="1133870" y="313373"/>
                  <a:pt x="1131965" y="311468"/>
                  <a:pt x="1128155" y="307658"/>
                </a:cubicBezTo>
                <a:close/>
                <a:moveTo>
                  <a:pt x="1126250" y="296228"/>
                </a:moveTo>
                <a:cubicBezTo>
                  <a:pt x="1123392" y="295275"/>
                  <a:pt x="1121487" y="293370"/>
                  <a:pt x="1120535" y="290513"/>
                </a:cubicBezTo>
                <a:cubicBezTo>
                  <a:pt x="1122440" y="292418"/>
                  <a:pt x="1124345" y="294323"/>
                  <a:pt x="1126250" y="296228"/>
                </a:cubicBezTo>
                <a:close/>
                <a:moveTo>
                  <a:pt x="1205307" y="633413"/>
                </a:moveTo>
                <a:cubicBezTo>
                  <a:pt x="1205307" y="635318"/>
                  <a:pt x="1205307" y="637223"/>
                  <a:pt x="1205307" y="639128"/>
                </a:cubicBezTo>
                <a:cubicBezTo>
                  <a:pt x="1205307" y="637223"/>
                  <a:pt x="1205307" y="635318"/>
                  <a:pt x="1205307" y="633413"/>
                </a:cubicBezTo>
                <a:close/>
                <a:moveTo>
                  <a:pt x="1223405" y="493395"/>
                </a:moveTo>
                <a:cubicBezTo>
                  <a:pt x="1223405" y="492443"/>
                  <a:pt x="1224357" y="491490"/>
                  <a:pt x="1225310" y="489585"/>
                </a:cubicBezTo>
                <a:cubicBezTo>
                  <a:pt x="1225310" y="492443"/>
                  <a:pt x="1225310" y="494348"/>
                  <a:pt x="1224357" y="495300"/>
                </a:cubicBezTo>
                <a:cubicBezTo>
                  <a:pt x="1223405" y="494348"/>
                  <a:pt x="1223405" y="494348"/>
                  <a:pt x="1223405" y="493395"/>
                </a:cubicBezTo>
                <a:close/>
                <a:moveTo>
                  <a:pt x="1221500" y="478155"/>
                </a:moveTo>
                <a:cubicBezTo>
                  <a:pt x="1221500" y="477203"/>
                  <a:pt x="1221500" y="477203"/>
                  <a:pt x="1221500" y="476250"/>
                </a:cubicBezTo>
                <a:cubicBezTo>
                  <a:pt x="1222452" y="477203"/>
                  <a:pt x="1222452" y="478155"/>
                  <a:pt x="1223405" y="479108"/>
                </a:cubicBezTo>
                <a:cubicBezTo>
                  <a:pt x="1222452" y="479108"/>
                  <a:pt x="1222452" y="479108"/>
                  <a:pt x="1221500" y="478155"/>
                </a:cubicBezTo>
                <a:close/>
                <a:moveTo>
                  <a:pt x="1216737" y="461963"/>
                </a:moveTo>
                <a:cubicBezTo>
                  <a:pt x="1214832" y="466725"/>
                  <a:pt x="1217690" y="471488"/>
                  <a:pt x="1218642" y="470535"/>
                </a:cubicBezTo>
                <a:cubicBezTo>
                  <a:pt x="1218642" y="472440"/>
                  <a:pt x="1217690" y="473393"/>
                  <a:pt x="1217690" y="473393"/>
                </a:cubicBezTo>
                <a:cubicBezTo>
                  <a:pt x="1216737" y="472440"/>
                  <a:pt x="1216737" y="471488"/>
                  <a:pt x="1215785" y="470535"/>
                </a:cubicBezTo>
                <a:cubicBezTo>
                  <a:pt x="1215785" y="469583"/>
                  <a:pt x="1215785" y="469583"/>
                  <a:pt x="1215785" y="468630"/>
                </a:cubicBezTo>
                <a:cubicBezTo>
                  <a:pt x="1214832" y="467678"/>
                  <a:pt x="1213880" y="466725"/>
                  <a:pt x="1212927" y="465773"/>
                </a:cubicBezTo>
                <a:cubicBezTo>
                  <a:pt x="1211975" y="464820"/>
                  <a:pt x="1211975" y="463868"/>
                  <a:pt x="1211975" y="463868"/>
                </a:cubicBezTo>
                <a:cubicBezTo>
                  <a:pt x="1211022" y="461963"/>
                  <a:pt x="1212927" y="460058"/>
                  <a:pt x="1214832" y="460058"/>
                </a:cubicBezTo>
                <a:cubicBezTo>
                  <a:pt x="1214832" y="461010"/>
                  <a:pt x="1215785" y="461963"/>
                  <a:pt x="1216737" y="461963"/>
                </a:cubicBezTo>
                <a:cubicBezTo>
                  <a:pt x="1216737" y="461963"/>
                  <a:pt x="1216737" y="461963"/>
                  <a:pt x="1216737" y="461963"/>
                </a:cubicBezTo>
                <a:close/>
                <a:moveTo>
                  <a:pt x="1205307" y="418148"/>
                </a:moveTo>
                <a:cubicBezTo>
                  <a:pt x="1205307" y="418148"/>
                  <a:pt x="1205307" y="418148"/>
                  <a:pt x="1205307" y="418148"/>
                </a:cubicBezTo>
                <a:cubicBezTo>
                  <a:pt x="1205307" y="417195"/>
                  <a:pt x="1205307" y="416243"/>
                  <a:pt x="1205307" y="416243"/>
                </a:cubicBezTo>
                <a:cubicBezTo>
                  <a:pt x="1205307" y="417195"/>
                  <a:pt x="1205307" y="418148"/>
                  <a:pt x="1205307" y="418148"/>
                </a:cubicBezTo>
                <a:close/>
                <a:moveTo>
                  <a:pt x="554750" y="109538"/>
                </a:moveTo>
                <a:cubicBezTo>
                  <a:pt x="553797" y="109538"/>
                  <a:pt x="552845" y="109538"/>
                  <a:pt x="551892" y="108585"/>
                </a:cubicBezTo>
                <a:cubicBezTo>
                  <a:pt x="552845" y="109538"/>
                  <a:pt x="553797" y="109538"/>
                  <a:pt x="554750" y="109538"/>
                </a:cubicBezTo>
                <a:close/>
                <a:moveTo>
                  <a:pt x="748107" y="1136333"/>
                </a:moveTo>
                <a:cubicBezTo>
                  <a:pt x="749060" y="1140143"/>
                  <a:pt x="744297" y="1137285"/>
                  <a:pt x="740487" y="1139190"/>
                </a:cubicBezTo>
                <a:cubicBezTo>
                  <a:pt x="741440" y="1137285"/>
                  <a:pt x="744297" y="1136333"/>
                  <a:pt x="748107" y="1136333"/>
                </a:cubicBezTo>
                <a:close/>
                <a:moveTo>
                  <a:pt x="1060527" y="986790"/>
                </a:moveTo>
                <a:cubicBezTo>
                  <a:pt x="1062432" y="989648"/>
                  <a:pt x="1056717" y="991553"/>
                  <a:pt x="1052907" y="996315"/>
                </a:cubicBezTo>
                <a:cubicBezTo>
                  <a:pt x="1051955" y="995363"/>
                  <a:pt x="1050050" y="996315"/>
                  <a:pt x="1049097" y="995363"/>
                </a:cubicBezTo>
                <a:cubicBezTo>
                  <a:pt x="1052907" y="992505"/>
                  <a:pt x="1056717" y="988695"/>
                  <a:pt x="1060527" y="986790"/>
                </a:cubicBezTo>
                <a:close/>
                <a:moveTo>
                  <a:pt x="1067195" y="977265"/>
                </a:moveTo>
                <a:cubicBezTo>
                  <a:pt x="1068147" y="978218"/>
                  <a:pt x="1069100" y="979170"/>
                  <a:pt x="1070052" y="977265"/>
                </a:cubicBezTo>
                <a:cubicBezTo>
                  <a:pt x="1071957" y="979170"/>
                  <a:pt x="1066242" y="984885"/>
                  <a:pt x="1063385" y="985838"/>
                </a:cubicBezTo>
                <a:cubicBezTo>
                  <a:pt x="1063385" y="983933"/>
                  <a:pt x="1064337" y="981075"/>
                  <a:pt x="1067195" y="977265"/>
                </a:cubicBezTo>
                <a:close/>
                <a:moveTo>
                  <a:pt x="1185305" y="723900"/>
                </a:moveTo>
                <a:cubicBezTo>
                  <a:pt x="1186257" y="723900"/>
                  <a:pt x="1186257" y="723900"/>
                  <a:pt x="1185305" y="723900"/>
                </a:cubicBezTo>
                <a:cubicBezTo>
                  <a:pt x="1185305" y="726758"/>
                  <a:pt x="1185305" y="726758"/>
                  <a:pt x="1184352" y="726758"/>
                </a:cubicBezTo>
                <a:cubicBezTo>
                  <a:pt x="1185305" y="725805"/>
                  <a:pt x="1185305" y="724853"/>
                  <a:pt x="1185305" y="723900"/>
                </a:cubicBezTo>
                <a:close/>
                <a:moveTo>
                  <a:pt x="1203402" y="662940"/>
                </a:moveTo>
                <a:cubicBezTo>
                  <a:pt x="1203402" y="661988"/>
                  <a:pt x="1203402" y="660083"/>
                  <a:pt x="1203402" y="659130"/>
                </a:cubicBezTo>
                <a:cubicBezTo>
                  <a:pt x="1203402" y="659130"/>
                  <a:pt x="1204355" y="658178"/>
                  <a:pt x="1205307" y="658178"/>
                </a:cubicBezTo>
                <a:cubicBezTo>
                  <a:pt x="1204355" y="660083"/>
                  <a:pt x="1203402" y="661988"/>
                  <a:pt x="1203402" y="662940"/>
                </a:cubicBezTo>
                <a:close/>
                <a:moveTo>
                  <a:pt x="1206260" y="653415"/>
                </a:moveTo>
                <a:cubicBezTo>
                  <a:pt x="1206260" y="651510"/>
                  <a:pt x="1205307" y="648653"/>
                  <a:pt x="1205307" y="646748"/>
                </a:cubicBezTo>
                <a:cubicBezTo>
                  <a:pt x="1206260" y="644843"/>
                  <a:pt x="1206260" y="642938"/>
                  <a:pt x="1207212" y="640080"/>
                </a:cubicBezTo>
                <a:cubicBezTo>
                  <a:pt x="1207212" y="645795"/>
                  <a:pt x="1206260" y="648653"/>
                  <a:pt x="1206260" y="653415"/>
                </a:cubicBezTo>
                <a:cubicBezTo>
                  <a:pt x="1206260" y="653415"/>
                  <a:pt x="1206260" y="653415"/>
                  <a:pt x="1206260" y="653415"/>
                </a:cubicBezTo>
                <a:close/>
                <a:moveTo>
                  <a:pt x="1225310" y="521018"/>
                </a:moveTo>
                <a:cubicBezTo>
                  <a:pt x="1226262" y="517208"/>
                  <a:pt x="1226262" y="513398"/>
                  <a:pt x="1225310" y="508635"/>
                </a:cubicBezTo>
                <a:cubicBezTo>
                  <a:pt x="1230072" y="510540"/>
                  <a:pt x="1228167" y="521018"/>
                  <a:pt x="1225310" y="524828"/>
                </a:cubicBezTo>
                <a:cubicBezTo>
                  <a:pt x="1225310" y="523875"/>
                  <a:pt x="1225310" y="522923"/>
                  <a:pt x="1225310" y="521018"/>
                </a:cubicBezTo>
                <a:close/>
                <a:moveTo>
                  <a:pt x="1224357" y="498158"/>
                </a:moveTo>
                <a:cubicBezTo>
                  <a:pt x="1225310" y="500063"/>
                  <a:pt x="1226262" y="502920"/>
                  <a:pt x="1227215" y="506730"/>
                </a:cubicBezTo>
                <a:cubicBezTo>
                  <a:pt x="1224357" y="509588"/>
                  <a:pt x="1223405" y="501015"/>
                  <a:pt x="1224357" y="498158"/>
                </a:cubicBezTo>
                <a:close/>
                <a:moveTo>
                  <a:pt x="1212927" y="422910"/>
                </a:moveTo>
                <a:lnTo>
                  <a:pt x="1210070" y="423863"/>
                </a:lnTo>
                <a:cubicBezTo>
                  <a:pt x="1209117" y="421005"/>
                  <a:pt x="1211022" y="417195"/>
                  <a:pt x="1208165" y="416243"/>
                </a:cubicBezTo>
                <a:cubicBezTo>
                  <a:pt x="1207212" y="411480"/>
                  <a:pt x="1210070" y="417195"/>
                  <a:pt x="1211022" y="417195"/>
                </a:cubicBezTo>
                <a:cubicBezTo>
                  <a:pt x="1211022" y="415290"/>
                  <a:pt x="1210070" y="414338"/>
                  <a:pt x="1209117" y="412433"/>
                </a:cubicBezTo>
                <a:cubicBezTo>
                  <a:pt x="1210070" y="412433"/>
                  <a:pt x="1210070" y="411480"/>
                  <a:pt x="1211022" y="410528"/>
                </a:cubicBezTo>
                <a:cubicBezTo>
                  <a:pt x="1211975" y="414338"/>
                  <a:pt x="1212927" y="418148"/>
                  <a:pt x="1212927" y="422910"/>
                </a:cubicBezTo>
                <a:close/>
                <a:moveTo>
                  <a:pt x="1206260" y="397193"/>
                </a:moveTo>
                <a:cubicBezTo>
                  <a:pt x="1205307" y="397193"/>
                  <a:pt x="1204355" y="394335"/>
                  <a:pt x="1204355" y="392430"/>
                </a:cubicBezTo>
                <a:cubicBezTo>
                  <a:pt x="1204355" y="392430"/>
                  <a:pt x="1204355" y="392430"/>
                  <a:pt x="1204355" y="392430"/>
                </a:cubicBezTo>
                <a:cubicBezTo>
                  <a:pt x="1205307" y="392430"/>
                  <a:pt x="1205307" y="391478"/>
                  <a:pt x="1206260" y="391478"/>
                </a:cubicBezTo>
                <a:cubicBezTo>
                  <a:pt x="1208165" y="395288"/>
                  <a:pt x="1206260" y="394335"/>
                  <a:pt x="1206260" y="397193"/>
                </a:cubicBezTo>
                <a:close/>
                <a:moveTo>
                  <a:pt x="1192925" y="381953"/>
                </a:moveTo>
                <a:cubicBezTo>
                  <a:pt x="1192925" y="381953"/>
                  <a:pt x="1193877" y="381953"/>
                  <a:pt x="1193877" y="381953"/>
                </a:cubicBezTo>
                <a:cubicBezTo>
                  <a:pt x="1196735" y="383858"/>
                  <a:pt x="1198640" y="385763"/>
                  <a:pt x="1199592" y="389573"/>
                </a:cubicBezTo>
                <a:cubicBezTo>
                  <a:pt x="1199592" y="391478"/>
                  <a:pt x="1201497" y="391478"/>
                  <a:pt x="1202450" y="391478"/>
                </a:cubicBezTo>
                <a:cubicBezTo>
                  <a:pt x="1202450" y="392430"/>
                  <a:pt x="1203402" y="394335"/>
                  <a:pt x="1203402" y="395288"/>
                </a:cubicBezTo>
                <a:cubicBezTo>
                  <a:pt x="1202450" y="395288"/>
                  <a:pt x="1202450" y="397193"/>
                  <a:pt x="1202450" y="397193"/>
                </a:cubicBezTo>
                <a:cubicBezTo>
                  <a:pt x="1200545" y="390525"/>
                  <a:pt x="1196735" y="392430"/>
                  <a:pt x="1201497" y="396240"/>
                </a:cubicBezTo>
                <a:cubicBezTo>
                  <a:pt x="1201497" y="397193"/>
                  <a:pt x="1201497" y="398145"/>
                  <a:pt x="1202450" y="399098"/>
                </a:cubicBezTo>
                <a:cubicBezTo>
                  <a:pt x="1199592" y="399098"/>
                  <a:pt x="1197687" y="399098"/>
                  <a:pt x="1194830" y="399098"/>
                </a:cubicBezTo>
                <a:cubicBezTo>
                  <a:pt x="1193877" y="399098"/>
                  <a:pt x="1192925" y="397193"/>
                  <a:pt x="1192925" y="396240"/>
                </a:cubicBezTo>
                <a:cubicBezTo>
                  <a:pt x="1193877" y="394335"/>
                  <a:pt x="1195782" y="391478"/>
                  <a:pt x="1194830" y="389573"/>
                </a:cubicBezTo>
                <a:cubicBezTo>
                  <a:pt x="1194830" y="387668"/>
                  <a:pt x="1191972" y="385763"/>
                  <a:pt x="1191972" y="382905"/>
                </a:cubicBezTo>
                <a:cubicBezTo>
                  <a:pt x="1191972" y="382905"/>
                  <a:pt x="1192925" y="381953"/>
                  <a:pt x="1192925" y="381953"/>
                </a:cubicBezTo>
                <a:close/>
                <a:moveTo>
                  <a:pt x="1166255" y="331470"/>
                </a:moveTo>
                <a:cubicBezTo>
                  <a:pt x="1165302" y="331470"/>
                  <a:pt x="1164350" y="330518"/>
                  <a:pt x="1163397" y="331470"/>
                </a:cubicBezTo>
                <a:cubicBezTo>
                  <a:pt x="1162445" y="330518"/>
                  <a:pt x="1162445" y="328613"/>
                  <a:pt x="1161492" y="327660"/>
                </a:cubicBezTo>
                <a:cubicBezTo>
                  <a:pt x="1161492" y="326708"/>
                  <a:pt x="1161492" y="325755"/>
                  <a:pt x="1161492" y="324803"/>
                </a:cubicBezTo>
                <a:cubicBezTo>
                  <a:pt x="1162445" y="326708"/>
                  <a:pt x="1164350" y="329565"/>
                  <a:pt x="1166255" y="331470"/>
                </a:cubicBezTo>
                <a:close/>
                <a:moveTo>
                  <a:pt x="1062432" y="189548"/>
                </a:moveTo>
                <a:cubicBezTo>
                  <a:pt x="1063385" y="190500"/>
                  <a:pt x="1063385" y="190500"/>
                  <a:pt x="1064337" y="191453"/>
                </a:cubicBezTo>
                <a:cubicBezTo>
                  <a:pt x="1064337" y="191453"/>
                  <a:pt x="1064337" y="191453"/>
                  <a:pt x="1064337" y="192405"/>
                </a:cubicBezTo>
                <a:cubicBezTo>
                  <a:pt x="1060527" y="191453"/>
                  <a:pt x="1059575" y="187643"/>
                  <a:pt x="1057670" y="182880"/>
                </a:cubicBezTo>
                <a:cubicBezTo>
                  <a:pt x="1058622" y="185738"/>
                  <a:pt x="1060527" y="187643"/>
                  <a:pt x="1062432" y="189548"/>
                </a:cubicBezTo>
                <a:close/>
                <a:moveTo>
                  <a:pt x="1007187" y="171450"/>
                </a:moveTo>
                <a:cubicBezTo>
                  <a:pt x="1007187" y="172403"/>
                  <a:pt x="1008140" y="172403"/>
                  <a:pt x="1007187" y="171450"/>
                </a:cubicBezTo>
                <a:cubicBezTo>
                  <a:pt x="1007187" y="172403"/>
                  <a:pt x="1006235" y="171450"/>
                  <a:pt x="1006235" y="171450"/>
                </a:cubicBezTo>
                <a:cubicBezTo>
                  <a:pt x="1006235" y="171450"/>
                  <a:pt x="1006235" y="171450"/>
                  <a:pt x="1007187" y="171450"/>
                </a:cubicBezTo>
                <a:close/>
                <a:moveTo>
                  <a:pt x="523317" y="111443"/>
                </a:moveTo>
                <a:cubicBezTo>
                  <a:pt x="523317" y="112395"/>
                  <a:pt x="523317" y="112395"/>
                  <a:pt x="523317" y="113348"/>
                </a:cubicBezTo>
                <a:cubicBezTo>
                  <a:pt x="525222" y="113348"/>
                  <a:pt x="526175" y="112395"/>
                  <a:pt x="526175" y="111443"/>
                </a:cubicBezTo>
                <a:cubicBezTo>
                  <a:pt x="529032" y="111443"/>
                  <a:pt x="530937" y="111443"/>
                  <a:pt x="533795" y="111443"/>
                </a:cubicBezTo>
                <a:cubicBezTo>
                  <a:pt x="532842" y="113348"/>
                  <a:pt x="530937" y="115253"/>
                  <a:pt x="529032" y="116205"/>
                </a:cubicBezTo>
                <a:cubicBezTo>
                  <a:pt x="526175" y="118110"/>
                  <a:pt x="524270" y="117158"/>
                  <a:pt x="522365" y="113348"/>
                </a:cubicBezTo>
                <a:cubicBezTo>
                  <a:pt x="521412" y="113348"/>
                  <a:pt x="520460" y="114300"/>
                  <a:pt x="519507" y="114300"/>
                </a:cubicBezTo>
                <a:cubicBezTo>
                  <a:pt x="514745" y="117158"/>
                  <a:pt x="512840" y="117158"/>
                  <a:pt x="509982" y="113348"/>
                </a:cubicBezTo>
                <a:cubicBezTo>
                  <a:pt x="509982" y="113348"/>
                  <a:pt x="509982" y="113348"/>
                  <a:pt x="509982" y="113348"/>
                </a:cubicBezTo>
                <a:cubicBezTo>
                  <a:pt x="514745" y="112395"/>
                  <a:pt x="519507" y="111443"/>
                  <a:pt x="523317" y="111443"/>
                </a:cubicBezTo>
                <a:close/>
                <a:moveTo>
                  <a:pt x="486170" y="117158"/>
                </a:moveTo>
                <a:cubicBezTo>
                  <a:pt x="490932" y="116205"/>
                  <a:pt x="494742" y="116205"/>
                  <a:pt x="498552" y="116205"/>
                </a:cubicBezTo>
                <a:cubicBezTo>
                  <a:pt x="497600" y="117158"/>
                  <a:pt x="496647" y="117158"/>
                  <a:pt x="494742" y="117158"/>
                </a:cubicBezTo>
                <a:cubicBezTo>
                  <a:pt x="493790" y="117158"/>
                  <a:pt x="491885" y="117158"/>
                  <a:pt x="490932" y="118110"/>
                </a:cubicBezTo>
                <a:cubicBezTo>
                  <a:pt x="487122" y="123825"/>
                  <a:pt x="479502" y="119063"/>
                  <a:pt x="474740" y="122873"/>
                </a:cubicBezTo>
                <a:cubicBezTo>
                  <a:pt x="471882" y="125730"/>
                  <a:pt x="469977" y="123825"/>
                  <a:pt x="468072" y="121920"/>
                </a:cubicBezTo>
                <a:cubicBezTo>
                  <a:pt x="474740" y="120015"/>
                  <a:pt x="480455" y="118110"/>
                  <a:pt x="486170" y="117158"/>
                </a:cubicBezTo>
                <a:close/>
                <a:moveTo>
                  <a:pt x="169940" y="883920"/>
                </a:moveTo>
                <a:cubicBezTo>
                  <a:pt x="168987" y="883920"/>
                  <a:pt x="168987" y="882015"/>
                  <a:pt x="168987" y="881063"/>
                </a:cubicBezTo>
                <a:cubicBezTo>
                  <a:pt x="168987" y="880110"/>
                  <a:pt x="168987" y="880110"/>
                  <a:pt x="169940" y="880110"/>
                </a:cubicBezTo>
                <a:cubicBezTo>
                  <a:pt x="169940" y="880110"/>
                  <a:pt x="170892" y="879158"/>
                  <a:pt x="170892" y="879158"/>
                </a:cubicBezTo>
                <a:cubicBezTo>
                  <a:pt x="170892" y="879158"/>
                  <a:pt x="170892" y="879158"/>
                  <a:pt x="170892" y="879158"/>
                </a:cubicBezTo>
                <a:cubicBezTo>
                  <a:pt x="170892" y="879158"/>
                  <a:pt x="170892" y="879158"/>
                  <a:pt x="170892" y="879158"/>
                </a:cubicBezTo>
                <a:cubicBezTo>
                  <a:pt x="171845" y="880110"/>
                  <a:pt x="171845" y="881063"/>
                  <a:pt x="171845" y="882015"/>
                </a:cubicBezTo>
                <a:cubicBezTo>
                  <a:pt x="171845" y="882968"/>
                  <a:pt x="171845" y="883920"/>
                  <a:pt x="169940" y="883920"/>
                </a:cubicBezTo>
                <a:close/>
                <a:moveTo>
                  <a:pt x="187085" y="931545"/>
                </a:moveTo>
                <a:cubicBezTo>
                  <a:pt x="187085" y="932498"/>
                  <a:pt x="186132" y="933450"/>
                  <a:pt x="185180" y="933450"/>
                </a:cubicBezTo>
                <a:cubicBezTo>
                  <a:pt x="185180" y="933450"/>
                  <a:pt x="184227" y="932498"/>
                  <a:pt x="184227" y="932498"/>
                </a:cubicBezTo>
                <a:cubicBezTo>
                  <a:pt x="184227" y="930593"/>
                  <a:pt x="184227" y="928688"/>
                  <a:pt x="184227" y="927735"/>
                </a:cubicBezTo>
                <a:cubicBezTo>
                  <a:pt x="184227" y="927735"/>
                  <a:pt x="184227" y="927735"/>
                  <a:pt x="184227" y="927735"/>
                </a:cubicBezTo>
                <a:cubicBezTo>
                  <a:pt x="184227" y="927735"/>
                  <a:pt x="184227" y="927735"/>
                  <a:pt x="184227" y="927735"/>
                </a:cubicBezTo>
                <a:cubicBezTo>
                  <a:pt x="183275" y="927735"/>
                  <a:pt x="182322" y="926783"/>
                  <a:pt x="181370" y="926783"/>
                </a:cubicBezTo>
                <a:cubicBezTo>
                  <a:pt x="181370" y="926783"/>
                  <a:pt x="181370" y="925830"/>
                  <a:pt x="181370" y="925830"/>
                </a:cubicBezTo>
                <a:cubicBezTo>
                  <a:pt x="183275" y="925830"/>
                  <a:pt x="183275" y="926783"/>
                  <a:pt x="183275" y="928688"/>
                </a:cubicBezTo>
                <a:cubicBezTo>
                  <a:pt x="183275" y="928688"/>
                  <a:pt x="183275" y="928688"/>
                  <a:pt x="183275" y="928688"/>
                </a:cubicBezTo>
                <a:cubicBezTo>
                  <a:pt x="183275" y="928688"/>
                  <a:pt x="183275" y="928688"/>
                  <a:pt x="183275" y="928688"/>
                </a:cubicBezTo>
                <a:cubicBezTo>
                  <a:pt x="186132" y="927735"/>
                  <a:pt x="188037" y="928688"/>
                  <a:pt x="187085" y="931545"/>
                </a:cubicBezTo>
                <a:close/>
                <a:moveTo>
                  <a:pt x="198515" y="942023"/>
                </a:moveTo>
                <a:cubicBezTo>
                  <a:pt x="198515" y="942023"/>
                  <a:pt x="198515" y="942023"/>
                  <a:pt x="198515" y="942023"/>
                </a:cubicBezTo>
                <a:lnTo>
                  <a:pt x="198515" y="942023"/>
                </a:lnTo>
                <a:cubicBezTo>
                  <a:pt x="197562" y="941070"/>
                  <a:pt x="196610" y="941070"/>
                  <a:pt x="195657" y="940118"/>
                </a:cubicBezTo>
                <a:cubicBezTo>
                  <a:pt x="196610" y="939165"/>
                  <a:pt x="197562" y="938213"/>
                  <a:pt x="198515" y="938213"/>
                </a:cubicBezTo>
                <a:cubicBezTo>
                  <a:pt x="199467" y="938213"/>
                  <a:pt x="200420" y="939165"/>
                  <a:pt x="201372" y="940118"/>
                </a:cubicBezTo>
                <a:cubicBezTo>
                  <a:pt x="200420" y="941070"/>
                  <a:pt x="199467" y="942023"/>
                  <a:pt x="198515" y="942023"/>
                </a:cubicBezTo>
                <a:close/>
                <a:moveTo>
                  <a:pt x="206135" y="950595"/>
                </a:moveTo>
                <a:cubicBezTo>
                  <a:pt x="206135" y="951548"/>
                  <a:pt x="206135" y="953453"/>
                  <a:pt x="204230" y="953453"/>
                </a:cubicBezTo>
                <a:cubicBezTo>
                  <a:pt x="204230" y="953453"/>
                  <a:pt x="204230" y="952500"/>
                  <a:pt x="204230" y="952500"/>
                </a:cubicBezTo>
                <a:cubicBezTo>
                  <a:pt x="204230" y="951548"/>
                  <a:pt x="205182" y="950595"/>
                  <a:pt x="206135" y="950595"/>
                </a:cubicBezTo>
                <a:cubicBezTo>
                  <a:pt x="206135" y="950595"/>
                  <a:pt x="206135" y="950595"/>
                  <a:pt x="206135" y="950595"/>
                </a:cubicBezTo>
                <a:cubicBezTo>
                  <a:pt x="206135" y="949643"/>
                  <a:pt x="206135" y="949643"/>
                  <a:pt x="206135" y="950595"/>
                </a:cubicBezTo>
                <a:cubicBezTo>
                  <a:pt x="206135" y="947738"/>
                  <a:pt x="206135" y="945833"/>
                  <a:pt x="208040" y="943928"/>
                </a:cubicBezTo>
                <a:cubicBezTo>
                  <a:pt x="208992" y="942975"/>
                  <a:pt x="212802" y="942975"/>
                  <a:pt x="212802" y="943928"/>
                </a:cubicBezTo>
                <a:cubicBezTo>
                  <a:pt x="212802" y="944880"/>
                  <a:pt x="212802" y="945833"/>
                  <a:pt x="211850" y="946785"/>
                </a:cubicBezTo>
                <a:cubicBezTo>
                  <a:pt x="210897" y="947738"/>
                  <a:pt x="208992" y="950595"/>
                  <a:pt x="206135" y="950595"/>
                </a:cubicBezTo>
                <a:cubicBezTo>
                  <a:pt x="207087" y="949643"/>
                  <a:pt x="207087" y="950595"/>
                  <a:pt x="206135" y="950595"/>
                </a:cubicBezTo>
                <a:cubicBezTo>
                  <a:pt x="206135" y="950595"/>
                  <a:pt x="206135" y="950595"/>
                  <a:pt x="206135" y="950595"/>
                </a:cubicBezTo>
                <a:close/>
                <a:moveTo>
                  <a:pt x="221375" y="954405"/>
                </a:moveTo>
                <a:cubicBezTo>
                  <a:pt x="218517" y="960120"/>
                  <a:pt x="212802" y="964883"/>
                  <a:pt x="212802" y="972503"/>
                </a:cubicBezTo>
                <a:cubicBezTo>
                  <a:pt x="212802" y="972503"/>
                  <a:pt x="210897" y="973455"/>
                  <a:pt x="209945" y="973455"/>
                </a:cubicBezTo>
                <a:cubicBezTo>
                  <a:pt x="208992" y="973455"/>
                  <a:pt x="207087" y="971550"/>
                  <a:pt x="208040" y="971550"/>
                </a:cubicBezTo>
                <a:cubicBezTo>
                  <a:pt x="209945" y="963930"/>
                  <a:pt x="212802" y="958215"/>
                  <a:pt x="217565" y="951548"/>
                </a:cubicBezTo>
                <a:cubicBezTo>
                  <a:pt x="217565" y="950595"/>
                  <a:pt x="219470" y="951548"/>
                  <a:pt x="221375" y="951548"/>
                </a:cubicBezTo>
                <a:cubicBezTo>
                  <a:pt x="221375" y="951548"/>
                  <a:pt x="221375" y="951548"/>
                  <a:pt x="221375" y="951548"/>
                </a:cubicBezTo>
                <a:cubicBezTo>
                  <a:pt x="221375" y="951548"/>
                  <a:pt x="222327" y="952500"/>
                  <a:pt x="222327" y="952500"/>
                </a:cubicBezTo>
                <a:cubicBezTo>
                  <a:pt x="222327" y="952500"/>
                  <a:pt x="222327" y="952500"/>
                  <a:pt x="222327" y="952500"/>
                </a:cubicBezTo>
                <a:cubicBezTo>
                  <a:pt x="221375" y="952500"/>
                  <a:pt x="221375" y="953453"/>
                  <a:pt x="221375" y="954405"/>
                </a:cubicBezTo>
                <a:close/>
                <a:moveTo>
                  <a:pt x="278525" y="1001078"/>
                </a:moveTo>
                <a:cubicBezTo>
                  <a:pt x="277572" y="1002030"/>
                  <a:pt x="276620" y="1002983"/>
                  <a:pt x="275667" y="1002983"/>
                </a:cubicBezTo>
                <a:cubicBezTo>
                  <a:pt x="275667" y="1002030"/>
                  <a:pt x="276620" y="1001078"/>
                  <a:pt x="278525" y="1000125"/>
                </a:cubicBezTo>
                <a:cubicBezTo>
                  <a:pt x="281382" y="999173"/>
                  <a:pt x="283287" y="1002030"/>
                  <a:pt x="283287" y="1004888"/>
                </a:cubicBezTo>
                <a:cubicBezTo>
                  <a:pt x="283287" y="1004888"/>
                  <a:pt x="283287" y="1005840"/>
                  <a:pt x="283287" y="1005840"/>
                </a:cubicBezTo>
                <a:cubicBezTo>
                  <a:pt x="281382" y="1003935"/>
                  <a:pt x="280430" y="1002983"/>
                  <a:pt x="278525" y="1001078"/>
                </a:cubicBezTo>
                <a:close/>
                <a:moveTo>
                  <a:pt x="302337" y="1006793"/>
                </a:moveTo>
                <a:cubicBezTo>
                  <a:pt x="302337" y="1007745"/>
                  <a:pt x="302337" y="1007745"/>
                  <a:pt x="302337" y="1006793"/>
                </a:cubicBezTo>
                <a:lnTo>
                  <a:pt x="302337" y="1006793"/>
                </a:lnTo>
                <a:cubicBezTo>
                  <a:pt x="302337" y="1007745"/>
                  <a:pt x="302337" y="1006793"/>
                  <a:pt x="302337" y="1006793"/>
                </a:cubicBezTo>
                <a:cubicBezTo>
                  <a:pt x="302337" y="1006793"/>
                  <a:pt x="302337" y="1006793"/>
                  <a:pt x="302337" y="1006793"/>
                </a:cubicBezTo>
                <a:cubicBezTo>
                  <a:pt x="303290" y="1005840"/>
                  <a:pt x="303290" y="1005840"/>
                  <a:pt x="303290" y="1006793"/>
                </a:cubicBezTo>
                <a:cubicBezTo>
                  <a:pt x="303290" y="1006793"/>
                  <a:pt x="302337" y="1006793"/>
                  <a:pt x="302337" y="1006793"/>
                </a:cubicBezTo>
                <a:close/>
                <a:moveTo>
                  <a:pt x="430925" y="1107758"/>
                </a:moveTo>
                <a:cubicBezTo>
                  <a:pt x="419495" y="1102043"/>
                  <a:pt x="407112" y="1097280"/>
                  <a:pt x="393777" y="1094423"/>
                </a:cubicBezTo>
                <a:cubicBezTo>
                  <a:pt x="389015" y="1092518"/>
                  <a:pt x="385205" y="1089660"/>
                  <a:pt x="379490" y="1085850"/>
                </a:cubicBezTo>
                <a:cubicBezTo>
                  <a:pt x="378537" y="1085850"/>
                  <a:pt x="378537" y="1084898"/>
                  <a:pt x="377585" y="1084898"/>
                </a:cubicBezTo>
                <a:cubicBezTo>
                  <a:pt x="379490" y="1085850"/>
                  <a:pt x="382347" y="1085850"/>
                  <a:pt x="384252" y="1085850"/>
                </a:cubicBezTo>
                <a:cubicBezTo>
                  <a:pt x="389967" y="1086803"/>
                  <a:pt x="394730" y="1087755"/>
                  <a:pt x="399492" y="1089660"/>
                </a:cubicBezTo>
                <a:cubicBezTo>
                  <a:pt x="404255" y="1090613"/>
                  <a:pt x="409970" y="1092518"/>
                  <a:pt x="415685" y="1095375"/>
                </a:cubicBezTo>
                <a:cubicBezTo>
                  <a:pt x="425210" y="1090613"/>
                  <a:pt x="438545" y="1107758"/>
                  <a:pt x="448070" y="1106805"/>
                </a:cubicBezTo>
                <a:cubicBezTo>
                  <a:pt x="444260" y="1101090"/>
                  <a:pt x="459500" y="1105853"/>
                  <a:pt x="469025" y="1106805"/>
                </a:cubicBezTo>
                <a:cubicBezTo>
                  <a:pt x="468072" y="1109663"/>
                  <a:pt x="469025" y="1112520"/>
                  <a:pt x="469025" y="1117283"/>
                </a:cubicBezTo>
                <a:cubicBezTo>
                  <a:pt x="455690" y="1116330"/>
                  <a:pt x="443307" y="1112520"/>
                  <a:pt x="430925" y="1107758"/>
                </a:cubicBezTo>
                <a:close/>
                <a:moveTo>
                  <a:pt x="609042" y="1137285"/>
                </a:moveTo>
                <a:cubicBezTo>
                  <a:pt x="611900" y="1135380"/>
                  <a:pt x="613805" y="1139190"/>
                  <a:pt x="618567" y="1138238"/>
                </a:cubicBezTo>
                <a:cubicBezTo>
                  <a:pt x="618567" y="1137285"/>
                  <a:pt x="616662" y="1137285"/>
                  <a:pt x="615710" y="1137285"/>
                </a:cubicBezTo>
                <a:cubicBezTo>
                  <a:pt x="615710" y="1136333"/>
                  <a:pt x="619520" y="1136333"/>
                  <a:pt x="619520" y="1135380"/>
                </a:cubicBezTo>
                <a:cubicBezTo>
                  <a:pt x="617615" y="1133475"/>
                  <a:pt x="610947" y="1135380"/>
                  <a:pt x="607137" y="1135380"/>
                </a:cubicBezTo>
                <a:cubicBezTo>
                  <a:pt x="612852" y="1131570"/>
                  <a:pt x="627140" y="1131570"/>
                  <a:pt x="630950" y="1128713"/>
                </a:cubicBezTo>
                <a:cubicBezTo>
                  <a:pt x="632855" y="1130618"/>
                  <a:pt x="631902" y="1133475"/>
                  <a:pt x="630950" y="1133475"/>
                </a:cubicBezTo>
                <a:cubicBezTo>
                  <a:pt x="632855" y="1136333"/>
                  <a:pt x="633807" y="1133475"/>
                  <a:pt x="636665" y="1134428"/>
                </a:cubicBezTo>
                <a:cubicBezTo>
                  <a:pt x="640475" y="1133475"/>
                  <a:pt x="631902" y="1133475"/>
                  <a:pt x="633807" y="1130618"/>
                </a:cubicBezTo>
                <a:cubicBezTo>
                  <a:pt x="644285" y="1129665"/>
                  <a:pt x="647142" y="1130618"/>
                  <a:pt x="650952" y="1127760"/>
                </a:cubicBezTo>
                <a:cubicBezTo>
                  <a:pt x="655715" y="1128713"/>
                  <a:pt x="650952" y="1128713"/>
                  <a:pt x="659525" y="1127760"/>
                </a:cubicBezTo>
                <a:cubicBezTo>
                  <a:pt x="661430" y="1133475"/>
                  <a:pt x="650952" y="1130618"/>
                  <a:pt x="648095" y="1132523"/>
                </a:cubicBezTo>
                <a:cubicBezTo>
                  <a:pt x="652857" y="1136333"/>
                  <a:pt x="665240" y="1126808"/>
                  <a:pt x="666192" y="1132523"/>
                </a:cubicBezTo>
                <a:cubicBezTo>
                  <a:pt x="661430" y="1132523"/>
                  <a:pt x="657620" y="1133475"/>
                  <a:pt x="652857" y="1134428"/>
                </a:cubicBezTo>
                <a:cubicBezTo>
                  <a:pt x="648095" y="1135380"/>
                  <a:pt x="643332" y="1135380"/>
                  <a:pt x="638570" y="1136333"/>
                </a:cubicBezTo>
                <a:cubicBezTo>
                  <a:pt x="629045" y="1139190"/>
                  <a:pt x="618567" y="1140143"/>
                  <a:pt x="609042" y="1137285"/>
                </a:cubicBezTo>
                <a:close/>
                <a:moveTo>
                  <a:pt x="611900" y="1170623"/>
                </a:moveTo>
                <a:cubicBezTo>
                  <a:pt x="610947" y="1173480"/>
                  <a:pt x="614757" y="1171575"/>
                  <a:pt x="617615" y="1171575"/>
                </a:cubicBezTo>
                <a:cubicBezTo>
                  <a:pt x="612852" y="1172528"/>
                  <a:pt x="605232" y="1173480"/>
                  <a:pt x="596660" y="1173480"/>
                </a:cubicBezTo>
                <a:cubicBezTo>
                  <a:pt x="588087" y="1173480"/>
                  <a:pt x="578562" y="1172528"/>
                  <a:pt x="569990" y="1173480"/>
                </a:cubicBezTo>
                <a:cubicBezTo>
                  <a:pt x="580467" y="1167765"/>
                  <a:pt x="596660" y="1173480"/>
                  <a:pt x="611900" y="1170623"/>
                </a:cubicBezTo>
                <a:close/>
                <a:moveTo>
                  <a:pt x="565227" y="1175385"/>
                </a:moveTo>
                <a:cubicBezTo>
                  <a:pt x="573800" y="1176338"/>
                  <a:pt x="575705" y="1176338"/>
                  <a:pt x="584277" y="1177290"/>
                </a:cubicBezTo>
                <a:cubicBezTo>
                  <a:pt x="575705" y="1173480"/>
                  <a:pt x="602375" y="1175385"/>
                  <a:pt x="605232" y="1177290"/>
                </a:cubicBezTo>
                <a:cubicBezTo>
                  <a:pt x="598565" y="1179195"/>
                  <a:pt x="589992" y="1179195"/>
                  <a:pt x="582372" y="1178243"/>
                </a:cubicBezTo>
                <a:cubicBezTo>
                  <a:pt x="574752" y="1178243"/>
                  <a:pt x="567132" y="1177290"/>
                  <a:pt x="562370" y="1179195"/>
                </a:cubicBezTo>
                <a:cubicBezTo>
                  <a:pt x="561417" y="1177290"/>
                  <a:pt x="565227" y="1177290"/>
                  <a:pt x="565227" y="1175385"/>
                </a:cubicBezTo>
                <a:close/>
                <a:moveTo>
                  <a:pt x="561417" y="1183005"/>
                </a:moveTo>
                <a:cubicBezTo>
                  <a:pt x="562370" y="1180148"/>
                  <a:pt x="566180" y="1182053"/>
                  <a:pt x="569037" y="1183005"/>
                </a:cubicBezTo>
                <a:cubicBezTo>
                  <a:pt x="568085" y="1184910"/>
                  <a:pt x="561417" y="1183005"/>
                  <a:pt x="561417" y="1183005"/>
                </a:cubicBezTo>
                <a:close/>
                <a:moveTo>
                  <a:pt x="661430" y="1187768"/>
                </a:moveTo>
                <a:lnTo>
                  <a:pt x="661430" y="1184910"/>
                </a:lnTo>
                <a:cubicBezTo>
                  <a:pt x="660477" y="1184910"/>
                  <a:pt x="660477" y="1184910"/>
                  <a:pt x="659525" y="1185863"/>
                </a:cubicBezTo>
                <a:cubicBezTo>
                  <a:pt x="656667" y="1186815"/>
                  <a:pt x="652857" y="1186815"/>
                  <a:pt x="649047" y="1187768"/>
                </a:cubicBezTo>
                <a:cubicBezTo>
                  <a:pt x="642380" y="1188720"/>
                  <a:pt x="634760" y="1189673"/>
                  <a:pt x="627140" y="1189673"/>
                </a:cubicBezTo>
                <a:cubicBezTo>
                  <a:pt x="611900" y="1190625"/>
                  <a:pt x="596660" y="1191578"/>
                  <a:pt x="581420" y="1188720"/>
                </a:cubicBezTo>
                <a:cubicBezTo>
                  <a:pt x="579515" y="1188720"/>
                  <a:pt x="580467" y="1190625"/>
                  <a:pt x="578562" y="1190625"/>
                </a:cubicBezTo>
                <a:cubicBezTo>
                  <a:pt x="574752" y="1190625"/>
                  <a:pt x="571895" y="1189673"/>
                  <a:pt x="569990" y="1188720"/>
                </a:cubicBezTo>
                <a:cubicBezTo>
                  <a:pt x="569990" y="1185863"/>
                  <a:pt x="577610" y="1187768"/>
                  <a:pt x="582372" y="1187768"/>
                </a:cubicBezTo>
                <a:cubicBezTo>
                  <a:pt x="582372" y="1186815"/>
                  <a:pt x="582372" y="1185863"/>
                  <a:pt x="580467" y="1184910"/>
                </a:cubicBezTo>
                <a:cubicBezTo>
                  <a:pt x="594755" y="1184910"/>
                  <a:pt x="621425" y="1184910"/>
                  <a:pt x="642380" y="1179195"/>
                </a:cubicBezTo>
                <a:cubicBezTo>
                  <a:pt x="647142" y="1180148"/>
                  <a:pt x="651905" y="1180148"/>
                  <a:pt x="654762" y="1182053"/>
                </a:cubicBezTo>
                <a:cubicBezTo>
                  <a:pt x="658572" y="1181100"/>
                  <a:pt x="653810" y="1179195"/>
                  <a:pt x="653810" y="1178243"/>
                </a:cubicBezTo>
                <a:cubicBezTo>
                  <a:pt x="657620" y="1177290"/>
                  <a:pt x="661430" y="1181100"/>
                  <a:pt x="662382" y="1178243"/>
                </a:cubicBezTo>
                <a:cubicBezTo>
                  <a:pt x="667145" y="1178243"/>
                  <a:pt x="664287" y="1179195"/>
                  <a:pt x="664287" y="1181100"/>
                </a:cubicBezTo>
                <a:cubicBezTo>
                  <a:pt x="671907" y="1179195"/>
                  <a:pt x="676670" y="1177290"/>
                  <a:pt x="681432" y="1176338"/>
                </a:cubicBezTo>
                <a:cubicBezTo>
                  <a:pt x="682385" y="1173480"/>
                  <a:pt x="676670" y="1175385"/>
                  <a:pt x="673812" y="1176338"/>
                </a:cubicBezTo>
                <a:cubicBezTo>
                  <a:pt x="677622" y="1172528"/>
                  <a:pt x="688100" y="1172528"/>
                  <a:pt x="692862" y="1173480"/>
                </a:cubicBezTo>
                <a:cubicBezTo>
                  <a:pt x="694767" y="1176338"/>
                  <a:pt x="687147" y="1180148"/>
                  <a:pt x="695720" y="1179195"/>
                </a:cubicBezTo>
                <a:cubicBezTo>
                  <a:pt x="690005" y="1183005"/>
                  <a:pt x="671907" y="1180148"/>
                  <a:pt x="669050" y="1183958"/>
                </a:cubicBezTo>
                <a:cubicBezTo>
                  <a:pt x="680480" y="1183958"/>
                  <a:pt x="700482" y="1178243"/>
                  <a:pt x="707150" y="1182053"/>
                </a:cubicBezTo>
                <a:cubicBezTo>
                  <a:pt x="692862" y="1185863"/>
                  <a:pt x="678575" y="1183958"/>
                  <a:pt x="661430" y="1187768"/>
                </a:cubicBezTo>
                <a:close/>
                <a:moveTo>
                  <a:pt x="730010" y="1167765"/>
                </a:moveTo>
                <a:cubicBezTo>
                  <a:pt x="730010" y="1165860"/>
                  <a:pt x="728105" y="1166813"/>
                  <a:pt x="728105" y="1164908"/>
                </a:cubicBezTo>
                <a:cubicBezTo>
                  <a:pt x="733820" y="1163003"/>
                  <a:pt x="732867" y="1165860"/>
                  <a:pt x="738582" y="1163955"/>
                </a:cubicBezTo>
                <a:cubicBezTo>
                  <a:pt x="736677" y="1165860"/>
                  <a:pt x="731915" y="1166813"/>
                  <a:pt x="730010" y="1167765"/>
                </a:cubicBezTo>
                <a:close/>
                <a:moveTo>
                  <a:pt x="769062" y="1153478"/>
                </a:moveTo>
                <a:cubicBezTo>
                  <a:pt x="750965" y="1156335"/>
                  <a:pt x="736677" y="1161098"/>
                  <a:pt x="718580" y="1163955"/>
                </a:cubicBezTo>
                <a:cubicBezTo>
                  <a:pt x="719532" y="1164908"/>
                  <a:pt x="723342" y="1163003"/>
                  <a:pt x="724295" y="1163955"/>
                </a:cubicBezTo>
                <a:cubicBezTo>
                  <a:pt x="724295" y="1166813"/>
                  <a:pt x="715722" y="1167765"/>
                  <a:pt x="715722" y="1164908"/>
                </a:cubicBezTo>
                <a:cubicBezTo>
                  <a:pt x="711912" y="1166813"/>
                  <a:pt x="711912" y="1167765"/>
                  <a:pt x="713817" y="1170623"/>
                </a:cubicBezTo>
                <a:cubicBezTo>
                  <a:pt x="707150" y="1168718"/>
                  <a:pt x="706197" y="1166813"/>
                  <a:pt x="708102" y="1164908"/>
                </a:cubicBezTo>
                <a:cubicBezTo>
                  <a:pt x="710007" y="1163003"/>
                  <a:pt x="716675" y="1162050"/>
                  <a:pt x="725247" y="1160145"/>
                </a:cubicBezTo>
                <a:cubicBezTo>
                  <a:pt x="723342" y="1159193"/>
                  <a:pt x="720485" y="1160145"/>
                  <a:pt x="717627" y="1160145"/>
                </a:cubicBezTo>
                <a:cubicBezTo>
                  <a:pt x="716675" y="1158240"/>
                  <a:pt x="724295" y="1158240"/>
                  <a:pt x="724295" y="1156335"/>
                </a:cubicBezTo>
                <a:cubicBezTo>
                  <a:pt x="726200" y="1156335"/>
                  <a:pt x="726200" y="1158240"/>
                  <a:pt x="726200" y="1159193"/>
                </a:cubicBezTo>
                <a:cubicBezTo>
                  <a:pt x="739535" y="1154430"/>
                  <a:pt x="740487" y="1154430"/>
                  <a:pt x="755727" y="1149668"/>
                </a:cubicBezTo>
                <a:cubicBezTo>
                  <a:pt x="758585" y="1152525"/>
                  <a:pt x="763347" y="1147763"/>
                  <a:pt x="766205" y="1149668"/>
                </a:cubicBezTo>
                <a:cubicBezTo>
                  <a:pt x="770015" y="1147763"/>
                  <a:pt x="761442" y="1148715"/>
                  <a:pt x="765252" y="1146810"/>
                </a:cubicBezTo>
                <a:cubicBezTo>
                  <a:pt x="775730" y="1144905"/>
                  <a:pt x="774777" y="1146810"/>
                  <a:pt x="785255" y="1142048"/>
                </a:cubicBezTo>
                <a:cubicBezTo>
                  <a:pt x="784302" y="1140143"/>
                  <a:pt x="776682" y="1145858"/>
                  <a:pt x="777635" y="1142048"/>
                </a:cubicBezTo>
                <a:cubicBezTo>
                  <a:pt x="784302" y="1141095"/>
                  <a:pt x="789065" y="1138238"/>
                  <a:pt x="793827" y="1135380"/>
                </a:cubicBezTo>
                <a:cubicBezTo>
                  <a:pt x="794780" y="1137285"/>
                  <a:pt x="794780" y="1138238"/>
                  <a:pt x="793827" y="1139190"/>
                </a:cubicBezTo>
                <a:cubicBezTo>
                  <a:pt x="797637" y="1138238"/>
                  <a:pt x="797637" y="1136333"/>
                  <a:pt x="796685" y="1134428"/>
                </a:cubicBezTo>
                <a:cubicBezTo>
                  <a:pt x="803352" y="1130618"/>
                  <a:pt x="805257" y="1132523"/>
                  <a:pt x="809067" y="1133475"/>
                </a:cubicBezTo>
                <a:cubicBezTo>
                  <a:pt x="804305" y="1143000"/>
                  <a:pt x="776682" y="1146810"/>
                  <a:pt x="769062" y="1153478"/>
                </a:cubicBezTo>
                <a:close/>
                <a:moveTo>
                  <a:pt x="901460" y="1118235"/>
                </a:moveTo>
                <a:cubicBezTo>
                  <a:pt x="901460" y="1114425"/>
                  <a:pt x="907175" y="1113473"/>
                  <a:pt x="910985" y="1109663"/>
                </a:cubicBezTo>
                <a:cubicBezTo>
                  <a:pt x="910985" y="1111568"/>
                  <a:pt x="903365" y="1115378"/>
                  <a:pt x="901460" y="1118235"/>
                </a:cubicBezTo>
                <a:close/>
                <a:moveTo>
                  <a:pt x="943370" y="1108710"/>
                </a:moveTo>
                <a:cubicBezTo>
                  <a:pt x="940512" y="1114425"/>
                  <a:pt x="941465" y="1107758"/>
                  <a:pt x="936702" y="1110615"/>
                </a:cubicBezTo>
                <a:cubicBezTo>
                  <a:pt x="936702" y="1109663"/>
                  <a:pt x="939560" y="1107758"/>
                  <a:pt x="941465" y="1106805"/>
                </a:cubicBezTo>
                <a:cubicBezTo>
                  <a:pt x="942417" y="1107758"/>
                  <a:pt x="942417" y="1108710"/>
                  <a:pt x="944322" y="1107758"/>
                </a:cubicBezTo>
                <a:cubicBezTo>
                  <a:pt x="944322" y="1108710"/>
                  <a:pt x="943370" y="1109663"/>
                  <a:pt x="943370" y="1108710"/>
                </a:cubicBezTo>
                <a:close/>
                <a:moveTo>
                  <a:pt x="938607" y="1096328"/>
                </a:moveTo>
                <a:lnTo>
                  <a:pt x="943370" y="1093470"/>
                </a:lnTo>
                <a:lnTo>
                  <a:pt x="944322" y="1095375"/>
                </a:lnTo>
                <a:cubicBezTo>
                  <a:pt x="942417" y="1096328"/>
                  <a:pt x="939560" y="1098233"/>
                  <a:pt x="938607" y="1096328"/>
                </a:cubicBezTo>
                <a:close/>
                <a:moveTo>
                  <a:pt x="944322" y="1091565"/>
                </a:moveTo>
                <a:cubicBezTo>
                  <a:pt x="943370" y="1089660"/>
                  <a:pt x="947180" y="1086803"/>
                  <a:pt x="950990" y="1084898"/>
                </a:cubicBezTo>
                <a:lnTo>
                  <a:pt x="952895" y="1086803"/>
                </a:lnTo>
                <a:cubicBezTo>
                  <a:pt x="949085" y="1089660"/>
                  <a:pt x="946227" y="1091565"/>
                  <a:pt x="944322" y="1091565"/>
                </a:cubicBezTo>
                <a:close/>
                <a:moveTo>
                  <a:pt x="942417" y="1087755"/>
                </a:moveTo>
                <a:cubicBezTo>
                  <a:pt x="934797" y="1093470"/>
                  <a:pt x="926225" y="1098233"/>
                  <a:pt x="922415" y="1102043"/>
                </a:cubicBezTo>
                <a:cubicBezTo>
                  <a:pt x="923367" y="1099185"/>
                  <a:pt x="930035" y="1093470"/>
                  <a:pt x="937655" y="1087755"/>
                </a:cubicBezTo>
                <a:cubicBezTo>
                  <a:pt x="946227" y="1082040"/>
                  <a:pt x="954800" y="1075373"/>
                  <a:pt x="960515" y="1070610"/>
                </a:cubicBezTo>
                <a:cubicBezTo>
                  <a:pt x="957657" y="1075373"/>
                  <a:pt x="950037" y="1082040"/>
                  <a:pt x="942417" y="1087755"/>
                </a:cubicBezTo>
                <a:close/>
                <a:moveTo>
                  <a:pt x="998615" y="1076325"/>
                </a:moveTo>
                <a:cubicBezTo>
                  <a:pt x="995757" y="1074420"/>
                  <a:pt x="995757" y="1074420"/>
                  <a:pt x="995757" y="1070610"/>
                </a:cubicBezTo>
                <a:cubicBezTo>
                  <a:pt x="999567" y="1070610"/>
                  <a:pt x="1004330" y="1071563"/>
                  <a:pt x="998615" y="1076325"/>
                </a:cubicBezTo>
                <a:close/>
                <a:moveTo>
                  <a:pt x="1003377" y="1069658"/>
                </a:moveTo>
                <a:cubicBezTo>
                  <a:pt x="1002425" y="1069658"/>
                  <a:pt x="999567" y="1071563"/>
                  <a:pt x="999567" y="1069658"/>
                </a:cubicBezTo>
                <a:cubicBezTo>
                  <a:pt x="1001472" y="1068705"/>
                  <a:pt x="1002425" y="1068705"/>
                  <a:pt x="1002425" y="1067753"/>
                </a:cubicBezTo>
                <a:cubicBezTo>
                  <a:pt x="1003377" y="1066800"/>
                  <a:pt x="1004330" y="1068705"/>
                  <a:pt x="1006235" y="1066800"/>
                </a:cubicBezTo>
                <a:cubicBezTo>
                  <a:pt x="1006235" y="1067753"/>
                  <a:pt x="1006235" y="1068705"/>
                  <a:pt x="1006235" y="1069658"/>
                </a:cubicBezTo>
                <a:cubicBezTo>
                  <a:pt x="1004330" y="1070610"/>
                  <a:pt x="1001472" y="1070610"/>
                  <a:pt x="1003377" y="1069658"/>
                </a:cubicBezTo>
                <a:close/>
                <a:moveTo>
                  <a:pt x="1025285" y="1058228"/>
                </a:moveTo>
                <a:cubicBezTo>
                  <a:pt x="1025285" y="1057275"/>
                  <a:pt x="1028142" y="1055370"/>
                  <a:pt x="1029095" y="1053465"/>
                </a:cubicBezTo>
                <a:cubicBezTo>
                  <a:pt x="1028142" y="1052513"/>
                  <a:pt x="1026237" y="1055370"/>
                  <a:pt x="1025285" y="1056323"/>
                </a:cubicBezTo>
                <a:cubicBezTo>
                  <a:pt x="1023380" y="1056323"/>
                  <a:pt x="1027190" y="1051560"/>
                  <a:pt x="1023380" y="1054418"/>
                </a:cubicBezTo>
                <a:cubicBezTo>
                  <a:pt x="1023380" y="1052513"/>
                  <a:pt x="1030047" y="1051560"/>
                  <a:pt x="1031952" y="1051560"/>
                </a:cubicBezTo>
                <a:cubicBezTo>
                  <a:pt x="1028142" y="1055370"/>
                  <a:pt x="1030047" y="1055370"/>
                  <a:pt x="1025285" y="1058228"/>
                </a:cubicBezTo>
                <a:close/>
                <a:moveTo>
                  <a:pt x="1052907" y="1010603"/>
                </a:moveTo>
                <a:lnTo>
                  <a:pt x="1054812" y="1012508"/>
                </a:lnTo>
                <a:lnTo>
                  <a:pt x="1050050" y="1018223"/>
                </a:lnTo>
                <a:cubicBezTo>
                  <a:pt x="1047192" y="1017270"/>
                  <a:pt x="1051955" y="1013460"/>
                  <a:pt x="1052907" y="1010603"/>
                </a:cubicBezTo>
                <a:close/>
                <a:moveTo>
                  <a:pt x="1061480" y="1021080"/>
                </a:moveTo>
                <a:cubicBezTo>
                  <a:pt x="1062432" y="1017270"/>
                  <a:pt x="1059575" y="1020128"/>
                  <a:pt x="1056717" y="1023938"/>
                </a:cubicBezTo>
                <a:cubicBezTo>
                  <a:pt x="1055765" y="1020128"/>
                  <a:pt x="1063385" y="1017270"/>
                  <a:pt x="1067195" y="1014413"/>
                </a:cubicBezTo>
                <a:cubicBezTo>
                  <a:pt x="1068147" y="1014413"/>
                  <a:pt x="1062432" y="1018223"/>
                  <a:pt x="1061480" y="1021080"/>
                </a:cubicBezTo>
                <a:close/>
                <a:moveTo>
                  <a:pt x="1066242" y="1000125"/>
                </a:moveTo>
                <a:cubicBezTo>
                  <a:pt x="1065290" y="1006793"/>
                  <a:pt x="1063385" y="1013460"/>
                  <a:pt x="1052907" y="1019175"/>
                </a:cubicBezTo>
                <a:cubicBezTo>
                  <a:pt x="1053860" y="1014413"/>
                  <a:pt x="1063385" y="1008698"/>
                  <a:pt x="1060527" y="1002983"/>
                </a:cubicBezTo>
                <a:cubicBezTo>
                  <a:pt x="1070052" y="994410"/>
                  <a:pt x="1075767" y="985838"/>
                  <a:pt x="1081482" y="982028"/>
                </a:cubicBezTo>
                <a:cubicBezTo>
                  <a:pt x="1080530" y="987743"/>
                  <a:pt x="1071957" y="997268"/>
                  <a:pt x="1066242" y="1000125"/>
                </a:cubicBezTo>
                <a:close/>
                <a:moveTo>
                  <a:pt x="1093865" y="967740"/>
                </a:moveTo>
                <a:cubicBezTo>
                  <a:pt x="1088150" y="973455"/>
                  <a:pt x="1085292" y="975360"/>
                  <a:pt x="1083387" y="981075"/>
                </a:cubicBezTo>
                <a:lnTo>
                  <a:pt x="1080530" y="978218"/>
                </a:lnTo>
                <a:cubicBezTo>
                  <a:pt x="1087197" y="972503"/>
                  <a:pt x="1091960" y="962025"/>
                  <a:pt x="1098627" y="955358"/>
                </a:cubicBezTo>
                <a:cubicBezTo>
                  <a:pt x="1098627" y="961073"/>
                  <a:pt x="1091960" y="963930"/>
                  <a:pt x="1093865" y="967740"/>
                </a:cubicBezTo>
                <a:close/>
                <a:moveTo>
                  <a:pt x="1156730" y="868680"/>
                </a:moveTo>
                <a:cubicBezTo>
                  <a:pt x="1153872" y="868680"/>
                  <a:pt x="1155777" y="864870"/>
                  <a:pt x="1152920" y="864870"/>
                </a:cubicBezTo>
                <a:cubicBezTo>
                  <a:pt x="1154825" y="862965"/>
                  <a:pt x="1157682" y="855345"/>
                  <a:pt x="1159587" y="858203"/>
                </a:cubicBezTo>
                <a:cubicBezTo>
                  <a:pt x="1157682" y="855345"/>
                  <a:pt x="1163397" y="848678"/>
                  <a:pt x="1166255" y="843915"/>
                </a:cubicBezTo>
                <a:cubicBezTo>
                  <a:pt x="1161492" y="853440"/>
                  <a:pt x="1161492" y="862013"/>
                  <a:pt x="1156730" y="868680"/>
                </a:cubicBezTo>
                <a:close/>
                <a:moveTo>
                  <a:pt x="1157682" y="895350"/>
                </a:moveTo>
                <a:cubicBezTo>
                  <a:pt x="1156730" y="894398"/>
                  <a:pt x="1154825" y="895350"/>
                  <a:pt x="1153872" y="897255"/>
                </a:cubicBezTo>
                <a:cubicBezTo>
                  <a:pt x="1151967" y="896303"/>
                  <a:pt x="1153872" y="893445"/>
                  <a:pt x="1156730" y="889635"/>
                </a:cubicBezTo>
                <a:cubicBezTo>
                  <a:pt x="1156730" y="892493"/>
                  <a:pt x="1158635" y="889635"/>
                  <a:pt x="1158635" y="892493"/>
                </a:cubicBezTo>
                <a:cubicBezTo>
                  <a:pt x="1160540" y="889635"/>
                  <a:pt x="1162445" y="883920"/>
                  <a:pt x="1164350" y="886778"/>
                </a:cubicBezTo>
                <a:cubicBezTo>
                  <a:pt x="1162445" y="887730"/>
                  <a:pt x="1160540" y="892493"/>
                  <a:pt x="1157682" y="895350"/>
                </a:cubicBezTo>
                <a:close/>
                <a:moveTo>
                  <a:pt x="1166255" y="878205"/>
                </a:moveTo>
                <a:cubicBezTo>
                  <a:pt x="1166255" y="873443"/>
                  <a:pt x="1168160" y="872490"/>
                  <a:pt x="1171017" y="868680"/>
                </a:cubicBezTo>
                <a:cubicBezTo>
                  <a:pt x="1171970" y="873443"/>
                  <a:pt x="1169112" y="874395"/>
                  <a:pt x="1166255" y="878205"/>
                </a:cubicBezTo>
                <a:close/>
                <a:moveTo>
                  <a:pt x="1171970" y="821055"/>
                </a:moveTo>
                <a:cubicBezTo>
                  <a:pt x="1171017" y="819150"/>
                  <a:pt x="1171970" y="817245"/>
                  <a:pt x="1172922" y="813435"/>
                </a:cubicBezTo>
                <a:cubicBezTo>
                  <a:pt x="1175780" y="814388"/>
                  <a:pt x="1173875" y="820103"/>
                  <a:pt x="1171970" y="821055"/>
                </a:cubicBezTo>
                <a:close/>
                <a:moveTo>
                  <a:pt x="1171017" y="800100"/>
                </a:moveTo>
                <a:cubicBezTo>
                  <a:pt x="1171017" y="796290"/>
                  <a:pt x="1172922" y="794385"/>
                  <a:pt x="1174827" y="788670"/>
                </a:cubicBezTo>
                <a:cubicBezTo>
                  <a:pt x="1176732" y="788670"/>
                  <a:pt x="1172922" y="798195"/>
                  <a:pt x="1171017" y="800100"/>
                </a:cubicBezTo>
                <a:close/>
                <a:moveTo>
                  <a:pt x="1178637" y="767715"/>
                </a:moveTo>
                <a:cubicBezTo>
                  <a:pt x="1180542" y="769620"/>
                  <a:pt x="1176732" y="773430"/>
                  <a:pt x="1176732" y="778193"/>
                </a:cubicBezTo>
                <a:cubicBezTo>
                  <a:pt x="1173875" y="778193"/>
                  <a:pt x="1178637" y="770573"/>
                  <a:pt x="1178637" y="767715"/>
                </a:cubicBezTo>
                <a:close/>
                <a:moveTo>
                  <a:pt x="1178637" y="792480"/>
                </a:moveTo>
                <a:cubicBezTo>
                  <a:pt x="1177685" y="786765"/>
                  <a:pt x="1178637" y="783908"/>
                  <a:pt x="1180542" y="775335"/>
                </a:cubicBezTo>
                <a:cubicBezTo>
                  <a:pt x="1181495" y="778193"/>
                  <a:pt x="1179590" y="785813"/>
                  <a:pt x="1183400" y="778193"/>
                </a:cubicBezTo>
                <a:cubicBezTo>
                  <a:pt x="1185305" y="781050"/>
                  <a:pt x="1179590" y="787718"/>
                  <a:pt x="1178637" y="792480"/>
                </a:cubicBezTo>
                <a:close/>
                <a:moveTo>
                  <a:pt x="1190067" y="726758"/>
                </a:moveTo>
                <a:cubicBezTo>
                  <a:pt x="1187210" y="741998"/>
                  <a:pt x="1188162" y="746760"/>
                  <a:pt x="1188162" y="754380"/>
                </a:cubicBezTo>
                <a:cubicBezTo>
                  <a:pt x="1187210" y="758190"/>
                  <a:pt x="1185305" y="755333"/>
                  <a:pt x="1184352" y="758190"/>
                </a:cubicBezTo>
                <a:cubicBezTo>
                  <a:pt x="1188162" y="757238"/>
                  <a:pt x="1185305" y="767715"/>
                  <a:pt x="1183400" y="775335"/>
                </a:cubicBezTo>
                <a:cubicBezTo>
                  <a:pt x="1180542" y="774383"/>
                  <a:pt x="1179590" y="774383"/>
                  <a:pt x="1179590" y="772478"/>
                </a:cubicBezTo>
                <a:cubicBezTo>
                  <a:pt x="1180542" y="771525"/>
                  <a:pt x="1182447" y="765810"/>
                  <a:pt x="1181495" y="763905"/>
                </a:cubicBezTo>
                <a:cubicBezTo>
                  <a:pt x="1178637" y="767715"/>
                  <a:pt x="1180542" y="759143"/>
                  <a:pt x="1178637" y="758190"/>
                </a:cubicBezTo>
                <a:cubicBezTo>
                  <a:pt x="1179590" y="755333"/>
                  <a:pt x="1180542" y="755333"/>
                  <a:pt x="1181495" y="757238"/>
                </a:cubicBezTo>
                <a:cubicBezTo>
                  <a:pt x="1182447" y="745808"/>
                  <a:pt x="1188162" y="733425"/>
                  <a:pt x="1189115" y="721995"/>
                </a:cubicBezTo>
                <a:cubicBezTo>
                  <a:pt x="1190067" y="721995"/>
                  <a:pt x="1190067" y="724853"/>
                  <a:pt x="1191020" y="722948"/>
                </a:cubicBezTo>
                <a:cubicBezTo>
                  <a:pt x="1187210" y="724853"/>
                  <a:pt x="1191972" y="718185"/>
                  <a:pt x="1190067" y="718185"/>
                </a:cubicBezTo>
                <a:cubicBezTo>
                  <a:pt x="1189115" y="720090"/>
                  <a:pt x="1188162" y="719138"/>
                  <a:pt x="1188162" y="718185"/>
                </a:cubicBezTo>
                <a:cubicBezTo>
                  <a:pt x="1189115" y="714375"/>
                  <a:pt x="1190067" y="711518"/>
                  <a:pt x="1191020" y="707708"/>
                </a:cubicBezTo>
                <a:cubicBezTo>
                  <a:pt x="1193877" y="706755"/>
                  <a:pt x="1189115" y="714375"/>
                  <a:pt x="1191972" y="714375"/>
                </a:cubicBezTo>
                <a:cubicBezTo>
                  <a:pt x="1192925" y="707708"/>
                  <a:pt x="1198640" y="698183"/>
                  <a:pt x="1195782" y="695325"/>
                </a:cubicBezTo>
                <a:cubicBezTo>
                  <a:pt x="1193877" y="701993"/>
                  <a:pt x="1193877" y="704850"/>
                  <a:pt x="1191020" y="707708"/>
                </a:cubicBezTo>
                <a:cubicBezTo>
                  <a:pt x="1191020" y="707708"/>
                  <a:pt x="1191020" y="707708"/>
                  <a:pt x="1191020" y="706755"/>
                </a:cubicBezTo>
                <a:cubicBezTo>
                  <a:pt x="1191972" y="701040"/>
                  <a:pt x="1193877" y="695325"/>
                  <a:pt x="1193877" y="688658"/>
                </a:cubicBezTo>
                <a:cubicBezTo>
                  <a:pt x="1194830" y="688658"/>
                  <a:pt x="1195782" y="687705"/>
                  <a:pt x="1196735" y="687705"/>
                </a:cubicBezTo>
                <a:cubicBezTo>
                  <a:pt x="1196735" y="687705"/>
                  <a:pt x="1196735" y="687705"/>
                  <a:pt x="1196735" y="687705"/>
                </a:cubicBezTo>
                <a:cubicBezTo>
                  <a:pt x="1198640" y="690563"/>
                  <a:pt x="1198640" y="695325"/>
                  <a:pt x="1197687" y="699135"/>
                </a:cubicBezTo>
                <a:cubicBezTo>
                  <a:pt x="1196735" y="702945"/>
                  <a:pt x="1194830" y="707708"/>
                  <a:pt x="1195782" y="711518"/>
                </a:cubicBezTo>
                <a:cubicBezTo>
                  <a:pt x="1193877" y="715328"/>
                  <a:pt x="1192925" y="714375"/>
                  <a:pt x="1191972" y="715328"/>
                </a:cubicBezTo>
                <a:cubicBezTo>
                  <a:pt x="1193877" y="718185"/>
                  <a:pt x="1191020" y="732473"/>
                  <a:pt x="1190067" y="735330"/>
                </a:cubicBezTo>
                <a:cubicBezTo>
                  <a:pt x="1188162" y="734378"/>
                  <a:pt x="1191972" y="727710"/>
                  <a:pt x="1190067" y="726758"/>
                </a:cubicBezTo>
                <a:close/>
                <a:moveTo>
                  <a:pt x="1190067" y="801053"/>
                </a:moveTo>
                <a:cubicBezTo>
                  <a:pt x="1192925" y="796290"/>
                  <a:pt x="1191020" y="793433"/>
                  <a:pt x="1193877" y="790575"/>
                </a:cubicBezTo>
                <a:cubicBezTo>
                  <a:pt x="1197687" y="790575"/>
                  <a:pt x="1192925" y="803910"/>
                  <a:pt x="1190067" y="801053"/>
                </a:cubicBezTo>
                <a:close/>
                <a:moveTo>
                  <a:pt x="1193877" y="787718"/>
                </a:moveTo>
                <a:cubicBezTo>
                  <a:pt x="1197687" y="785813"/>
                  <a:pt x="1199592" y="779145"/>
                  <a:pt x="1203402" y="779145"/>
                </a:cubicBezTo>
                <a:cubicBezTo>
                  <a:pt x="1200545" y="784860"/>
                  <a:pt x="1197687" y="790575"/>
                  <a:pt x="1193877" y="787718"/>
                </a:cubicBezTo>
                <a:close/>
                <a:moveTo>
                  <a:pt x="1226262" y="529590"/>
                </a:moveTo>
                <a:cubicBezTo>
                  <a:pt x="1226262" y="529590"/>
                  <a:pt x="1226262" y="529590"/>
                  <a:pt x="1226262" y="529590"/>
                </a:cubicBezTo>
                <a:cubicBezTo>
                  <a:pt x="1226262" y="529590"/>
                  <a:pt x="1226262" y="529590"/>
                  <a:pt x="1226262" y="529590"/>
                </a:cubicBezTo>
                <a:cubicBezTo>
                  <a:pt x="1226262" y="529590"/>
                  <a:pt x="1226262" y="529590"/>
                  <a:pt x="1226262" y="529590"/>
                </a:cubicBezTo>
                <a:close/>
                <a:moveTo>
                  <a:pt x="1230072" y="522923"/>
                </a:moveTo>
                <a:cubicBezTo>
                  <a:pt x="1231025" y="521018"/>
                  <a:pt x="1231025" y="529590"/>
                  <a:pt x="1231977" y="535305"/>
                </a:cubicBezTo>
                <a:cubicBezTo>
                  <a:pt x="1228167" y="533400"/>
                  <a:pt x="1229120" y="526733"/>
                  <a:pt x="1230072" y="52292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3" name="任意多边形: 形状 2">
            <a:extLst>
              <a:ext uri="{FF2B5EF4-FFF2-40B4-BE49-F238E27FC236}">
                <a16:creationId xmlns:a16="http://schemas.microsoft.com/office/drawing/2014/main" id="{0A6B1CCC-C347-F257-39F9-E89053FF29CF}"/>
              </a:ext>
            </a:extLst>
          </p:cNvPr>
          <p:cNvSpPr/>
          <p:nvPr/>
        </p:nvSpPr>
        <p:spPr>
          <a:xfrm>
            <a:off x="1622315" y="4056018"/>
            <a:ext cx="827398" cy="798638"/>
          </a:xfrm>
          <a:custGeom>
            <a:avLst/>
            <a:gdLst>
              <a:gd name="connsiteX0" fmla="*/ 1244360 w 1244359"/>
              <a:gd name="connsiteY0" fmla="*/ 573405 h 1201102"/>
              <a:gd name="connsiteX1" fmla="*/ 1241502 w 1244359"/>
              <a:gd name="connsiteY1" fmla="*/ 522923 h 1201102"/>
              <a:gd name="connsiteX2" fmla="*/ 1240550 w 1244359"/>
              <a:gd name="connsiteY2" fmla="*/ 510540 h 1201102"/>
              <a:gd name="connsiteX3" fmla="*/ 1238645 w 1244359"/>
              <a:gd name="connsiteY3" fmla="*/ 499110 h 1201102"/>
              <a:gd name="connsiteX4" fmla="*/ 1235787 w 1244359"/>
              <a:gd name="connsiteY4" fmla="*/ 476250 h 1201102"/>
              <a:gd name="connsiteX5" fmla="*/ 1225310 w 1244359"/>
              <a:gd name="connsiteY5" fmla="*/ 442913 h 1201102"/>
              <a:gd name="connsiteX6" fmla="*/ 1220547 w 1244359"/>
              <a:gd name="connsiteY6" fmla="*/ 422910 h 1201102"/>
              <a:gd name="connsiteX7" fmla="*/ 1222452 w 1244359"/>
              <a:gd name="connsiteY7" fmla="*/ 414338 h 1201102"/>
              <a:gd name="connsiteX8" fmla="*/ 1216737 w 1244359"/>
              <a:gd name="connsiteY8" fmla="*/ 396240 h 1201102"/>
              <a:gd name="connsiteX9" fmla="*/ 1219595 w 1244359"/>
              <a:gd name="connsiteY9" fmla="*/ 415290 h 1201102"/>
              <a:gd name="connsiteX10" fmla="*/ 1214832 w 1244359"/>
              <a:gd name="connsiteY10" fmla="*/ 390525 h 1201102"/>
              <a:gd name="connsiteX11" fmla="*/ 1205307 w 1244359"/>
              <a:gd name="connsiteY11" fmla="*/ 365760 h 1201102"/>
              <a:gd name="connsiteX12" fmla="*/ 1199592 w 1244359"/>
              <a:gd name="connsiteY12" fmla="*/ 354330 h 1201102"/>
              <a:gd name="connsiteX13" fmla="*/ 1197687 w 1244359"/>
              <a:gd name="connsiteY13" fmla="*/ 355283 h 1201102"/>
              <a:gd name="connsiteX14" fmla="*/ 1191020 w 1244359"/>
              <a:gd name="connsiteY14" fmla="*/ 337185 h 1201102"/>
              <a:gd name="connsiteX15" fmla="*/ 1191020 w 1244359"/>
              <a:gd name="connsiteY15" fmla="*/ 340995 h 1201102"/>
              <a:gd name="connsiteX16" fmla="*/ 1188162 w 1244359"/>
              <a:gd name="connsiteY16" fmla="*/ 331470 h 1201102"/>
              <a:gd name="connsiteX17" fmla="*/ 1189115 w 1244359"/>
              <a:gd name="connsiteY17" fmla="*/ 340995 h 1201102"/>
              <a:gd name="connsiteX18" fmla="*/ 1198640 w 1244359"/>
              <a:gd name="connsiteY18" fmla="*/ 362903 h 1201102"/>
              <a:gd name="connsiteX19" fmla="*/ 1193877 w 1244359"/>
              <a:gd name="connsiteY19" fmla="*/ 351473 h 1201102"/>
              <a:gd name="connsiteX20" fmla="*/ 1191972 w 1244359"/>
              <a:gd name="connsiteY20" fmla="*/ 355283 h 1201102"/>
              <a:gd name="connsiteX21" fmla="*/ 1197687 w 1244359"/>
              <a:gd name="connsiteY21" fmla="*/ 364808 h 1201102"/>
              <a:gd name="connsiteX22" fmla="*/ 1191020 w 1244359"/>
              <a:gd name="connsiteY22" fmla="*/ 360998 h 1201102"/>
              <a:gd name="connsiteX23" fmla="*/ 1197687 w 1244359"/>
              <a:gd name="connsiteY23" fmla="*/ 368618 h 1201102"/>
              <a:gd name="connsiteX24" fmla="*/ 1194830 w 1244359"/>
              <a:gd name="connsiteY24" fmla="*/ 369570 h 1201102"/>
              <a:gd name="connsiteX25" fmla="*/ 1196735 w 1244359"/>
              <a:gd name="connsiteY25" fmla="*/ 371475 h 1201102"/>
              <a:gd name="connsiteX26" fmla="*/ 1194830 w 1244359"/>
              <a:gd name="connsiteY26" fmla="*/ 371475 h 1201102"/>
              <a:gd name="connsiteX27" fmla="*/ 1191972 w 1244359"/>
              <a:gd name="connsiteY27" fmla="*/ 373380 h 1201102"/>
              <a:gd name="connsiteX28" fmla="*/ 1192925 w 1244359"/>
              <a:gd name="connsiteY28" fmla="*/ 372428 h 1201102"/>
              <a:gd name="connsiteX29" fmla="*/ 1190067 w 1244359"/>
              <a:gd name="connsiteY29" fmla="*/ 363855 h 1201102"/>
              <a:gd name="connsiteX30" fmla="*/ 1191020 w 1244359"/>
              <a:gd name="connsiteY30" fmla="*/ 374333 h 1201102"/>
              <a:gd name="connsiteX31" fmla="*/ 1184352 w 1244359"/>
              <a:gd name="connsiteY31" fmla="*/ 377190 h 1201102"/>
              <a:gd name="connsiteX32" fmla="*/ 1183400 w 1244359"/>
              <a:gd name="connsiteY32" fmla="*/ 376238 h 1201102"/>
              <a:gd name="connsiteX33" fmla="*/ 1182447 w 1244359"/>
              <a:gd name="connsiteY33" fmla="*/ 372428 h 1201102"/>
              <a:gd name="connsiteX34" fmla="*/ 1180542 w 1244359"/>
              <a:gd name="connsiteY34" fmla="*/ 367665 h 1201102"/>
              <a:gd name="connsiteX35" fmla="*/ 1179590 w 1244359"/>
              <a:gd name="connsiteY35" fmla="*/ 356235 h 1201102"/>
              <a:gd name="connsiteX36" fmla="*/ 1169112 w 1244359"/>
              <a:gd name="connsiteY36" fmla="*/ 328613 h 1201102"/>
              <a:gd name="connsiteX37" fmla="*/ 1163397 w 1244359"/>
              <a:gd name="connsiteY37" fmla="*/ 322898 h 1201102"/>
              <a:gd name="connsiteX38" fmla="*/ 1163397 w 1244359"/>
              <a:gd name="connsiteY38" fmla="*/ 319088 h 1201102"/>
              <a:gd name="connsiteX39" fmla="*/ 1160540 w 1244359"/>
              <a:gd name="connsiteY39" fmla="*/ 317183 h 1201102"/>
              <a:gd name="connsiteX40" fmla="*/ 1159587 w 1244359"/>
              <a:gd name="connsiteY40" fmla="*/ 311468 h 1201102"/>
              <a:gd name="connsiteX41" fmla="*/ 1152920 w 1244359"/>
              <a:gd name="connsiteY41" fmla="*/ 304800 h 1201102"/>
              <a:gd name="connsiteX42" fmla="*/ 1151015 w 1244359"/>
              <a:gd name="connsiteY42" fmla="*/ 299085 h 1201102"/>
              <a:gd name="connsiteX43" fmla="*/ 1151967 w 1244359"/>
              <a:gd name="connsiteY43" fmla="*/ 299085 h 1201102"/>
              <a:gd name="connsiteX44" fmla="*/ 1142442 w 1244359"/>
              <a:gd name="connsiteY44" fmla="*/ 280988 h 1201102"/>
              <a:gd name="connsiteX45" fmla="*/ 1142442 w 1244359"/>
              <a:gd name="connsiteY45" fmla="*/ 280988 h 1201102"/>
              <a:gd name="connsiteX46" fmla="*/ 1118630 w 1244359"/>
              <a:gd name="connsiteY46" fmla="*/ 243840 h 1201102"/>
              <a:gd name="connsiteX47" fmla="*/ 1109105 w 1244359"/>
              <a:gd name="connsiteY47" fmla="*/ 226695 h 1201102"/>
              <a:gd name="connsiteX48" fmla="*/ 1105295 w 1244359"/>
              <a:gd name="connsiteY48" fmla="*/ 225743 h 1201102"/>
              <a:gd name="connsiteX49" fmla="*/ 1092912 w 1244359"/>
              <a:gd name="connsiteY49" fmla="*/ 207645 h 1201102"/>
              <a:gd name="connsiteX50" fmla="*/ 1087197 w 1244359"/>
              <a:gd name="connsiteY50" fmla="*/ 195263 h 1201102"/>
              <a:gd name="connsiteX51" fmla="*/ 1088150 w 1244359"/>
              <a:gd name="connsiteY51" fmla="*/ 194310 h 1201102"/>
              <a:gd name="connsiteX52" fmla="*/ 1085292 w 1244359"/>
              <a:gd name="connsiteY52" fmla="*/ 191453 h 1201102"/>
              <a:gd name="connsiteX53" fmla="*/ 1082435 w 1244359"/>
              <a:gd name="connsiteY53" fmla="*/ 188595 h 1201102"/>
              <a:gd name="connsiteX54" fmla="*/ 1071957 w 1244359"/>
              <a:gd name="connsiteY54" fmla="*/ 176213 h 1201102"/>
              <a:gd name="connsiteX55" fmla="*/ 1062432 w 1244359"/>
              <a:gd name="connsiteY55" fmla="*/ 163830 h 1201102"/>
              <a:gd name="connsiteX56" fmla="*/ 1035762 w 1244359"/>
              <a:gd name="connsiteY56" fmla="*/ 123825 h 1201102"/>
              <a:gd name="connsiteX57" fmla="*/ 999567 w 1244359"/>
              <a:gd name="connsiteY57" fmla="*/ 91440 h 1201102"/>
              <a:gd name="connsiteX58" fmla="*/ 993852 w 1244359"/>
              <a:gd name="connsiteY58" fmla="*/ 91440 h 1201102"/>
              <a:gd name="connsiteX59" fmla="*/ 961467 w 1244359"/>
              <a:gd name="connsiteY59" fmla="*/ 67628 h 1201102"/>
              <a:gd name="connsiteX60" fmla="*/ 925272 w 1244359"/>
              <a:gd name="connsiteY60" fmla="*/ 45720 h 1201102"/>
              <a:gd name="connsiteX61" fmla="*/ 876695 w 1244359"/>
              <a:gd name="connsiteY61" fmla="*/ 16193 h 1201102"/>
              <a:gd name="connsiteX62" fmla="*/ 847167 w 1244359"/>
              <a:gd name="connsiteY62" fmla="*/ 9525 h 1201102"/>
              <a:gd name="connsiteX63" fmla="*/ 821450 w 1244359"/>
              <a:gd name="connsiteY63" fmla="*/ 12383 h 1201102"/>
              <a:gd name="connsiteX64" fmla="*/ 769062 w 1244359"/>
              <a:gd name="connsiteY64" fmla="*/ 1905 h 1201102"/>
              <a:gd name="connsiteX65" fmla="*/ 759537 w 1244359"/>
              <a:gd name="connsiteY65" fmla="*/ 3810 h 1201102"/>
              <a:gd name="connsiteX66" fmla="*/ 753822 w 1244359"/>
              <a:gd name="connsiteY66" fmla="*/ 0 h 1201102"/>
              <a:gd name="connsiteX67" fmla="*/ 751917 w 1244359"/>
              <a:gd name="connsiteY67" fmla="*/ 6668 h 1201102"/>
              <a:gd name="connsiteX68" fmla="*/ 780492 w 1244359"/>
              <a:gd name="connsiteY68" fmla="*/ 8573 h 1201102"/>
              <a:gd name="connsiteX69" fmla="*/ 788112 w 1244359"/>
              <a:gd name="connsiteY69" fmla="*/ 12383 h 1201102"/>
              <a:gd name="connsiteX70" fmla="*/ 873837 w 1244359"/>
              <a:gd name="connsiteY70" fmla="*/ 25718 h 1201102"/>
              <a:gd name="connsiteX71" fmla="*/ 950990 w 1244359"/>
              <a:gd name="connsiteY71" fmla="*/ 63818 h 1201102"/>
              <a:gd name="connsiteX72" fmla="*/ 952895 w 1244359"/>
              <a:gd name="connsiteY72" fmla="*/ 72390 h 1201102"/>
              <a:gd name="connsiteX73" fmla="*/ 981470 w 1244359"/>
              <a:gd name="connsiteY73" fmla="*/ 93345 h 1201102"/>
              <a:gd name="connsiteX74" fmla="*/ 1009092 w 1244359"/>
              <a:gd name="connsiteY74" fmla="*/ 106680 h 1201102"/>
              <a:gd name="connsiteX75" fmla="*/ 1030047 w 1244359"/>
              <a:gd name="connsiteY75" fmla="*/ 128588 h 1201102"/>
              <a:gd name="connsiteX76" fmla="*/ 1051002 w 1244359"/>
              <a:gd name="connsiteY76" fmla="*/ 154305 h 1201102"/>
              <a:gd name="connsiteX77" fmla="*/ 1051002 w 1244359"/>
              <a:gd name="connsiteY77" fmla="*/ 156210 h 1201102"/>
              <a:gd name="connsiteX78" fmla="*/ 1036715 w 1244359"/>
              <a:gd name="connsiteY78" fmla="*/ 143828 h 1201102"/>
              <a:gd name="connsiteX79" fmla="*/ 1041477 w 1244359"/>
              <a:gd name="connsiteY79" fmla="*/ 145733 h 1201102"/>
              <a:gd name="connsiteX80" fmla="*/ 1028142 w 1244359"/>
              <a:gd name="connsiteY80" fmla="*/ 134303 h 1201102"/>
              <a:gd name="connsiteX81" fmla="*/ 1018617 w 1244359"/>
              <a:gd name="connsiteY81" fmla="*/ 121920 h 1201102"/>
              <a:gd name="connsiteX82" fmla="*/ 1008140 w 1244359"/>
              <a:gd name="connsiteY82" fmla="*/ 120015 h 1201102"/>
              <a:gd name="connsiteX83" fmla="*/ 1021475 w 1244359"/>
              <a:gd name="connsiteY83" fmla="*/ 139065 h 1201102"/>
              <a:gd name="connsiteX84" fmla="*/ 1012902 w 1244359"/>
              <a:gd name="connsiteY84" fmla="*/ 130493 h 1201102"/>
              <a:gd name="connsiteX85" fmla="*/ 1026237 w 1244359"/>
              <a:gd name="connsiteY85" fmla="*/ 144780 h 1201102"/>
              <a:gd name="connsiteX86" fmla="*/ 1042430 w 1244359"/>
              <a:gd name="connsiteY86" fmla="*/ 159068 h 1201102"/>
              <a:gd name="connsiteX87" fmla="*/ 1039572 w 1244359"/>
              <a:gd name="connsiteY87" fmla="*/ 160020 h 1201102"/>
              <a:gd name="connsiteX88" fmla="*/ 1052907 w 1244359"/>
              <a:gd name="connsiteY88" fmla="*/ 172403 h 1201102"/>
              <a:gd name="connsiteX89" fmla="*/ 1055765 w 1244359"/>
              <a:gd name="connsiteY89" fmla="*/ 177165 h 1201102"/>
              <a:gd name="connsiteX90" fmla="*/ 1052907 w 1244359"/>
              <a:gd name="connsiteY90" fmla="*/ 176213 h 1201102"/>
              <a:gd name="connsiteX91" fmla="*/ 1055765 w 1244359"/>
              <a:gd name="connsiteY91" fmla="*/ 181928 h 1201102"/>
              <a:gd name="connsiteX92" fmla="*/ 1053860 w 1244359"/>
              <a:gd name="connsiteY92" fmla="*/ 180975 h 1201102"/>
              <a:gd name="connsiteX93" fmla="*/ 1056717 w 1244359"/>
              <a:gd name="connsiteY93" fmla="*/ 183833 h 1201102"/>
              <a:gd name="connsiteX94" fmla="*/ 1056717 w 1244359"/>
              <a:gd name="connsiteY94" fmla="*/ 186690 h 1201102"/>
              <a:gd name="connsiteX95" fmla="*/ 1034810 w 1244359"/>
              <a:gd name="connsiteY95" fmla="*/ 179070 h 1201102"/>
              <a:gd name="connsiteX96" fmla="*/ 1032905 w 1244359"/>
              <a:gd name="connsiteY96" fmla="*/ 174308 h 1201102"/>
              <a:gd name="connsiteX97" fmla="*/ 1031000 w 1244359"/>
              <a:gd name="connsiteY97" fmla="*/ 176213 h 1201102"/>
              <a:gd name="connsiteX98" fmla="*/ 1032905 w 1244359"/>
              <a:gd name="connsiteY98" fmla="*/ 178118 h 1201102"/>
              <a:gd name="connsiteX99" fmla="*/ 1030047 w 1244359"/>
              <a:gd name="connsiteY99" fmla="*/ 177165 h 1201102"/>
              <a:gd name="connsiteX100" fmla="*/ 1029095 w 1244359"/>
              <a:gd name="connsiteY100" fmla="*/ 175260 h 1201102"/>
              <a:gd name="connsiteX101" fmla="*/ 1027190 w 1244359"/>
              <a:gd name="connsiteY101" fmla="*/ 173355 h 1201102"/>
              <a:gd name="connsiteX102" fmla="*/ 1028142 w 1244359"/>
              <a:gd name="connsiteY102" fmla="*/ 176213 h 1201102"/>
              <a:gd name="connsiteX103" fmla="*/ 1028142 w 1244359"/>
              <a:gd name="connsiteY103" fmla="*/ 176213 h 1201102"/>
              <a:gd name="connsiteX104" fmla="*/ 1021475 w 1244359"/>
              <a:gd name="connsiteY104" fmla="*/ 172403 h 1201102"/>
              <a:gd name="connsiteX105" fmla="*/ 1016712 w 1244359"/>
              <a:gd name="connsiteY105" fmla="*/ 164783 h 1201102"/>
              <a:gd name="connsiteX106" fmla="*/ 1005282 w 1244359"/>
              <a:gd name="connsiteY106" fmla="*/ 164783 h 1201102"/>
              <a:gd name="connsiteX107" fmla="*/ 1003377 w 1244359"/>
              <a:gd name="connsiteY107" fmla="*/ 168593 h 1201102"/>
              <a:gd name="connsiteX108" fmla="*/ 996710 w 1244359"/>
              <a:gd name="connsiteY108" fmla="*/ 164783 h 1201102"/>
              <a:gd name="connsiteX109" fmla="*/ 994805 w 1244359"/>
              <a:gd name="connsiteY109" fmla="*/ 152400 h 1201102"/>
              <a:gd name="connsiteX110" fmla="*/ 991947 w 1244359"/>
              <a:gd name="connsiteY110" fmla="*/ 151448 h 1201102"/>
              <a:gd name="connsiteX111" fmla="*/ 990995 w 1244359"/>
              <a:gd name="connsiteY111" fmla="*/ 152400 h 1201102"/>
              <a:gd name="connsiteX112" fmla="*/ 990995 w 1244359"/>
              <a:gd name="connsiteY112" fmla="*/ 153353 h 1201102"/>
              <a:gd name="connsiteX113" fmla="*/ 983375 w 1244359"/>
              <a:gd name="connsiteY113" fmla="*/ 145733 h 1201102"/>
              <a:gd name="connsiteX114" fmla="*/ 982422 w 1244359"/>
              <a:gd name="connsiteY114" fmla="*/ 149543 h 1201102"/>
              <a:gd name="connsiteX115" fmla="*/ 990042 w 1244359"/>
              <a:gd name="connsiteY115" fmla="*/ 155258 h 1201102"/>
              <a:gd name="connsiteX116" fmla="*/ 990042 w 1244359"/>
              <a:gd name="connsiteY116" fmla="*/ 156210 h 1201102"/>
              <a:gd name="connsiteX117" fmla="*/ 992900 w 1244359"/>
              <a:gd name="connsiteY117" fmla="*/ 160973 h 1201102"/>
              <a:gd name="connsiteX118" fmla="*/ 973850 w 1244359"/>
              <a:gd name="connsiteY118" fmla="*/ 144780 h 1201102"/>
              <a:gd name="connsiteX119" fmla="*/ 970040 w 1244359"/>
              <a:gd name="connsiteY119" fmla="*/ 141923 h 1201102"/>
              <a:gd name="connsiteX120" fmla="*/ 970992 w 1244359"/>
              <a:gd name="connsiteY120" fmla="*/ 140970 h 1201102"/>
              <a:gd name="connsiteX121" fmla="*/ 970040 w 1244359"/>
              <a:gd name="connsiteY121" fmla="*/ 139065 h 1201102"/>
              <a:gd name="connsiteX122" fmla="*/ 969087 w 1244359"/>
              <a:gd name="connsiteY122" fmla="*/ 140018 h 1201102"/>
              <a:gd name="connsiteX123" fmla="*/ 955752 w 1244359"/>
              <a:gd name="connsiteY123" fmla="*/ 133350 h 1201102"/>
              <a:gd name="connsiteX124" fmla="*/ 951942 w 1244359"/>
              <a:gd name="connsiteY124" fmla="*/ 128588 h 1201102"/>
              <a:gd name="connsiteX125" fmla="*/ 947180 w 1244359"/>
              <a:gd name="connsiteY125" fmla="*/ 125730 h 1201102"/>
              <a:gd name="connsiteX126" fmla="*/ 852882 w 1244359"/>
              <a:gd name="connsiteY126" fmla="*/ 63818 h 1201102"/>
              <a:gd name="connsiteX127" fmla="*/ 735725 w 1244359"/>
              <a:gd name="connsiteY127" fmla="*/ 30480 h 1201102"/>
              <a:gd name="connsiteX128" fmla="*/ 711912 w 1244359"/>
              <a:gd name="connsiteY128" fmla="*/ 21908 h 1201102"/>
              <a:gd name="connsiteX129" fmla="*/ 684290 w 1244359"/>
              <a:gd name="connsiteY129" fmla="*/ 19050 h 1201102"/>
              <a:gd name="connsiteX130" fmla="*/ 630950 w 1244359"/>
              <a:gd name="connsiteY130" fmla="*/ 8573 h 1201102"/>
              <a:gd name="connsiteX131" fmla="*/ 615710 w 1244359"/>
              <a:gd name="connsiteY131" fmla="*/ 9525 h 1201102"/>
              <a:gd name="connsiteX132" fmla="*/ 601422 w 1244359"/>
              <a:gd name="connsiteY132" fmla="*/ 10478 h 1201102"/>
              <a:gd name="connsiteX133" fmla="*/ 578562 w 1244359"/>
              <a:gd name="connsiteY133" fmla="*/ 8573 h 1201102"/>
              <a:gd name="connsiteX134" fmla="*/ 523317 w 1244359"/>
              <a:gd name="connsiteY134" fmla="*/ 14288 h 1201102"/>
              <a:gd name="connsiteX135" fmla="*/ 510935 w 1244359"/>
              <a:gd name="connsiteY135" fmla="*/ 21908 h 1201102"/>
              <a:gd name="connsiteX136" fmla="*/ 492837 w 1244359"/>
              <a:gd name="connsiteY136" fmla="*/ 21908 h 1201102"/>
              <a:gd name="connsiteX137" fmla="*/ 491885 w 1244359"/>
              <a:gd name="connsiteY137" fmla="*/ 18098 h 1201102"/>
              <a:gd name="connsiteX138" fmla="*/ 486170 w 1244359"/>
              <a:gd name="connsiteY138" fmla="*/ 21908 h 1201102"/>
              <a:gd name="connsiteX139" fmla="*/ 473787 w 1244359"/>
              <a:gd name="connsiteY139" fmla="*/ 16193 h 1201102"/>
              <a:gd name="connsiteX140" fmla="*/ 457595 w 1244359"/>
              <a:gd name="connsiteY140" fmla="*/ 20955 h 1201102"/>
              <a:gd name="connsiteX141" fmla="*/ 464262 w 1244359"/>
              <a:gd name="connsiteY141" fmla="*/ 13335 h 1201102"/>
              <a:gd name="connsiteX142" fmla="*/ 483312 w 1244359"/>
              <a:gd name="connsiteY142" fmla="*/ 12383 h 1201102"/>
              <a:gd name="connsiteX143" fmla="*/ 484265 w 1244359"/>
              <a:gd name="connsiteY143" fmla="*/ 7620 h 1201102"/>
              <a:gd name="connsiteX144" fmla="*/ 504267 w 1244359"/>
              <a:gd name="connsiteY144" fmla="*/ 8573 h 1201102"/>
              <a:gd name="connsiteX145" fmla="*/ 496647 w 1244359"/>
              <a:gd name="connsiteY145" fmla="*/ 12383 h 1201102"/>
              <a:gd name="connsiteX146" fmla="*/ 520460 w 1244359"/>
              <a:gd name="connsiteY146" fmla="*/ 4763 h 1201102"/>
              <a:gd name="connsiteX147" fmla="*/ 518555 w 1244359"/>
              <a:gd name="connsiteY147" fmla="*/ 3810 h 1201102"/>
              <a:gd name="connsiteX148" fmla="*/ 411875 w 1244359"/>
              <a:gd name="connsiteY148" fmla="*/ 20955 h 1201102"/>
              <a:gd name="connsiteX149" fmla="*/ 315672 w 1244359"/>
              <a:gd name="connsiteY149" fmla="*/ 68580 h 1201102"/>
              <a:gd name="connsiteX150" fmla="*/ 296622 w 1244359"/>
              <a:gd name="connsiteY150" fmla="*/ 74295 h 1201102"/>
              <a:gd name="connsiteX151" fmla="*/ 269952 w 1244359"/>
              <a:gd name="connsiteY151" fmla="*/ 110490 h 1201102"/>
              <a:gd name="connsiteX152" fmla="*/ 342342 w 1244359"/>
              <a:gd name="connsiteY152" fmla="*/ 63818 h 1201102"/>
              <a:gd name="connsiteX153" fmla="*/ 363297 w 1244359"/>
              <a:gd name="connsiteY153" fmla="*/ 69533 h 1201102"/>
              <a:gd name="connsiteX154" fmla="*/ 280430 w 1244359"/>
              <a:gd name="connsiteY154" fmla="*/ 118110 h 1201102"/>
              <a:gd name="connsiteX155" fmla="*/ 273762 w 1244359"/>
              <a:gd name="connsiteY155" fmla="*/ 125730 h 1201102"/>
              <a:gd name="connsiteX156" fmla="*/ 228995 w 1244359"/>
              <a:gd name="connsiteY156" fmla="*/ 158115 h 1201102"/>
              <a:gd name="connsiteX157" fmla="*/ 157557 w 1244359"/>
              <a:gd name="connsiteY157" fmla="*/ 231458 h 1201102"/>
              <a:gd name="connsiteX158" fmla="*/ 143270 w 1244359"/>
              <a:gd name="connsiteY158" fmla="*/ 248603 h 1201102"/>
              <a:gd name="connsiteX159" fmla="*/ 162320 w 1244359"/>
              <a:gd name="connsiteY159" fmla="*/ 228600 h 1201102"/>
              <a:gd name="connsiteX160" fmla="*/ 176607 w 1244359"/>
              <a:gd name="connsiteY160" fmla="*/ 209550 h 1201102"/>
              <a:gd name="connsiteX161" fmla="*/ 203277 w 1244359"/>
              <a:gd name="connsiteY161" fmla="*/ 186690 h 1201102"/>
              <a:gd name="connsiteX162" fmla="*/ 231852 w 1244359"/>
              <a:gd name="connsiteY162" fmla="*/ 161925 h 1201102"/>
              <a:gd name="connsiteX163" fmla="*/ 246140 w 1244359"/>
              <a:gd name="connsiteY163" fmla="*/ 153353 h 1201102"/>
              <a:gd name="connsiteX164" fmla="*/ 259475 w 1244359"/>
              <a:gd name="connsiteY164" fmla="*/ 144780 h 1201102"/>
              <a:gd name="connsiteX165" fmla="*/ 284240 w 1244359"/>
              <a:gd name="connsiteY165" fmla="*/ 127635 h 1201102"/>
              <a:gd name="connsiteX166" fmla="*/ 343295 w 1244359"/>
              <a:gd name="connsiteY166" fmla="*/ 92393 h 1201102"/>
              <a:gd name="connsiteX167" fmla="*/ 362345 w 1244359"/>
              <a:gd name="connsiteY167" fmla="*/ 89535 h 1201102"/>
              <a:gd name="connsiteX168" fmla="*/ 381395 w 1244359"/>
              <a:gd name="connsiteY168" fmla="*/ 92393 h 1201102"/>
              <a:gd name="connsiteX169" fmla="*/ 380442 w 1244359"/>
              <a:gd name="connsiteY169" fmla="*/ 85725 h 1201102"/>
              <a:gd name="connsiteX170" fmla="*/ 394730 w 1244359"/>
              <a:gd name="connsiteY170" fmla="*/ 89535 h 1201102"/>
              <a:gd name="connsiteX171" fmla="*/ 382347 w 1244359"/>
              <a:gd name="connsiteY171" fmla="*/ 94298 h 1201102"/>
              <a:gd name="connsiteX172" fmla="*/ 399492 w 1244359"/>
              <a:gd name="connsiteY172" fmla="*/ 100013 h 1201102"/>
              <a:gd name="connsiteX173" fmla="*/ 375680 w 1244359"/>
              <a:gd name="connsiteY173" fmla="*/ 114300 h 1201102"/>
              <a:gd name="connsiteX174" fmla="*/ 354725 w 1244359"/>
              <a:gd name="connsiteY174" fmla="*/ 130493 h 1201102"/>
              <a:gd name="connsiteX175" fmla="*/ 311862 w 1244359"/>
              <a:gd name="connsiteY175" fmla="*/ 160973 h 1201102"/>
              <a:gd name="connsiteX176" fmla="*/ 294717 w 1244359"/>
              <a:gd name="connsiteY176" fmla="*/ 160020 h 1201102"/>
              <a:gd name="connsiteX177" fmla="*/ 311862 w 1244359"/>
              <a:gd name="connsiteY177" fmla="*/ 163830 h 1201102"/>
              <a:gd name="connsiteX178" fmla="*/ 298527 w 1244359"/>
              <a:gd name="connsiteY178" fmla="*/ 178118 h 1201102"/>
              <a:gd name="connsiteX179" fmla="*/ 294717 w 1244359"/>
              <a:gd name="connsiteY179" fmla="*/ 182880 h 1201102"/>
              <a:gd name="connsiteX180" fmla="*/ 293765 w 1244359"/>
              <a:gd name="connsiteY180" fmla="*/ 182880 h 1201102"/>
              <a:gd name="connsiteX181" fmla="*/ 278525 w 1244359"/>
              <a:gd name="connsiteY181" fmla="*/ 192405 h 1201102"/>
              <a:gd name="connsiteX182" fmla="*/ 276620 w 1244359"/>
              <a:gd name="connsiteY182" fmla="*/ 195263 h 1201102"/>
              <a:gd name="connsiteX183" fmla="*/ 264237 w 1244359"/>
              <a:gd name="connsiteY183" fmla="*/ 205740 h 1201102"/>
              <a:gd name="connsiteX184" fmla="*/ 263285 w 1244359"/>
              <a:gd name="connsiteY184" fmla="*/ 205740 h 1201102"/>
              <a:gd name="connsiteX185" fmla="*/ 262332 w 1244359"/>
              <a:gd name="connsiteY185" fmla="*/ 207645 h 1201102"/>
              <a:gd name="connsiteX186" fmla="*/ 260427 w 1244359"/>
              <a:gd name="connsiteY186" fmla="*/ 209550 h 1201102"/>
              <a:gd name="connsiteX187" fmla="*/ 243282 w 1244359"/>
              <a:gd name="connsiteY187" fmla="*/ 213360 h 1201102"/>
              <a:gd name="connsiteX188" fmla="*/ 239472 w 1244359"/>
              <a:gd name="connsiteY188" fmla="*/ 216218 h 1201102"/>
              <a:gd name="connsiteX189" fmla="*/ 237567 w 1244359"/>
              <a:gd name="connsiteY189" fmla="*/ 219075 h 1201102"/>
              <a:gd name="connsiteX190" fmla="*/ 229947 w 1244359"/>
              <a:gd name="connsiteY190" fmla="*/ 220980 h 1201102"/>
              <a:gd name="connsiteX191" fmla="*/ 223280 w 1244359"/>
              <a:gd name="connsiteY191" fmla="*/ 226695 h 1201102"/>
              <a:gd name="connsiteX192" fmla="*/ 211850 w 1244359"/>
              <a:gd name="connsiteY192" fmla="*/ 235268 h 1201102"/>
              <a:gd name="connsiteX193" fmla="*/ 208040 w 1244359"/>
              <a:gd name="connsiteY193" fmla="*/ 236220 h 1201102"/>
              <a:gd name="connsiteX194" fmla="*/ 195657 w 1244359"/>
              <a:gd name="connsiteY194" fmla="*/ 250508 h 1201102"/>
              <a:gd name="connsiteX195" fmla="*/ 188037 w 1244359"/>
              <a:gd name="connsiteY195" fmla="*/ 254318 h 1201102"/>
              <a:gd name="connsiteX196" fmla="*/ 186132 w 1244359"/>
              <a:gd name="connsiteY196" fmla="*/ 257175 h 1201102"/>
              <a:gd name="connsiteX197" fmla="*/ 163272 w 1244359"/>
              <a:gd name="connsiteY197" fmla="*/ 272415 h 1201102"/>
              <a:gd name="connsiteX198" fmla="*/ 151842 w 1244359"/>
              <a:gd name="connsiteY198" fmla="*/ 281940 h 1201102"/>
              <a:gd name="connsiteX199" fmla="*/ 138507 w 1244359"/>
              <a:gd name="connsiteY199" fmla="*/ 297180 h 1201102"/>
              <a:gd name="connsiteX200" fmla="*/ 134697 w 1244359"/>
              <a:gd name="connsiteY200" fmla="*/ 301943 h 1201102"/>
              <a:gd name="connsiteX201" fmla="*/ 128030 w 1244359"/>
              <a:gd name="connsiteY201" fmla="*/ 308610 h 1201102"/>
              <a:gd name="connsiteX202" fmla="*/ 123267 w 1244359"/>
              <a:gd name="connsiteY202" fmla="*/ 309563 h 1201102"/>
              <a:gd name="connsiteX203" fmla="*/ 121362 w 1244359"/>
              <a:gd name="connsiteY203" fmla="*/ 303848 h 1201102"/>
              <a:gd name="connsiteX204" fmla="*/ 122315 w 1244359"/>
              <a:gd name="connsiteY204" fmla="*/ 300038 h 1201102"/>
              <a:gd name="connsiteX205" fmla="*/ 121362 w 1244359"/>
              <a:gd name="connsiteY205" fmla="*/ 296228 h 1201102"/>
              <a:gd name="connsiteX206" fmla="*/ 119457 w 1244359"/>
              <a:gd name="connsiteY206" fmla="*/ 297180 h 1201102"/>
              <a:gd name="connsiteX207" fmla="*/ 112790 w 1244359"/>
              <a:gd name="connsiteY207" fmla="*/ 309563 h 1201102"/>
              <a:gd name="connsiteX208" fmla="*/ 111837 w 1244359"/>
              <a:gd name="connsiteY208" fmla="*/ 315278 h 1201102"/>
              <a:gd name="connsiteX209" fmla="*/ 100407 w 1244359"/>
              <a:gd name="connsiteY209" fmla="*/ 321945 h 1201102"/>
              <a:gd name="connsiteX210" fmla="*/ 98502 w 1244359"/>
              <a:gd name="connsiteY210" fmla="*/ 327660 h 1201102"/>
              <a:gd name="connsiteX211" fmla="*/ 91835 w 1244359"/>
              <a:gd name="connsiteY211" fmla="*/ 338138 h 1201102"/>
              <a:gd name="connsiteX212" fmla="*/ 84215 w 1244359"/>
              <a:gd name="connsiteY212" fmla="*/ 344805 h 1201102"/>
              <a:gd name="connsiteX213" fmla="*/ 87072 w 1244359"/>
              <a:gd name="connsiteY213" fmla="*/ 334328 h 1201102"/>
              <a:gd name="connsiteX214" fmla="*/ 121362 w 1244359"/>
              <a:gd name="connsiteY214" fmla="*/ 268605 h 1201102"/>
              <a:gd name="connsiteX215" fmla="*/ 133745 w 1244359"/>
              <a:gd name="connsiteY215" fmla="*/ 254318 h 1201102"/>
              <a:gd name="connsiteX216" fmla="*/ 128030 w 1244359"/>
              <a:gd name="connsiteY216" fmla="*/ 247650 h 1201102"/>
              <a:gd name="connsiteX217" fmla="*/ 123267 w 1244359"/>
              <a:gd name="connsiteY217" fmla="*/ 249555 h 1201102"/>
              <a:gd name="connsiteX218" fmla="*/ 108027 w 1244359"/>
              <a:gd name="connsiteY218" fmla="*/ 280035 h 1201102"/>
              <a:gd name="connsiteX219" fmla="*/ 63260 w 1244359"/>
              <a:gd name="connsiteY219" fmla="*/ 360045 h 1201102"/>
              <a:gd name="connsiteX220" fmla="*/ 60402 w 1244359"/>
              <a:gd name="connsiteY220" fmla="*/ 360045 h 1201102"/>
              <a:gd name="connsiteX221" fmla="*/ 62307 w 1244359"/>
              <a:gd name="connsiteY221" fmla="*/ 362903 h 1201102"/>
              <a:gd name="connsiteX222" fmla="*/ 61355 w 1244359"/>
              <a:gd name="connsiteY222" fmla="*/ 364808 h 1201102"/>
              <a:gd name="connsiteX223" fmla="*/ 58497 w 1244359"/>
              <a:gd name="connsiteY223" fmla="*/ 373380 h 1201102"/>
              <a:gd name="connsiteX224" fmla="*/ 53735 w 1244359"/>
              <a:gd name="connsiteY224" fmla="*/ 376238 h 1201102"/>
              <a:gd name="connsiteX225" fmla="*/ 48020 w 1244359"/>
              <a:gd name="connsiteY225" fmla="*/ 384810 h 1201102"/>
              <a:gd name="connsiteX226" fmla="*/ 35637 w 1244359"/>
              <a:gd name="connsiteY226" fmla="*/ 404813 h 1201102"/>
              <a:gd name="connsiteX227" fmla="*/ 32780 w 1244359"/>
              <a:gd name="connsiteY227" fmla="*/ 405765 h 1201102"/>
              <a:gd name="connsiteX228" fmla="*/ 28970 w 1244359"/>
              <a:gd name="connsiteY228" fmla="*/ 409575 h 1201102"/>
              <a:gd name="connsiteX229" fmla="*/ 28970 w 1244359"/>
              <a:gd name="connsiteY229" fmla="*/ 419100 h 1201102"/>
              <a:gd name="connsiteX230" fmla="*/ 22302 w 1244359"/>
              <a:gd name="connsiteY230" fmla="*/ 425768 h 1201102"/>
              <a:gd name="connsiteX231" fmla="*/ 20397 w 1244359"/>
              <a:gd name="connsiteY231" fmla="*/ 428625 h 1201102"/>
              <a:gd name="connsiteX232" fmla="*/ 20397 w 1244359"/>
              <a:gd name="connsiteY232" fmla="*/ 427673 h 1201102"/>
              <a:gd name="connsiteX233" fmla="*/ 19445 w 1244359"/>
              <a:gd name="connsiteY233" fmla="*/ 430530 h 1201102"/>
              <a:gd name="connsiteX234" fmla="*/ 15635 w 1244359"/>
              <a:gd name="connsiteY234" fmla="*/ 433388 h 1201102"/>
              <a:gd name="connsiteX235" fmla="*/ 16587 w 1244359"/>
              <a:gd name="connsiteY235" fmla="*/ 441008 h 1201102"/>
              <a:gd name="connsiteX236" fmla="*/ 9920 w 1244359"/>
              <a:gd name="connsiteY236" fmla="*/ 465773 h 1201102"/>
              <a:gd name="connsiteX237" fmla="*/ 9920 w 1244359"/>
              <a:gd name="connsiteY237" fmla="*/ 481013 h 1201102"/>
              <a:gd name="connsiteX238" fmla="*/ 7062 w 1244359"/>
              <a:gd name="connsiteY238" fmla="*/ 497205 h 1201102"/>
              <a:gd name="connsiteX239" fmla="*/ 1347 w 1244359"/>
              <a:gd name="connsiteY239" fmla="*/ 505778 h 1201102"/>
              <a:gd name="connsiteX240" fmla="*/ 395 w 1244359"/>
              <a:gd name="connsiteY240" fmla="*/ 508635 h 1201102"/>
              <a:gd name="connsiteX241" fmla="*/ 395 w 1244359"/>
              <a:gd name="connsiteY241" fmla="*/ 520065 h 1201102"/>
              <a:gd name="connsiteX242" fmla="*/ 4205 w 1244359"/>
              <a:gd name="connsiteY242" fmla="*/ 540068 h 1201102"/>
              <a:gd name="connsiteX243" fmla="*/ 395 w 1244359"/>
              <a:gd name="connsiteY243" fmla="*/ 560070 h 1201102"/>
              <a:gd name="connsiteX244" fmla="*/ 2300 w 1244359"/>
              <a:gd name="connsiteY244" fmla="*/ 564833 h 1201102"/>
              <a:gd name="connsiteX245" fmla="*/ 7062 w 1244359"/>
              <a:gd name="connsiteY245" fmla="*/ 569595 h 1201102"/>
              <a:gd name="connsiteX246" fmla="*/ 7062 w 1244359"/>
              <a:gd name="connsiteY246" fmla="*/ 577215 h 1201102"/>
              <a:gd name="connsiteX247" fmla="*/ 10872 w 1244359"/>
              <a:gd name="connsiteY247" fmla="*/ 608648 h 1201102"/>
              <a:gd name="connsiteX248" fmla="*/ 9920 w 1244359"/>
              <a:gd name="connsiteY248" fmla="*/ 614363 h 1201102"/>
              <a:gd name="connsiteX249" fmla="*/ 8967 w 1244359"/>
              <a:gd name="connsiteY249" fmla="*/ 619125 h 1201102"/>
              <a:gd name="connsiteX250" fmla="*/ 10872 w 1244359"/>
              <a:gd name="connsiteY250" fmla="*/ 629603 h 1201102"/>
              <a:gd name="connsiteX251" fmla="*/ 11825 w 1244359"/>
              <a:gd name="connsiteY251" fmla="*/ 644843 h 1201102"/>
              <a:gd name="connsiteX252" fmla="*/ 21350 w 1244359"/>
              <a:gd name="connsiteY252" fmla="*/ 659130 h 1201102"/>
              <a:gd name="connsiteX253" fmla="*/ 25160 w 1244359"/>
              <a:gd name="connsiteY253" fmla="*/ 664845 h 1201102"/>
              <a:gd name="connsiteX254" fmla="*/ 28970 w 1244359"/>
              <a:gd name="connsiteY254" fmla="*/ 681038 h 1201102"/>
              <a:gd name="connsiteX255" fmla="*/ 36590 w 1244359"/>
              <a:gd name="connsiteY255" fmla="*/ 707708 h 1201102"/>
              <a:gd name="connsiteX256" fmla="*/ 38495 w 1244359"/>
              <a:gd name="connsiteY256" fmla="*/ 710565 h 1201102"/>
              <a:gd name="connsiteX257" fmla="*/ 51830 w 1244359"/>
              <a:gd name="connsiteY257" fmla="*/ 718185 h 1201102"/>
              <a:gd name="connsiteX258" fmla="*/ 65165 w 1244359"/>
              <a:gd name="connsiteY258" fmla="*/ 724853 h 1201102"/>
              <a:gd name="connsiteX259" fmla="*/ 68022 w 1244359"/>
              <a:gd name="connsiteY259" fmla="*/ 731520 h 1201102"/>
              <a:gd name="connsiteX260" fmla="*/ 68975 w 1244359"/>
              <a:gd name="connsiteY260" fmla="*/ 733425 h 1201102"/>
              <a:gd name="connsiteX261" fmla="*/ 70880 w 1244359"/>
              <a:gd name="connsiteY261" fmla="*/ 740093 h 1201102"/>
              <a:gd name="connsiteX262" fmla="*/ 68975 w 1244359"/>
              <a:gd name="connsiteY262" fmla="*/ 750570 h 1201102"/>
              <a:gd name="connsiteX263" fmla="*/ 74690 w 1244359"/>
              <a:gd name="connsiteY263" fmla="*/ 767715 h 1201102"/>
              <a:gd name="connsiteX264" fmla="*/ 77547 w 1244359"/>
              <a:gd name="connsiteY264" fmla="*/ 772478 h 1201102"/>
              <a:gd name="connsiteX265" fmla="*/ 80405 w 1244359"/>
              <a:gd name="connsiteY265" fmla="*/ 777240 h 1201102"/>
              <a:gd name="connsiteX266" fmla="*/ 77547 w 1244359"/>
              <a:gd name="connsiteY266" fmla="*/ 785813 h 1201102"/>
              <a:gd name="connsiteX267" fmla="*/ 79452 w 1244359"/>
              <a:gd name="connsiteY267" fmla="*/ 797243 h 1201102"/>
              <a:gd name="connsiteX268" fmla="*/ 84215 w 1244359"/>
              <a:gd name="connsiteY268" fmla="*/ 798195 h 1201102"/>
              <a:gd name="connsiteX269" fmla="*/ 93740 w 1244359"/>
              <a:gd name="connsiteY269" fmla="*/ 789623 h 1201102"/>
              <a:gd name="connsiteX270" fmla="*/ 93740 w 1244359"/>
              <a:gd name="connsiteY270" fmla="*/ 782003 h 1201102"/>
              <a:gd name="connsiteX271" fmla="*/ 93740 w 1244359"/>
              <a:gd name="connsiteY271" fmla="*/ 762953 h 1201102"/>
              <a:gd name="connsiteX272" fmla="*/ 94692 w 1244359"/>
              <a:gd name="connsiteY272" fmla="*/ 762000 h 1201102"/>
              <a:gd name="connsiteX273" fmla="*/ 95645 w 1244359"/>
              <a:gd name="connsiteY273" fmla="*/ 762953 h 1201102"/>
              <a:gd name="connsiteX274" fmla="*/ 103265 w 1244359"/>
              <a:gd name="connsiteY274" fmla="*/ 773430 h 1201102"/>
              <a:gd name="connsiteX275" fmla="*/ 103265 w 1244359"/>
              <a:gd name="connsiteY275" fmla="*/ 779145 h 1201102"/>
              <a:gd name="connsiteX276" fmla="*/ 112790 w 1244359"/>
              <a:gd name="connsiteY276" fmla="*/ 789623 h 1201102"/>
              <a:gd name="connsiteX277" fmla="*/ 119457 w 1244359"/>
              <a:gd name="connsiteY277" fmla="*/ 806768 h 1201102"/>
              <a:gd name="connsiteX278" fmla="*/ 128982 w 1244359"/>
              <a:gd name="connsiteY278" fmla="*/ 824865 h 1201102"/>
              <a:gd name="connsiteX279" fmla="*/ 130887 w 1244359"/>
              <a:gd name="connsiteY279" fmla="*/ 829628 h 1201102"/>
              <a:gd name="connsiteX280" fmla="*/ 137555 w 1244359"/>
              <a:gd name="connsiteY280" fmla="*/ 843915 h 1201102"/>
              <a:gd name="connsiteX281" fmla="*/ 142317 w 1244359"/>
              <a:gd name="connsiteY281" fmla="*/ 857250 h 1201102"/>
              <a:gd name="connsiteX282" fmla="*/ 144222 w 1244359"/>
              <a:gd name="connsiteY282" fmla="*/ 865823 h 1201102"/>
              <a:gd name="connsiteX283" fmla="*/ 154700 w 1244359"/>
              <a:gd name="connsiteY283" fmla="*/ 882968 h 1201102"/>
              <a:gd name="connsiteX284" fmla="*/ 157557 w 1244359"/>
              <a:gd name="connsiteY284" fmla="*/ 881063 h 1201102"/>
              <a:gd name="connsiteX285" fmla="*/ 159462 w 1244359"/>
              <a:gd name="connsiteY285" fmla="*/ 878205 h 1201102"/>
              <a:gd name="connsiteX286" fmla="*/ 160415 w 1244359"/>
              <a:gd name="connsiteY286" fmla="*/ 880110 h 1201102"/>
              <a:gd name="connsiteX287" fmla="*/ 158510 w 1244359"/>
              <a:gd name="connsiteY287" fmla="*/ 902018 h 1201102"/>
              <a:gd name="connsiteX288" fmla="*/ 160415 w 1244359"/>
              <a:gd name="connsiteY288" fmla="*/ 918210 h 1201102"/>
              <a:gd name="connsiteX289" fmla="*/ 174702 w 1244359"/>
              <a:gd name="connsiteY289" fmla="*/ 931545 h 1201102"/>
              <a:gd name="connsiteX290" fmla="*/ 183275 w 1244359"/>
              <a:gd name="connsiteY290" fmla="*/ 942023 h 1201102"/>
              <a:gd name="connsiteX291" fmla="*/ 188037 w 1244359"/>
              <a:gd name="connsiteY291" fmla="*/ 957263 h 1201102"/>
              <a:gd name="connsiteX292" fmla="*/ 189942 w 1244359"/>
              <a:gd name="connsiteY292" fmla="*/ 960120 h 1201102"/>
              <a:gd name="connsiteX293" fmla="*/ 201372 w 1244359"/>
              <a:gd name="connsiteY293" fmla="*/ 978218 h 1201102"/>
              <a:gd name="connsiteX294" fmla="*/ 214707 w 1244359"/>
              <a:gd name="connsiteY294" fmla="*/ 988695 h 1201102"/>
              <a:gd name="connsiteX295" fmla="*/ 226137 w 1244359"/>
              <a:gd name="connsiteY295" fmla="*/ 1002983 h 1201102"/>
              <a:gd name="connsiteX296" fmla="*/ 240425 w 1244359"/>
              <a:gd name="connsiteY296" fmla="*/ 1016318 h 1201102"/>
              <a:gd name="connsiteX297" fmla="*/ 243282 w 1244359"/>
              <a:gd name="connsiteY297" fmla="*/ 1015365 h 1201102"/>
              <a:gd name="connsiteX298" fmla="*/ 244235 w 1244359"/>
              <a:gd name="connsiteY298" fmla="*/ 1011555 h 1201102"/>
              <a:gd name="connsiteX299" fmla="*/ 245187 w 1244359"/>
              <a:gd name="connsiteY299" fmla="*/ 1010603 h 1201102"/>
              <a:gd name="connsiteX300" fmla="*/ 254712 w 1244359"/>
              <a:gd name="connsiteY300" fmla="*/ 1017270 h 1201102"/>
              <a:gd name="connsiteX301" fmla="*/ 247092 w 1244359"/>
              <a:gd name="connsiteY301" fmla="*/ 1007745 h 1201102"/>
              <a:gd name="connsiteX302" fmla="*/ 247092 w 1244359"/>
              <a:gd name="connsiteY302" fmla="*/ 1006793 h 1201102"/>
              <a:gd name="connsiteX303" fmla="*/ 242330 w 1244359"/>
              <a:gd name="connsiteY303" fmla="*/ 1002030 h 1201102"/>
              <a:gd name="connsiteX304" fmla="*/ 238520 w 1244359"/>
              <a:gd name="connsiteY304" fmla="*/ 998220 h 1201102"/>
              <a:gd name="connsiteX305" fmla="*/ 236615 w 1244359"/>
              <a:gd name="connsiteY305" fmla="*/ 995363 h 1201102"/>
              <a:gd name="connsiteX306" fmla="*/ 237567 w 1244359"/>
              <a:gd name="connsiteY306" fmla="*/ 995363 h 1201102"/>
              <a:gd name="connsiteX307" fmla="*/ 235662 w 1244359"/>
              <a:gd name="connsiteY307" fmla="*/ 993458 h 1201102"/>
              <a:gd name="connsiteX308" fmla="*/ 224232 w 1244359"/>
              <a:gd name="connsiteY308" fmla="*/ 980123 h 1201102"/>
              <a:gd name="connsiteX309" fmla="*/ 217565 w 1244359"/>
              <a:gd name="connsiteY309" fmla="*/ 968693 h 1201102"/>
              <a:gd name="connsiteX310" fmla="*/ 222327 w 1244359"/>
              <a:gd name="connsiteY310" fmla="*/ 955358 h 1201102"/>
              <a:gd name="connsiteX311" fmla="*/ 224232 w 1244359"/>
              <a:gd name="connsiteY311" fmla="*/ 950595 h 1201102"/>
              <a:gd name="connsiteX312" fmla="*/ 225185 w 1244359"/>
              <a:gd name="connsiteY312" fmla="*/ 949643 h 1201102"/>
              <a:gd name="connsiteX313" fmla="*/ 226137 w 1244359"/>
              <a:gd name="connsiteY313" fmla="*/ 951548 h 1201102"/>
              <a:gd name="connsiteX314" fmla="*/ 233757 w 1244359"/>
              <a:gd name="connsiteY314" fmla="*/ 957263 h 1201102"/>
              <a:gd name="connsiteX315" fmla="*/ 235662 w 1244359"/>
              <a:gd name="connsiteY315" fmla="*/ 962025 h 1201102"/>
              <a:gd name="connsiteX316" fmla="*/ 240425 w 1244359"/>
              <a:gd name="connsiteY316" fmla="*/ 965835 h 1201102"/>
              <a:gd name="connsiteX317" fmla="*/ 240425 w 1244359"/>
              <a:gd name="connsiteY317" fmla="*/ 968693 h 1201102"/>
              <a:gd name="connsiteX318" fmla="*/ 237567 w 1244359"/>
              <a:gd name="connsiteY318" fmla="*/ 975360 h 1201102"/>
              <a:gd name="connsiteX319" fmla="*/ 235662 w 1244359"/>
              <a:gd name="connsiteY319" fmla="*/ 985838 h 1201102"/>
              <a:gd name="connsiteX320" fmla="*/ 236615 w 1244359"/>
              <a:gd name="connsiteY320" fmla="*/ 987743 h 1201102"/>
              <a:gd name="connsiteX321" fmla="*/ 238520 w 1244359"/>
              <a:gd name="connsiteY321" fmla="*/ 986790 h 1201102"/>
              <a:gd name="connsiteX322" fmla="*/ 242330 w 1244359"/>
              <a:gd name="connsiteY322" fmla="*/ 982980 h 1201102"/>
              <a:gd name="connsiteX323" fmla="*/ 255665 w 1244359"/>
              <a:gd name="connsiteY323" fmla="*/ 972503 h 1201102"/>
              <a:gd name="connsiteX324" fmla="*/ 263285 w 1244359"/>
              <a:gd name="connsiteY324" fmla="*/ 974408 h 1201102"/>
              <a:gd name="connsiteX325" fmla="*/ 262332 w 1244359"/>
              <a:gd name="connsiteY325" fmla="*/ 979170 h 1201102"/>
              <a:gd name="connsiteX326" fmla="*/ 261380 w 1244359"/>
              <a:gd name="connsiteY326" fmla="*/ 978218 h 1201102"/>
              <a:gd name="connsiteX327" fmla="*/ 262332 w 1244359"/>
              <a:gd name="connsiteY327" fmla="*/ 979170 h 1201102"/>
              <a:gd name="connsiteX328" fmla="*/ 264237 w 1244359"/>
              <a:gd name="connsiteY328" fmla="*/ 982028 h 1201102"/>
              <a:gd name="connsiteX329" fmla="*/ 264237 w 1244359"/>
              <a:gd name="connsiteY329" fmla="*/ 986790 h 1201102"/>
              <a:gd name="connsiteX330" fmla="*/ 261380 w 1244359"/>
              <a:gd name="connsiteY330" fmla="*/ 984885 h 1201102"/>
              <a:gd name="connsiteX331" fmla="*/ 255665 w 1244359"/>
              <a:gd name="connsiteY331" fmla="*/ 979170 h 1201102"/>
              <a:gd name="connsiteX332" fmla="*/ 256617 w 1244359"/>
              <a:gd name="connsiteY332" fmla="*/ 983933 h 1201102"/>
              <a:gd name="connsiteX333" fmla="*/ 262332 w 1244359"/>
              <a:gd name="connsiteY333" fmla="*/ 989648 h 1201102"/>
              <a:gd name="connsiteX334" fmla="*/ 257570 w 1244359"/>
              <a:gd name="connsiteY334" fmla="*/ 1001078 h 1201102"/>
              <a:gd name="connsiteX335" fmla="*/ 261380 w 1244359"/>
              <a:gd name="connsiteY335" fmla="*/ 1018223 h 1201102"/>
              <a:gd name="connsiteX336" fmla="*/ 268047 w 1244359"/>
              <a:gd name="connsiteY336" fmla="*/ 1034415 h 1201102"/>
              <a:gd name="connsiteX337" fmla="*/ 268047 w 1244359"/>
              <a:gd name="connsiteY337" fmla="*/ 1040130 h 1201102"/>
              <a:gd name="connsiteX338" fmla="*/ 268047 w 1244359"/>
              <a:gd name="connsiteY338" fmla="*/ 1042988 h 1201102"/>
              <a:gd name="connsiteX339" fmla="*/ 265190 w 1244359"/>
              <a:gd name="connsiteY339" fmla="*/ 1042035 h 1201102"/>
              <a:gd name="connsiteX340" fmla="*/ 269000 w 1244359"/>
              <a:gd name="connsiteY340" fmla="*/ 1044893 h 1201102"/>
              <a:gd name="connsiteX341" fmla="*/ 269000 w 1244359"/>
              <a:gd name="connsiteY341" fmla="*/ 1046798 h 1201102"/>
              <a:gd name="connsiteX342" fmla="*/ 246140 w 1244359"/>
              <a:gd name="connsiteY342" fmla="*/ 1030605 h 1201102"/>
              <a:gd name="connsiteX343" fmla="*/ 228042 w 1244359"/>
              <a:gd name="connsiteY343" fmla="*/ 1014413 h 1201102"/>
              <a:gd name="connsiteX344" fmla="*/ 211850 w 1244359"/>
              <a:gd name="connsiteY344" fmla="*/ 1000125 h 1201102"/>
              <a:gd name="connsiteX345" fmla="*/ 204230 w 1244359"/>
              <a:gd name="connsiteY345" fmla="*/ 994410 h 1201102"/>
              <a:gd name="connsiteX346" fmla="*/ 216612 w 1244359"/>
              <a:gd name="connsiteY346" fmla="*/ 1022033 h 1201102"/>
              <a:gd name="connsiteX347" fmla="*/ 224232 w 1244359"/>
              <a:gd name="connsiteY347" fmla="*/ 1033463 h 1201102"/>
              <a:gd name="connsiteX348" fmla="*/ 228995 w 1244359"/>
              <a:gd name="connsiteY348" fmla="*/ 1036320 h 1201102"/>
              <a:gd name="connsiteX349" fmla="*/ 248997 w 1244359"/>
              <a:gd name="connsiteY349" fmla="*/ 1062990 h 1201102"/>
              <a:gd name="connsiteX350" fmla="*/ 265190 w 1244359"/>
              <a:gd name="connsiteY350" fmla="*/ 1069658 h 1201102"/>
              <a:gd name="connsiteX351" fmla="*/ 266142 w 1244359"/>
              <a:gd name="connsiteY351" fmla="*/ 1065848 h 1201102"/>
              <a:gd name="connsiteX352" fmla="*/ 274715 w 1244359"/>
              <a:gd name="connsiteY352" fmla="*/ 1068705 h 1201102"/>
              <a:gd name="connsiteX353" fmla="*/ 257570 w 1244359"/>
              <a:gd name="connsiteY353" fmla="*/ 1062990 h 1201102"/>
              <a:gd name="connsiteX354" fmla="*/ 253760 w 1244359"/>
              <a:gd name="connsiteY354" fmla="*/ 1057275 h 1201102"/>
              <a:gd name="connsiteX355" fmla="*/ 255665 w 1244359"/>
              <a:gd name="connsiteY355" fmla="*/ 1062038 h 1201102"/>
              <a:gd name="connsiteX356" fmla="*/ 250902 w 1244359"/>
              <a:gd name="connsiteY356" fmla="*/ 1061085 h 1201102"/>
              <a:gd name="connsiteX357" fmla="*/ 239472 w 1244359"/>
              <a:gd name="connsiteY357" fmla="*/ 1048703 h 1201102"/>
              <a:gd name="connsiteX358" fmla="*/ 243282 w 1244359"/>
              <a:gd name="connsiteY358" fmla="*/ 1047750 h 1201102"/>
              <a:gd name="connsiteX359" fmla="*/ 252807 w 1244359"/>
              <a:gd name="connsiteY359" fmla="*/ 1050608 h 1201102"/>
              <a:gd name="connsiteX360" fmla="*/ 257570 w 1244359"/>
              <a:gd name="connsiteY360" fmla="*/ 1057275 h 1201102"/>
              <a:gd name="connsiteX361" fmla="*/ 271857 w 1244359"/>
              <a:gd name="connsiteY361" fmla="*/ 1062038 h 1201102"/>
              <a:gd name="connsiteX362" fmla="*/ 291860 w 1244359"/>
              <a:gd name="connsiteY362" fmla="*/ 1065848 h 1201102"/>
              <a:gd name="connsiteX363" fmla="*/ 292812 w 1244359"/>
              <a:gd name="connsiteY363" fmla="*/ 1066800 h 1201102"/>
              <a:gd name="connsiteX364" fmla="*/ 305195 w 1244359"/>
              <a:gd name="connsiteY364" fmla="*/ 1075373 h 1201102"/>
              <a:gd name="connsiteX365" fmla="*/ 308052 w 1244359"/>
              <a:gd name="connsiteY365" fmla="*/ 1073468 h 1201102"/>
              <a:gd name="connsiteX366" fmla="*/ 307100 w 1244359"/>
              <a:gd name="connsiteY366" fmla="*/ 1062038 h 1201102"/>
              <a:gd name="connsiteX367" fmla="*/ 293765 w 1244359"/>
              <a:gd name="connsiteY367" fmla="*/ 1052513 h 1201102"/>
              <a:gd name="connsiteX368" fmla="*/ 289002 w 1244359"/>
              <a:gd name="connsiteY368" fmla="*/ 1050608 h 1201102"/>
              <a:gd name="connsiteX369" fmla="*/ 285192 w 1244359"/>
              <a:gd name="connsiteY369" fmla="*/ 1044893 h 1201102"/>
              <a:gd name="connsiteX370" fmla="*/ 286145 w 1244359"/>
              <a:gd name="connsiteY370" fmla="*/ 1044893 h 1201102"/>
              <a:gd name="connsiteX371" fmla="*/ 283287 w 1244359"/>
              <a:gd name="connsiteY371" fmla="*/ 1042988 h 1201102"/>
              <a:gd name="connsiteX372" fmla="*/ 277572 w 1244359"/>
              <a:gd name="connsiteY372" fmla="*/ 1033463 h 1201102"/>
              <a:gd name="connsiteX373" fmla="*/ 283287 w 1244359"/>
              <a:gd name="connsiteY373" fmla="*/ 1018223 h 1201102"/>
              <a:gd name="connsiteX374" fmla="*/ 284240 w 1244359"/>
              <a:gd name="connsiteY374" fmla="*/ 1013460 h 1201102"/>
              <a:gd name="connsiteX375" fmla="*/ 283287 w 1244359"/>
              <a:gd name="connsiteY375" fmla="*/ 1012508 h 1201102"/>
              <a:gd name="connsiteX376" fmla="*/ 271857 w 1244359"/>
              <a:gd name="connsiteY376" fmla="*/ 1007745 h 1201102"/>
              <a:gd name="connsiteX377" fmla="*/ 269000 w 1244359"/>
              <a:gd name="connsiteY377" fmla="*/ 1000125 h 1201102"/>
              <a:gd name="connsiteX378" fmla="*/ 279477 w 1244359"/>
              <a:gd name="connsiteY378" fmla="*/ 1004888 h 1201102"/>
              <a:gd name="connsiteX379" fmla="*/ 280430 w 1244359"/>
              <a:gd name="connsiteY379" fmla="*/ 1005840 h 1201102"/>
              <a:gd name="connsiteX380" fmla="*/ 292812 w 1244359"/>
              <a:gd name="connsiteY380" fmla="*/ 1017270 h 1201102"/>
              <a:gd name="connsiteX381" fmla="*/ 305195 w 1244359"/>
              <a:gd name="connsiteY381" fmla="*/ 1026795 h 1201102"/>
              <a:gd name="connsiteX382" fmla="*/ 308052 w 1244359"/>
              <a:gd name="connsiteY382" fmla="*/ 1024890 h 1201102"/>
              <a:gd name="connsiteX383" fmla="*/ 317577 w 1244359"/>
              <a:gd name="connsiteY383" fmla="*/ 1031558 h 1201102"/>
              <a:gd name="connsiteX384" fmla="*/ 326150 w 1244359"/>
              <a:gd name="connsiteY384" fmla="*/ 1032510 h 1201102"/>
              <a:gd name="connsiteX385" fmla="*/ 300432 w 1244359"/>
              <a:gd name="connsiteY385" fmla="*/ 1021080 h 1201102"/>
              <a:gd name="connsiteX386" fmla="*/ 288050 w 1244359"/>
              <a:gd name="connsiteY386" fmla="*/ 1010603 h 1201102"/>
              <a:gd name="connsiteX387" fmla="*/ 283287 w 1244359"/>
              <a:gd name="connsiteY387" fmla="*/ 1006793 h 1201102"/>
              <a:gd name="connsiteX388" fmla="*/ 286145 w 1244359"/>
              <a:gd name="connsiteY388" fmla="*/ 1005840 h 1201102"/>
              <a:gd name="connsiteX389" fmla="*/ 286145 w 1244359"/>
              <a:gd name="connsiteY389" fmla="*/ 1004888 h 1201102"/>
              <a:gd name="connsiteX390" fmla="*/ 284240 w 1244359"/>
              <a:gd name="connsiteY390" fmla="*/ 1002030 h 1201102"/>
              <a:gd name="connsiteX391" fmla="*/ 285192 w 1244359"/>
              <a:gd name="connsiteY391" fmla="*/ 997268 h 1201102"/>
              <a:gd name="connsiteX392" fmla="*/ 289955 w 1244359"/>
              <a:gd name="connsiteY392" fmla="*/ 997268 h 1201102"/>
              <a:gd name="connsiteX393" fmla="*/ 294717 w 1244359"/>
              <a:gd name="connsiteY393" fmla="*/ 1000125 h 1201102"/>
              <a:gd name="connsiteX394" fmla="*/ 295670 w 1244359"/>
              <a:gd name="connsiteY394" fmla="*/ 1005840 h 1201102"/>
              <a:gd name="connsiteX395" fmla="*/ 300432 w 1244359"/>
              <a:gd name="connsiteY395" fmla="*/ 1007745 h 1201102"/>
              <a:gd name="connsiteX396" fmla="*/ 308052 w 1244359"/>
              <a:gd name="connsiteY396" fmla="*/ 1008698 h 1201102"/>
              <a:gd name="connsiteX397" fmla="*/ 309005 w 1244359"/>
              <a:gd name="connsiteY397" fmla="*/ 1010603 h 1201102"/>
              <a:gd name="connsiteX398" fmla="*/ 312815 w 1244359"/>
              <a:gd name="connsiteY398" fmla="*/ 1011555 h 1201102"/>
              <a:gd name="connsiteX399" fmla="*/ 313767 w 1244359"/>
              <a:gd name="connsiteY399" fmla="*/ 1011555 h 1201102"/>
              <a:gd name="connsiteX400" fmla="*/ 334722 w 1244359"/>
              <a:gd name="connsiteY400" fmla="*/ 1021080 h 1201102"/>
              <a:gd name="connsiteX401" fmla="*/ 325197 w 1244359"/>
              <a:gd name="connsiteY401" fmla="*/ 1014413 h 1201102"/>
              <a:gd name="connsiteX402" fmla="*/ 330912 w 1244359"/>
              <a:gd name="connsiteY402" fmla="*/ 1014413 h 1201102"/>
              <a:gd name="connsiteX403" fmla="*/ 331865 w 1244359"/>
              <a:gd name="connsiteY403" fmla="*/ 1013460 h 1201102"/>
              <a:gd name="connsiteX404" fmla="*/ 330912 w 1244359"/>
              <a:gd name="connsiteY404" fmla="*/ 1012508 h 1201102"/>
              <a:gd name="connsiteX405" fmla="*/ 323292 w 1244359"/>
              <a:gd name="connsiteY405" fmla="*/ 1012508 h 1201102"/>
              <a:gd name="connsiteX406" fmla="*/ 322340 w 1244359"/>
              <a:gd name="connsiteY406" fmla="*/ 1013460 h 1201102"/>
              <a:gd name="connsiteX407" fmla="*/ 316625 w 1244359"/>
              <a:gd name="connsiteY407" fmla="*/ 1009650 h 1201102"/>
              <a:gd name="connsiteX408" fmla="*/ 322340 w 1244359"/>
              <a:gd name="connsiteY408" fmla="*/ 1007745 h 1201102"/>
              <a:gd name="connsiteX409" fmla="*/ 329007 w 1244359"/>
              <a:gd name="connsiteY409" fmla="*/ 1007745 h 1201102"/>
              <a:gd name="connsiteX410" fmla="*/ 335675 w 1244359"/>
              <a:gd name="connsiteY410" fmla="*/ 1012508 h 1201102"/>
              <a:gd name="connsiteX411" fmla="*/ 340437 w 1244359"/>
              <a:gd name="connsiteY411" fmla="*/ 1011555 h 1201102"/>
              <a:gd name="connsiteX412" fmla="*/ 340437 w 1244359"/>
              <a:gd name="connsiteY412" fmla="*/ 1009650 h 1201102"/>
              <a:gd name="connsiteX413" fmla="*/ 351867 w 1244359"/>
              <a:gd name="connsiteY413" fmla="*/ 1011555 h 1201102"/>
              <a:gd name="connsiteX414" fmla="*/ 360440 w 1244359"/>
              <a:gd name="connsiteY414" fmla="*/ 1017270 h 1201102"/>
              <a:gd name="connsiteX415" fmla="*/ 365202 w 1244359"/>
              <a:gd name="connsiteY415" fmla="*/ 1022985 h 1201102"/>
              <a:gd name="connsiteX416" fmla="*/ 368060 w 1244359"/>
              <a:gd name="connsiteY416" fmla="*/ 1027748 h 1201102"/>
              <a:gd name="connsiteX417" fmla="*/ 357582 w 1244359"/>
              <a:gd name="connsiteY417" fmla="*/ 1029653 h 1201102"/>
              <a:gd name="connsiteX418" fmla="*/ 361392 w 1244359"/>
              <a:gd name="connsiteY418" fmla="*/ 1033463 h 1201102"/>
              <a:gd name="connsiteX419" fmla="*/ 354725 w 1244359"/>
              <a:gd name="connsiteY419" fmla="*/ 1035368 h 1201102"/>
              <a:gd name="connsiteX420" fmla="*/ 369012 w 1244359"/>
              <a:gd name="connsiteY420" fmla="*/ 1043940 h 1201102"/>
              <a:gd name="connsiteX421" fmla="*/ 379490 w 1244359"/>
              <a:gd name="connsiteY421" fmla="*/ 1045845 h 1201102"/>
              <a:gd name="connsiteX422" fmla="*/ 370917 w 1244359"/>
              <a:gd name="connsiteY422" fmla="*/ 1043940 h 1201102"/>
              <a:gd name="connsiteX423" fmla="*/ 366155 w 1244359"/>
              <a:gd name="connsiteY423" fmla="*/ 1045845 h 1201102"/>
              <a:gd name="connsiteX424" fmla="*/ 389967 w 1244359"/>
              <a:gd name="connsiteY424" fmla="*/ 1054418 h 1201102"/>
              <a:gd name="connsiteX425" fmla="*/ 369012 w 1244359"/>
              <a:gd name="connsiteY425" fmla="*/ 1050608 h 1201102"/>
              <a:gd name="connsiteX426" fmla="*/ 369965 w 1244359"/>
              <a:gd name="connsiteY426" fmla="*/ 1059180 h 1201102"/>
              <a:gd name="connsiteX427" fmla="*/ 370917 w 1244359"/>
              <a:gd name="connsiteY427" fmla="*/ 1057275 h 1201102"/>
              <a:gd name="connsiteX428" fmla="*/ 375680 w 1244359"/>
              <a:gd name="connsiteY428" fmla="*/ 1060133 h 1201102"/>
              <a:gd name="connsiteX429" fmla="*/ 374727 w 1244359"/>
              <a:gd name="connsiteY429" fmla="*/ 1062038 h 1201102"/>
              <a:gd name="connsiteX430" fmla="*/ 369965 w 1244359"/>
              <a:gd name="connsiteY430" fmla="*/ 1060133 h 1201102"/>
              <a:gd name="connsiteX431" fmla="*/ 383300 w 1244359"/>
              <a:gd name="connsiteY431" fmla="*/ 1069658 h 1201102"/>
              <a:gd name="connsiteX432" fmla="*/ 418542 w 1244359"/>
              <a:gd name="connsiteY432" fmla="*/ 1082993 h 1201102"/>
              <a:gd name="connsiteX433" fmla="*/ 406160 w 1244359"/>
              <a:gd name="connsiteY433" fmla="*/ 1074420 h 1201102"/>
              <a:gd name="connsiteX434" fmla="*/ 415685 w 1244359"/>
              <a:gd name="connsiteY434" fmla="*/ 1076325 h 1201102"/>
              <a:gd name="connsiteX435" fmla="*/ 406160 w 1244359"/>
              <a:gd name="connsiteY435" fmla="*/ 1070610 h 1201102"/>
              <a:gd name="connsiteX436" fmla="*/ 409017 w 1244359"/>
              <a:gd name="connsiteY436" fmla="*/ 1069658 h 1201102"/>
              <a:gd name="connsiteX437" fmla="*/ 417590 w 1244359"/>
              <a:gd name="connsiteY437" fmla="*/ 1078230 h 1201102"/>
              <a:gd name="connsiteX438" fmla="*/ 421400 w 1244359"/>
              <a:gd name="connsiteY438" fmla="*/ 1079183 h 1201102"/>
              <a:gd name="connsiteX439" fmla="*/ 420447 w 1244359"/>
              <a:gd name="connsiteY439" fmla="*/ 1074420 h 1201102"/>
              <a:gd name="connsiteX440" fmla="*/ 410922 w 1244359"/>
              <a:gd name="connsiteY440" fmla="*/ 1066800 h 1201102"/>
              <a:gd name="connsiteX441" fmla="*/ 429972 w 1244359"/>
              <a:gd name="connsiteY441" fmla="*/ 1070610 h 1201102"/>
              <a:gd name="connsiteX442" fmla="*/ 434735 w 1244359"/>
              <a:gd name="connsiteY442" fmla="*/ 1076325 h 1201102"/>
              <a:gd name="connsiteX443" fmla="*/ 439497 w 1244359"/>
              <a:gd name="connsiteY443" fmla="*/ 1077278 h 1201102"/>
              <a:gd name="connsiteX444" fmla="*/ 444260 w 1244359"/>
              <a:gd name="connsiteY444" fmla="*/ 1075373 h 1201102"/>
              <a:gd name="connsiteX445" fmla="*/ 453785 w 1244359"/>
              <a:gd name="connsiteY445" fmla="*/ 1081088 h 1201102"/>
              <a:gd name="connsiteX446" fmla="*/ 473787 w 1244359"/>
              <a:gd name="connsiteY446" fmla="*/ 1093470 h 1201102"/>
              <a:gd name="connsiteX447" fmla="*/ 473787 w 1244359"/>
              <a:gd name="connsiteY447" fmla="*/ 1093470 h 1201102"/>
              <a:gd name="connsiteX448" fmla="*/ 472835 w 1244359"/>
              <a:gd name="connsiteY448" fmla="*/ 1094423 h 1201102"/>
              <a:gd name="connsiteX449" fmla="*/ 452832 w 1244359"/>
              <a:gd name="connsiteY449" fmla="*/ 1091565 h 1201102"/>
              <a:gd name="connsiteX450" fmla="*/ 453785 w 1244359"/>
              <a:gd name="connsiteY450" fmla="*/ 1092518 h 1201102"/>
              <a:gd name="connsiteX451" fmla="*/ 439497 w 1244359"/>
              <a:gd name="connsiteY451" fmla="*/ 1089660 h 1201102"/>
              <a:gd name="connsiteX452" fmla="*/ 444260 w 1244359"/>
              <a:gd name="connsiteY452" fmla="*/ 1093470 h 1201102"/>
              <a:gd name="connsiteX453" fmla="*/ 430925 w 1244359"/>
              <a:gd name="connsiteY453" fmla="*/ 1088708 h 1201102"/>
              <a:gd name="connsiteX454" fmla="*/ 437592 w 1244359"/>
              <a:gd name="connsiteY454" fmla="*/ 1091565 h 1201102"/>
              <a:gd name="connsiteX455" fmla="*/ 430925 w 1244359"/>
              <a:gd name="connsiteY455" fmla="*/ 1087755 h 1201102"/>
              <a:gd name="connsiteX456" fmla="*/ 430925 w 1244359"/>
              <a:gd name="connsiteY456" fmla="*/ 1087755 h 1201102"/>
              <a:gd name="connsiteX457" fmla="*/ 430925 w 1244359"/>
              <a:gd name="connsiteY457" fmla="*/ 1087755 h 1201102"/>
              <a:gd name="connsiteX458" fmla="*/ 427115 w 1244359"/>
              <a:gd name="connsiteY458" fmla="*/ 1084898 h 1201102"/>
              <a:gd name="connsiteX459" fmla="*/ 422352 w 1244359"/>
              <a:gd name="connsiteY459" fmla="*/ 1085850 h 1201102"/>
              <a:gd name="connsiteX460" fmla="*/ 423305 w 1244359"/>
              <a:gd name="connsiteY460" fmla="*/ 1085850 h 1201102"/>
              <a:gd name="connsiteX461" fmla="*/ 396635 w 1244359"/>
              <a:gd name="connsiteY461" fmla="*/ 1078230 h 1201102"/>
              <a:gd name="connsiteX462" fmla="*/ 365202 w 1244359"/>
              <a:gd name="connsiteY462" fmla="*/ 1071563 h 1201102"/>
              <a:gd name="connsiteX463" fmla="*/ 354725 w 1244359"/>
              <a:gd name="connsiteY463" fmla="*/ 1064895 h 1201102"/>
              <a:gd name="connsiteX464" fmla="*/ 329007 w 1244359"/>
              <a:gd name="connsiteY464" fmla="*/ 1048703 h 1201102"/>
              <a:gd name="connsiteX465" fmla="*/ 314720 w 1244359"/>
              <a:gd name="connsiteY465" fmla="*/ 1041083 h 1201102"/>
              <a:gd name="connsiteX466" fmla="*/ 315672 w 1244359"/>
              <a:gd name="connsiteY466" fmla="*/ 1039178 h 1201102"/>
              <a:gd name="connsiteX467" fmla="*/ 291860 w 1244359"/>
              <a:gd name="connsiteY467" fmla="*/ 1022033 h 1201102"/>
              <a:gd name="connsiteX468" fmla="*/ 294717 w 1244359"/>
              <a:gd name="connsiteY468" fmla="*/ 1028700 h 1201102"/>
              <a:gd name="connsiteX469" fmla="*/ 296622 w 1244359"/>
              <a:gd name="connsiteY469" fmla="*/ 1025843 h 1201102"/>
              <a:gd name="connsiteX470" fmla="*/ 305195 w 1244359"/>
              <a:gd name="connsiteY470" fmla="*/ 1040130 h 1201102"/>
              <a:gd name="connsiteX471" fmla="*/ 327102 w 1244359"/>
              <a:gd name="connsiteY471" fmla="*/ 1053465 h 1201102"/>
              <a:gd name="connsiteX472" fmla="*/ 331865 w 1244359"/>
              <a:gd name="connsiteY472" fmla="*/ 1060133 h 1201102"/>
              <a:gd name="connsiteX473" fmla="*/ 334722 w 1244359"/>
              <a:gd name="connsiteY473" fmla="*/ 1057275 h 1201102"/>
              <a:gd name="connsiteX474" fmla="*/ 348057 w 1244359"/>
              <a:gd name="connsiteY474" fmla="*/ 1065848 h 1201102"/>
              <a:gd name="connsiteX475" fmla="*/ 341390 w 1244359"/>
              <a:gd name="connsiteY475" fmla="*/ 1067753 h 1201102"/>
              <a:gd name="connsiteX476" fmla="*/ 344247 w 1244359"/>
              <a:gd name="connsiteY476" fmla="*/ 1068705 h 1201102"/>
              <a:gd name="connsiteX477" fmla="*/ 342342 w 1244359"/>
              <a:gd name="connsiteY477" fmla="*/ 1071563 h 1201102"/>
              <a:gd name="connsiteX478" fmla="*/ 351867 w 1244359"/>
              <a:gd name="connsiteY478" fmla="*/ 1073468 h 1201102"/>
              <a:gd name="connsiteX479" fmla="*/ 369012 w 1244359"/>
              <a:gd name="connsiteY479" fmla="*/ 1086803 h 1201102"/>
              <a:gd name="connsiteX480" fmla="*/ 373775 w 1244359"/>
              <a:gd name="connsiteY480" fmla="*/ 1085850 h 1201102"/>
              <a:gd name="connsiteX481" fmla="*/ 372822 w 1244359"/>
              <a:gd name="connsiteY481" fmla="*/ 1087755 h 1201102"/>
              <a:gd name="connsiteX482" fmla="*/ 444260 w 1244359"/>
              <a:gd name="connsiteY482" fmla="*/ 1109663 h 1201102"/>
              <a:gd name="connsiteX483" fmla="*/ 472835 w 1244359"/>
              <a:gd name="connsiteY483" fmla="*/ 1120140 h 1201102"/>
              <a:gd name="connsiteX484" fmla="*/ 562370 w 1244359"/>
              <a:gd name="connsiteY484" fmla="*/ 1133475 h 1201102"/>
              <a:gd name="connsiteX485" fmla="*/ 595707 w 1244359"/>
              <a:gd name="connsiteY485" fmla="*/ 1132523 h 1201102"/>
              <a:gd name="connsiteX486" fmla="*/ 601422 w 1244359"/>
              <a:gd name="connsiteY486" fmla="*/ 1131570 h 1201102"/>
              <a:gd name="connsiteX487" fmla="*/ 586182 w 1244359"/>
              <a:gd name="connsiteY487" fmla="*/ 1137285 h 1201102"/>
              <a:gd name="connsiteX488" fmla="*/ 585230 w 1244359"/>
              <a:gd name="connsiteY488" fmla="*/ 1144905 h 1201102"/>
              <a:gd name="connsiteX489" fmla="*/ 542367 w 1244359"/>
              <a:gd name="connsiteY489" fmla="*/ 1146810 h 1201102"/>
              <a:gd name="connsiteX490" fmla="*/ 533795 w 1244359"/>
              <a:gd name="connsiteY490" fmla="*/ 1143953 h 1201102"/>
              <a:gd name="connsiteX491" fmla="*/ 513792 w 1244359"/>
              <a:gd name="connsiteY491" fmla="*/ 1141095 h 1201102"/>
              <a:gd name="connsiteX492" fmla="*/ 502362 w 1244359"/>
              <a:gd name="connsiteY492" fmla="*/ 1143953 h 1201102"/>
              <a:gd name="connsiteX493" fmla="*/ 489980 w 1244359"/>
              <a:gd name="connsiteY493" fmla="*/ 1139190 h 1201102"/>
              <a:gd name="connsiteX494" fmla="*/ 481407 w 1244359"/>
              <a:gd name="connsiteY494" fmla="*/ 1139190 h 1201102"/>
              <a:gd name="connsiteX495" fmla="*/ 483312 w 1244359"/>
              <a:gd name="connsiteY495" fmla="*/ 1138238 h 1201102"/>
              <a:gd name="connsiteX496" fmla="*/ 472835 w 1244359"/>
              <a:gd name="connsiteY496" fmla="*/ 1139190 h 1201102"/>
              <a:gd name="connsiteX497" fmla="*/ 471882 w 1244359"/>
              <a:gd name="connsiteY497" fmla="*/ 1136333 h 1201102"/>
              <a:gd name="connsiteX498" fmla="*/ 454737 w 1244359"/>
              <a:gd name="connsiteY498" fmla="*/ 1135380 h 1201102"/>
              <a:gd name="connsiteX499" fmla="*/ 453785 w 1244359"/>
              <a:gd name="connsiteY499" fmla="*/ 1131570 h 1201102"/>
              <a:gd name="connsiteX500" fmla="*/ 444260 w 1244359"/>
              <a:gd name="connsiteY500" fmla="*/ 1133475 h 1201102"/>
              <a:gd name="connsiteX501" fmla="*/ 430925 w 1244359"/>
              <a:gd name="connsiteY501" fmla="*/ 1125855 h 1201102"/>
              <a:gd name="connsiteX502" fmla="*/ 412827 w 1244359"/>
              <a:gd name="connsiteY502" fmla="*/ 1122998 h 1201102"/>
              <a:gd name="connsiteX503" fmla="*/ 395682 w 1244359"/>
              <a:gd name="connsiteY503" fmla="*/ 1118235 h 1201102"/>
              <a:gd name="connsiteX504" fmla="*/ 396635 w 1244359"/>
              <a:gd name="connsiteY504" fmla="*/ 1121093 h 1201102"/>
              <a:gd name="connsiteX505" fmla="*/ 377585 w 1244359"/>
              <a:gd name="connsiteY505" fmla="*/ 1115378 h 1201102"/>
              <a:gd name="connsiteX506" fmla="*/ 379490 w 1244359"/>
              <a:gd name="connsiteY506" fmla="*/ 1114425 h 1201102"/>
              <a:gd name="connsiteX507" fmla="*/ 358535 w 1244359"/>
              <a:gd name="connsiteY507" fmla="*/ 1106805 h 1201102"/>
              <a:gd name="connsiteX508" fmla="*/ 342342 w 1244359"/>
              <a:gd name="connsiteY508" fmla="*/ 1099185 h 1201102"/>
              <a:gd name="connsiteX509" fmla="*/ 337580 w 1244359"/>
              <a:gd name="connsiteY509" fmla="*/ 1100138 h 1201102"/>
              <a:gd name="connsiteX510" fmla="*/ 330912 w 1244359"/>
              <a:gd name="connsiteY510" fmla="*/ 1098233 h 1201102"/>
              <a:gd name="connsiteX511" fmla="*/ 327102 w 1244359"/>
              <a:gd name="connsiteY511" fmla="*/ 1092518 h 1201102"/>
              <a:gd name="connsiteX512" fmla="*/ 317577 w 1244359"/>
              <a:gd name="connsiteY512" fmla="*/ 1091565 h 1201102"/>
              <a:gd name="connsiteX513" fmla="*/ 316625 w 1244359"/>
              <a:gd name="connsiteY513" fmla="*/ 1087755 h 1201102"/>
              <a:gd name="connsiteX514" fmla="*/ 321387 w 1244359"/>
              <a:gd name="connsiteY514" fmla="*/ 1087755 h 1201102"/>
              <a:gd name="connsiteX515" fmla="*/ 309005 w 1244359"/>
              <a:gd name="connsiteY515" fmla="*/ 1088708 h 1201102"/>
              <a:gd name="connsiteX516" fmla="*/ 319482 w 1244359"/>
              <a:gd name="connsiteY516" fmla="*/ 1096328 h 1201102"/>
              <a:gd name="connsiteX517" fmla="*/ 339485 w 1244359"/>
              <a:gd name="connsiteY517" fmla="*/ 1105853 h 1201102"/>
              <a:gd name="connsiteX518" fmla="*/ 336627 w 1244359"/>
              <a:gd name="connsiteY518" fmla="*/ 1105853 h 1201102"/>
              <a:gd name="connsiteX519" fmla="*/ 336627 w 1244359"/>
              <a:gd name="connsiteY519" fmla="*/ 1102995 h 1201102"/>
              <a:gd name="connsiteX520" fmla="*/ 309957 w 1244359"/>
              <a:gd name="connsiteY520" fmla="*/ 1091565 h 1201102"/>
              <a:gd name="connsiteX521" fmla="*/ 305195 w 1244359"/>
              <a:gd name="connsiteY521" fmla="*/ 1095375 h 1201102"/>
              <a:gd name="connsiteX522" fmla="*/ 335675 w 1244359"/>
              <a:gd name="connsiteY522" fmla="*/ 1109663 h 1201102"/>
              <a:gd name="connsiteX523" fmla="*/ 342342 w 1244359"/>
              <a:gd name="connsiteY523" fmla="*/ 1108710 h 1201102"/>
              <a:gd name="connsiteX524" fmla="*/ 353772 w 1244359"/>
              <a:gd name="connsiteY524" fmla="*/ 1116330 h 1201102"/>
              <a:gd name="connsiteX525" fmla="*/ 353772 w 1244359"/>
              <a:gd name="connsiteY525" fmla="*/ 1113473 h 1201102"/>
              <a:gd name="connsiteX526" fmla="*/ 374727 w 1244359"/>
              <a:gd name="connsiteY526" fmla="*/ 1124903 h 1201102"/>
              <a:gd name="connsiteX527" fmla="*/ 362345 w 1244359"/>
              <a:gd name="connsiteY527" fmla="*/ 1122998 h 1201102"/>
              <a:gd name="connsiteX528" fmla="*/ 376632 w 1244359"/>
              <a:gd name="connsiteY528" fmla="*/ 1127760 h 1201102"/>
              <a:gd name="connsiteX529" fmla="*/ 375680 w 1244359"/>
              <a:gd name="connsiteY529" fmla="*/ 1129665 h 1201102"/>
              <a:gd name="connsiteX530" fmla="*/ 399492 w 1244359"/>
              <a:gd name="connsiteY530" fmla="*/ 1138238 h 1201102"/>
              <a:gd name="connsiteX531" fmla="*/ 412827 w 1244359"/>
              <a:gd name="connsiteY531" fmla="*/ 1143953 h 1201102"/>
              <a:gd name="connsiteX532" fmla="*/ 426162 w 1244359"/>
              <a:gd name="connsiteY532" fmla="*/ 1146810 h 1201102"/>
              <a:gd name="connsiteX533" fmla="*/ 427115 w 1244359"/>
              <a:gd name="connsiteY533" fmla="*/ 1149668 h 1201102"/>
              <a:gd name="connsiteX534" fmla="*/ 471882 w 1244359"/>
              <a:gd name="connsiteY534" fmla="*/ 1159193 h 1201102"/>
              <a:gd name="connsiteX535" fmla="*/ 461405 w 1244359"/>
              <a:gd name="connsiteY535" fmla="*/ 1159193 h 1201102"/>
              <a:gd name="connsiteX536" fmla="*/ 474740 w 1244359"/>
              <a:gd name="connsiteY536" fmla="*/ 1163003 h 1201102"/>
              <a:gd name="connsiteX537" fmla="*/ 474740 w 1244359"/>
              <a:gd name="connsiteY537" fmla="*/ 1164908 h 1201102"/>
              <a:gd name="connsiteX538" fmla="*/ 489980 w 1244359"/>
              <a:gd name="connsiteY538" fmla="*/ 1162050 h 1201102"/>
              <a:gd name="connsiteX539" fmla="*/ 509982 w 1244359"/>
              <a:gd name="connsiteY539" fmla="*/ 1167765 h 1201102"/>
              <a:gd name="connsiteX540" fmla="*/ 525222 w 1244359"/>
              <a:gd name="connsiteY540" fmla="*/ 1167765 h 1201102"/>
              <a:gd name="connsiteX541" fmla="*/ 528080 w 1244359"/>
              <a:gd name="connsiteY541" fmla="*/ 1166813 h 1201102"/>
              <a:gd name="connsiteX542" fmla="*/ 542367 w 1244359"/>
              <a:gd name="connsiteY542" fmla="*/ 1170623 h 1201102"/>
              <a:gd name="connsiteX543" fmla="*/ 533795 w 1244359"/>
              <a:gd name="connsiteY543" fmla="*/ 1172528 h 1201102"/>
              <a:gd name="connsiteX544" fmla="*/ 539510 w 1244359"/>
              <a:gd name="connsiteY544" fmla="*/ 1177290 h 1201102"/>
              <a:gd name="connsiteX545" fmla="*/ 550940 w 1244359"/>
              <a:gd name="connsiteY545" fmla="*/ 1179195 h 1201102"/>
              <a:gd name="connsiteX546" fmla="*/ 542367 w 1244359"/>
              <a:gd name="connsiteY546" fmla="*/ 1174433 h 1201102"/>
              <a:gd name="connsiteX547" fmla="*/ 547130 w 1244359"/>
              <a:gd name="connsiteY547" fmla="*/ 1173480 h 1201102"/>
              <a:gd name="connsiteX548" fmla="*/ 555702 w 1244359"/>
              <a:gd name="connsiteY548" fmla="*/ 1175385 h 1201102"/>
              <a:gd name="connsiteX549" fmla="*/ 556655 w 1244359"/>
              <a:gd name="connsiteY549" fmla="*/ 1178243 h 1201102"/>
              <a:gd name="connsiteX550" fmla="*/ 528080 w 1244359"/>
              <a:gd name="connsiteY550" fmla="*/ 1178243 h 1201102"/>
              <a:gd name="connsiteX551" fmla="*/ 501410 w 1244359"/>
              <a:gd name="connsiteY551" fmla="*/ 1172528 h 1201102"/>
              <a:gd name="connsiteX552" fmla="*/ 480455 w 1244359"/>
              <a:gd name="connsiteY552" fmla="*/ 1169670 h 1201102"/>
              <a:gd name="connsiteX553" fmla="*/ 459500 w 1244359"/>
              <a:gd name="connsiteY553" fmla="*/ 1167765 h 1201102"/>
              <a:gd name="connsiteX554" fmla="*/ 455690 w 1244359"/>
              <a:gd name="connsiteY554" fmla="*/ 1163955 h 1201102"/>
              <a:gd name="connsiteX555" fmla="*/ 403302 w 1244359"/>
              <a:gd name="connsiteY555" fmla="*/ 1150620 h 1201102"/>
              <a:gd name="connsiteX556" fmla="*/ 412827 w 1244359"/>
              <a:gd name="connsiteY556" fmla="*/ 1155383 h 1201102"/>
              <a:gd name="connsiteX557" fmla="*/ 393777 w 1244359"/>
              <a:gd name="connsiteY557" fmla="*/ 1145858 h 1201102"/>
              <a:gd name="connsiteX558" fmla="*/ 382347 w 1244359"/>
              <a:gd name="connsiteY558" fmla="*/ 1143000 h 1201102"/>
              <a:gd name="connsiteX559" fmla="*/ 389015 w 1244359"/>
              <a:gd name="connsiteY559" fmla="*/ 1147763 h 1201102"/>
              <a:gd name="connsiteX560" fmla="*/ 364250 w 1244359"/>
              <a:gd name="connsiteY560" fmla="*/ 1136333 h 1201102"/>
              <a:gd name="connsiteX561" fmla="*/ 330912 w 1244359"/>
              <a:gd name="connsiteY561" fmla="*/ 1122045 h 1201102"/>
              <a:gd name="connsiteX562" fmla="*/ 306147 w 1244359"/>
              <a:gd name="connsiteY562" fmla="*/ 1105853 h 1201102"/>
              <a:gd name="connsiteX563" fmla="*/ 301385 w 1244359"/>
              <a:gd name="connsiteY563" fmla="*/ 1102043 h 1201102"/>
              <a:gd name="connsiteX564" fmla="*/ 298527 w 1244359"/>
              <a:gd name="connsiteY564" fmla="*/ 1104900 h 1201102"/>
              <a:gd name="connsiteX565" fmla="*/ 295670 w 1244359"/>
              <a:gd name="connsiteY565" fmla="*/ 1103948 h 1201102"/>
              <a:gd name="connsiteX566" fmla="*/ 289002 w 1244359"/>
              <a:gd name="connsiteY566" fmla="*/ 1097280 h 1201102"/>
              <a:gd name="connsiteX567" fmla="*/ 275667 w 1244359"/>
              <a:gd name="connsiteY567" fmla="*/ 1090613 h 1201102"/>
              <a:gd name="connsiteX568" fmla="*/ 261380 w 1244359"/>
              <a:gd name="connsiteY568" fmla="*/ 1079183 h 1201102"/>
              <a:gd name="connsiteX569" fmla="*/ 229947 w 1244359"/>
              <a:gd name="connsiteY569" fmla="*/ 1054418 h 1201102"/>
              <a:gd name="connsiteX570" fmla="*/ 202325 w 1244359"/>
              <a:gd name="connsiteY570" fmla="*/ 1031558 h 1201102"/>
              <a:gd name="connsiteX571" fmla="*/ 226137 w 1244359"/>
              <a:gd name="connsiteY571" fmla="*/ 1054418 h 1201102"/>
              <a:gd name="connsiteX572" fmla="*/ 249950 w 1244359"/>
              <a:gd name="connsiteY572" fmla="*/ 1071563 h 1201102"/>
              <a:gd name="connsiteX573" fmla="*/ 275667 w 1244359"/>
              <a:gd name="connsiteY573" fmla="*/ 1088708 h 1201102"/>
              <a:gd name="connsiteX574" fmla="*/ 276620 w 1244359"/>
              <a:gd name="connsiteY574" fmla="*/ 1093470 h 1201102"/>
              <a:gd name="connsiteX575" fmla="*/ 269000 w 1244359"/>
              <a:gd name="connsiteY575" fmla="*/ 1091565 h 1201102"/>
              <a:gd name="connsiteX576" fmla="*/ 295670 w 1244359"/>
              <a:gd name="connsiteY576" fmla="*/ 1109663 h 1201102"/>
              <a:gd name="connsiteX577" fmla="*/ 304242 w 1244359"/>
              <a:gd name="connsiteY577" fmla="*/ 1113473 h 1201102"/>
              <a:gd name="connsiteX578" fmla="*/ 338532 w 1244359"/>
              <a:gd name="connsiteY578" fmla="*/ 1125855 h 1201102"/>
              <a:gd name="connsiteX579" fmla="*/ 329960 w 1244359"/>
              <a:gd name="connsiteY579" fmla="*/ 1123950 h 1201102"/>
              <a:gd name="connsiteX580" fmla="*/ 337580 w 1244359"/>
              <a:gd name="connsiteY580" fmla="*/ 1129665 h 1201102"/>
              <a:gd name="connsiteX581" fmla="*/ 329007 w 1244359"/>
              <a:gd name="connsiteY581" fmla="*/ 1126808 h 1201102"/>
              <a:gd name="connsiteX582" fmla="*/ 338532 w 1244359"/>
              <a:gd name="connsiteY582" fmla="*/ 1136333 h 1201102"/>
              <a:gd name="connsiteX583" fmla="*/ 344247 w 1244359"/>
              <a:gd name="connsiteY583" fmla="*/ 1135380 h 1201102"/>
              <a:gd name="connsiteX584" fmla="*/ 347105 w 1244359"/>
              <a:gd name="connsiteY584" fmla="*/ 1137285 h 1201102"/>
              <a:gd name="connsiteX585" fmla="*/ 340437 w 1244359"/>
              <a:gd name="connsiteY585" fmla="*/ 1140143 h 1201102"/>
              <a:gd name="connsiteX586" fmla="*/ 348057 w 1244359"/>
              <a:gd name="connsiteY586" fmla="*/ 1141095 h 1201102"/>
              <a:gd name="connsiteX587" fmla="*/ 346152 w 1244359"/>
              <a:gd name="connsiteY587" fmla="*/ 1145858 h 1201102"/>
              <a:gd name="connsiteX588" fmla="*/ 361392 w 1244359"/>
              <a:gd name="connsiteY588" fmla="*/ 1153478 h 1201102"/>
              <a:gd name="connsiteX589" fmla="*/ 359487 w 1244359"/>
              <a:gd name="connsiteY589" fmla="*/ 1150620 h 1201102"/>
              <a:gd name="connsiteX590" fmla="*/ 367107 w 1244359"/>
              <a:gd name="connsiteY590" fmla="*/ 1153478 h 1201102"/>
              <a:gd name="connsiteX591" fmla="*/ 362345 w 1244359"/>
              <a:gd name="connsiteY591" fmla="*/ 1152525 h 1201102"/>
              <a:gd name="connsiteX592" fmla="*/ 387110 w 1244359"/>
              <a:gd name="connsiteY592" fmla="*/ 1165860 h 1201102"/>
              <a:gd name="connsiteX593" fmla="*/ 389967 w 1244359"/>
              <a:gd name="connsiteY593" fmla="*/ 1163003 h 1201102"/>
              <a:gd name="connsiteX594" fmla="*/ 402350 w 1244359"/>
              <a:gd name="connsiteY594" fmla="*/ 1170623 h 1201102"/>
              <a:gd name="connsiteX595" fmla="*/ 405207 w 1244359"/>
              <a:gd name="connsiteY595" fmla="*/ 1166813 h 1201102"/>
              <a:gd name="connsiteX596" fmla="*/ 417590 w 1244359"/>
              <a:gd name="connsiteY596" fmla="*/ 1172528 h 1201102"/>
              <a:gd name="connsiteX597" fmla="*/ 409970 w 1244359"/>
              <a:gd name="connsiteY597" fmla="*/ 1172528 h 1201102"/>
              <a:gd name="connsiteX598" fmla="*/ 429020 w 1244359"/>
              <a:gd name="connsiteY598" fmla="*/ 1174433 h 1201102"/>
              <a:gd name="connsiteX599" fmla="*/ 432830 w 1244359"/>
              <a:gd name="connsiteY599" fmla="*/ 1180148 h 1201102"/>
              <a:gd name="connsiteX600" fmla="*/ 436640 w 1244359"/>
              <a:gd name="connsiteY600" fmla="*/ 1177290 h 1201102"/>
              <a:gd name="connsiteX601" fmla="*/ 447117 w 1244359"/>
              <a:gd name="connsiteY601" fmla="*/ 1181100 h 1201102"/>
              <a:gd name="connsiteX602" fmla="*/ 463310 w 1244359"/>
              <a:gd name="connsiteY602" fmla="*/ 1185863 h 1201102"/>
              <a:gd name="connsiteX603" fmla="*/ 465215 w 1244359"/>
              <a:gd name="connsiteY603" fmla="*/ 1183005 h 1201102"/>
              <a:gd name="connsiteX604" fmla="*/ 501410 w 1244359"/>
              <a:gd name="connsiteY604" fmla="*/ 1189673 h 1201102"/>
              <a:gd name="connsiteX605" fmla="*/ 535700 w 1244359"/>
              <a:gd name="connsiteY605" fmla="*/ 1194435 h 1201102"/>
              <a:gd name="connsiteX606" fmla="*/ 535700 w 1244359"/>
              <a:gd name="connsiteY606" fmla="*/ 1191578 h 1201102"/>
              <a:gd name="connsiteX607" fmla="*/ 557607 w 1244359"/>
              <a:gd name="connsiteY607" fmla="*/ 1191578 h 1201102"/>
              <a:gd name="connsiteX608" fmla="*/ 555702 w 1244359"/>
              <a:gd name="connsiteY608" fmla="*/ 1193483 h 1201102"/>
              <a:gd name="connsiteX609" fmla="*/ 575705 w 1244359"/>
              <a:gd name="connsiteY609" fmla="*/ 1196340 h 1201102"/>
              <a:gd name="connsiteX610" fmla="*/ 561417 w 1244359"/>
              <a:gd name="connsiteY610" fmla="*/ 1201103 h 1201102"/>
              <a:gd name="connsiteX611" fmla="*/ 589040 w 1244359"/>
              <a:gd name="connsiteY611" fmla="*/ 1196340 h 1201102"/>
              <a:gd name="connsiteX612" fmla="*/ 589040 w 1244359"/>
              <a:gd name="connsiteY612" fmla="*/ 1193483 h 1201102"/>
              <a:gd name="connsiteX613" fmla="*/ 598565 w 1244359"/>
              <a:gd name="connsiteY613" fmla="*/ 1192530 h 1201102"/>
              <a:gd name="connsiteX614" fmla="*/ 606185 w 1244359"/>
              <a:gd name="connsiteY614" fmla="*/ 1196340 h 1201102"/>
              <a:gd name="connsiteX615" fmla="*/ 641427 w 1244359"/>
              <a:gd name="connsiteY615" fmla="*/ 1191578 h 1201102"/>
              <a:gd name="connsiteX616" fmla="*/ 661430 w 1244359"/>
              <a:gd name="connsiteY616" fmla="*/ 1191578 h 1201102"/>
              <a:gd name="connsiteX617" fmla="*/ 683337 w 1244359"/>
              <a:gd name="connsiteY617" fmla="*/ 1188720 h 1201102"/>
              <a:gd name="connsiteX618" fmla="*/ 720485 w 1244359"/>
              <a:gd name="connsiteY618" fmla="*/ 1179195 h 1201102"/>
              <a:gd name="connsiteX619" fmla="*/ 729057 w 1244359"/>
              <a:gd name="connsiteY619" fmla="*/ 1181100 h 1201102"/>
              <a:gd name="connsiteX620" fmla="*/ 748107 w 1244359"/>
              <a:gd name="connsiteY620" fmla="*/ 1174433 h 1201102"/>
              <a:gd name="connsiteX621" fmla="*/ 744297 w 1244359"/>
              <a:gd name="connsiteY621" fmla="*/ 1173480 h 1201102"/>
              <a:gd name="connsiteX622" fmla="*/ 754775 w 1244359"/>
              <a:gd name="connsiteY622" fmla="*/ 1169670 h 1201102"/>
              <a:gd name="connsiteX623" fmla="*/ 758585 w 1244359"/>
              <a:gd name="connsiteY623" fmla="*/ 1171575 h 1201102"/>
              <a:gd name="connsiteX624" fmla="*/ 782397 w 1244359"/>
              <a:gd name="connsiteY624" fmla="*/ 1165860 h 1201102"/>
              <a:gd name="connsiteX625" fmla="*/ 778587 w 1244359"/>
              <a:gd name="connsiteY625" fmla="*/ 1163955 h 1201102"/>
              <a:gd name="connsiteX626" fmla="*/ 797637 w 1244359"/>
              <a:gd name="connsiteY626" fmla="*/ 1161098 h 1201102"/>
              <a:gd name="connsiteX627" fmla="*/ 790017 w 1244359"/>
              <a:gd name="connsiteY627" fmla="*/ 1163003 h 1201102"/>
              <a:gd name="connsiteX628" fmla="*/ 793827 w 1244359"/>
              <a:gd name="connsiteY628" fmla="*/ 1163955 h 1201102"/>
              <a:gd name="connsiteX629" fmla="*/ 840500 w 1244359"/>
              <a:gd name="connsiteY629" fmla="*/ 1143953 h 1201102"/>
              <a:gd name="connsiteX630" fmla="*/ 846215 w 1244359"/>
              <a:gd name="connsiteY630" fmla="*/ 1138238 h 1201102"/>
              <a:gd name="connsiteX631" fmla="*/ 862407 w 1244359"/>
              <a:gd name="connsiteY631" fmla="*/ 1133475 h 1201102"/>
              <a:gd name="connsiteX632" fmla="*/ 868122 w 1244359"/>
              <a:gd name="connsiteY632" fmla="*/ 1130618 h 1201102"/>
              <a:gd name="connsiteX633" fmla="*/ 888125 w 1244359"/>
              <a:gd name="connsiteY633" fmla="*/ 1122045 h 1201102"/>
              <a:gd name="connsiteX634" fmla="*/ 882410 w 1244359"/>
              <a:gd name="connsiteY634" fmla="*/ 1127760 h 1201102"/>
              <a:gd name="connsiteX635" fmla="*/ 893840 w 1244359"/>
              <a:gd name="connsiteY635" fmla="*/ 1122045 h 1201102"/>
              <a:gd name="connsiteX636" fmla="*/ 895745 w 1244359"/>
              <a:gd name="connsiteY636" fmla="*/ 1117283 h 1201102"/>
              <a:gd name="connsiteX637" fmla="*/ 902412 w 1244359"/>
              <a:gd name="connsiteY637" fmla="*/ 1115378 h 1201102"/>
              <a:gd name="connsiteX638" fmla="*/ 891935 w 1244359"/>
              <a:gd name="connsiteY638" fmla="*/ 1125855 h 1201102"/>
              <a:gd name="connsiteX639" fmla="*/ 915747 w 1244359"/>
              <a:gd name="connsiteY639" fmla="*/ 1114425 h 1201102"/>
              <a:gd name="connsiteX640" fmla="*/ 918605 w 1244359"/>
              <a:gd name="connsiteY640" fmla="*/ 1112520 h 1201102"/>
              <a:gd name="connsiteX641" fmla="*/ 913842 w 1244359"/>
              <a:gd name="connsiteY641" fmla="*/ 1122045 h 1201102"/>
              <a:gd name="connsiteX642" fmla="*/ 936702 w 1244359"/>
              <a:gd name="connsiteY642" fmla="*/ 1105853 h 1201102"/>
              <a:gd name="connsiteX643" fmla="*/ 956705 w 1244359"/>
              <a:gd name="connsiteY643" fmla="*/ 1087755 h 1201102"/>
              <a:gd name="connsiteX644" fmla="*/ 957657 w 1244359"/>
              <a:gd name="connsiteY644" fmla="*/ 1091565 h 1201102"/>
              <a:gd name="connsiteX645" fmla="*/ 965277 w 1244359"/>
              <a:gd name="connsiteY645" fmla="*/ 1083945 h 1201102"/>
              <a:gd name="connsiteX646" fmla="*/ 968135 w 1244359"/>
              <a:gd name="connsiteY646" fmla="*/ 1085850 h 1201102"/>
              <a:gd name="connsiteX647" fmla="*/ 975755 w 1244359"/>
              <a:gd name="connsiteY647" fmla="*/ 1078230 h 1201102"/>
              <a:gd name="connsiteX648" fmla="*/ 964325 w 1244359"/>
              <a:gd name="connsiteY648" fmla="*/ 1082040 h 1201102"/>
              <a:gd name="connsiteX649" fmla="*/ 985280 w 1244359"/>
              <a:gd name="connsiteY649" fmla="*/ 1067753 h 1201102"/>
              <a:gd name="connsiteX650" fmla="*/ 977660 w 1244359"/>
              <a:gd name="connsiteY650" fmla="*/ 1075373 h 1201102"/>
              <a:gd name="connsiteX651" fmla="*/ 985280 w 1244359"/>
              <a:gd name="connsiteY651" fmla="*/ 1075373 h 1201102"/>
              <a:gd name="connsiteX652" fmla="*/ 984327 w 1244359"/>
              <a:gd name="connsiteY652" fmla="*/ 1071563 h 1201102"/>
              <a:gd name="connsiteX653" fmla="*/ 1010045 w 1244359"/>
              <a:gd name="connsiteY653" fmla="*/ 1057275 h 1201102"/>
              <a:gd name="connsiteX654" fmla="*/ 1004330 w 1244359"/>
              <a:gd name="connsiteY654" fmla="*/ 1055370 h 1201102"/>
              <a:gd name="connsiteX655" fmla="*/ 1011950 w 1244359"/>
              <a:gd name="connsiteY655" fmla="*/ 1049655 h 1201102"/>
              <a:gd name="connsiteX656" fmla="*/ 1013855 w 1244359"/>
              <a:gd name="connsiteY656" fmla="*/ 1054418 h 1201102"/>
              <a:gd name="connsiteX657" fmla="*/ 1016712 w 1244359"/>
              <a:gd name="connsiteY657" fmla="*/ 1048703 h 1201102"/>
              <a:gd name="connsiteX658" fmla="*/ 1026237 w 1244359"/>
              <a:gd name="connsiteY658" fmla="*/ 1044893 h 1201102"/>
              <a:gd name="connsiteX659" fmla="*/ 1032905 w 1244359"/>
              <a:gd name="connsiteY659" fmla="*/ 1041083 h 1201102"/>
              <a:gd name="connsiteX660" fmla="*/ 1039572 w 1244359"/>
              <a:gd name="connsiteY660" fmla="*/ 1029653 h 1201102"/>
              <a:gd name="connsiteX661" fmla="*/ 1041477 w 1244359"/>
              <a:gd name="connsiteY661" fmla="*/ 1031558 h 1201102"/>
              <a:gd name="connsiteX662" fmla="*/ 1050050 w 1244359"/>
              <a:gd name="connsiteY662" fmla="*/ 1024890 h 1201102"/>
              <a:gd name="connsiteX663" fmla="*/ 1051955 w 1244359"/>
              <a:gd name="connsiteY663" fmla="*/ 1018223 h 1201102"/>
              <a:gd name="connsiteX664" fmla="*/ 1054812 w 1244359"/>
              <a:gd name="connsiteY664" fmla="*/ 1019175 h 1201102"/>
              <a:gd name="connsiteX665" fmla="*/ 1071957 w 1244359"/>
              <a:gd name="connsiteY665" fmla="*/ 991553 h 1201102"/>
              <a:gd name="connsiteX666" fmla="*/ 1080530 w 1244359"/>
              <a:gd name="connsiteY666" fmla="*/ 980123 h 1201102"/>
              <a:gd name="connsiteX667" fmla="*/ 1077672 w 1244359"/>
              <a:gd name="connsiteY667" fmla="*/ 978218 h 1201102"/>
              <a:gd name="connsiteX668" fmla="*/ 1087197 w 1244359"/>
              <a:gd name="connsiteY668" fmla="*/ 967740 h 1201102"/>
              <a:gd name="connsiteX669" fmla="*/ 1088150 w 1244359"/>
              <a:gd name="connsiteY669" fmla="*/ 972503 h 1201102"/>
              <a:gd name="connsiteX670" fmla="*/ 1092912 w 1244359"/>
              <a:gd name="connsiteY670" fmla="*/ 964883 h 1201102"/>
              <a:gd name="connsiteX671" fmla="*/ 1088150 w 1244359"/>
              <a:gd name="connsiteY671" fmla="*/ 966788 h 1201102"/>
              <a:gd name="connsiteX672" fmla="*/ 1092912 w 1244359"/>
              <a:gd name="connsiteY672" fmla="*/ 959168 h 1201102"/>
              <a:gd name="connsiteX673" fmla="*/ 1094817 w 1244359"/>
              <a:gd name="connsiteY673" fmla="*/ 961073 h 1201102"/>
              <a:gd name="connsiteX674" fmla="*/ 1113867 w 1244359"/>
              <a:gd name="connsiteY674" fmla="*/ 928688 h 1201102"/>
              <a:gd name="connsiteX675" fmla="*/ 1119582 w 1244359"/>
              <a:gd name="connsiteY675" fmla="*/ 924878 h 1201102"/>
              <a:gd name="connsiteX676" fmla="*/ 1116725 w 1244359"/>
              <a:gd name="connsiteY676" fmla="*/ 924878 h 1201102"/>
              <a:gd name="connsiteX677" fmla="*/ 1123392 w 1244359"/>
              <a:gd name="connsiteY677" fmla="*/ 914400 h 1201102"/>
              <a:gd name="connsiteX678" fmla="*/ 1131965 w 1244359"/>
              <a:gd name="connsiteY678" fmla="*/ 902970 h 1201102"/>
              <a:gd name="connsiteX679" fmla="*/ 1130060 w 1244359"/>
              <a:gd name="connsiteY679" fmla="*/ 902018 h 1201102"/>
              <a:gd name="connsiteX680" fmla="*/ 1133870 w 1244359"/>
              <a:gd name="connsiteY680" fmla="*/ 900113 h 1201102"/>
              <a:gd name="connsiteX681" fmla="*/ 1135775 w 1244359"/>
              <a:gd name="connsiteY681" fmla="*/ 892493 h 1201102"/>
              <a:gd name="connsiteX682" fmla="*/ 1141490 w 1244359"/>
              <a:gd name="connsiteY682" fmla="*/ 884873 h 1201102"/>
              <a:gd name="connsiteX683" fmla="*/ 1139585 w 1244359"/>
              <a:gd name="connsiteY683" fmla="*/ 886778 h 1201102"/>
              <a:gd name="connsiteX684" fmla="*/ 1146252 w 1244359"/>
              <a:gd name="connsiteY684" fmla="*/ 874395 h 1201102"/>
              <a:gd name="connsiteX685" fmla="*/ 1144347 w 1244359"/>
              <a:gd name="connsiteY685" fmla="*/ 880110 h 1201102"/>
              <a:gd name="connsiteX686" fmla="*/ 1149110 w 1244359"/>
              <a:gd name="connsiteY686" fmla="*/ 868680 h 1201102"/>
              <a:gd name="connsiteX687" fmla="*/ 1158635 w 1244359"/>
              <a:gd name="connsiteY687" fmla="*/ 854393 h 1201102"/>
              <a:gd name="connsiteX688" fmla="*/ 1152920 w 1244359"/>
              <a:gd name="connsiteY688" fmla="*/ 869633 h 1201102"/>
              <a:gd name="connsiteX689" fmla="*/ 1146252 w 1244359"/>
              <a:gd name="connsiteY689" fmla="*/ 880110 h 1201102"/>
              <a:gd name="connsiteX690" fmla="*/ 1142442 w 1244359"/>
              <a:gd name="connsiteY690" fmla="*/ 892493 h 1201102"/>
              <a:gd name="connsiteX691" fmla="*/ 1143395 w 1244359"/>
              <a:gd name="connsiteY691" fmla="*/ 896303 h 1201102"/>
              <a:gd name="connsiteX692" fmla="*/ 1145300 w 1244359"/>
              <a:gd name="connsiteY692" fmla="*/ 889635 h 1201102"/>
              <a:gd name="connsiteX693" fmla="*/ 1150062 w 1244359"/>
              <a:gd name="connsiteY693" fmla="*/ 886778 h 1201102"/>
              <a:gd name="connsiteX694" fmla="*/ 1148157 w 1244359"/>
              <a:gd name="connsiteY694" fmla="*/ 891540 h 1201102"/>
              <a:gd name="connsiteX695" fmla="*/ 1155777 w 1244359"/>
              <a:gd name="connsiteY695" fmla="*/ 882968 h 1201102"/>
              <a:gd name="connsiteX696" fmla="*/ 1161492 w 1244359"/>
              <a:gd name="connsiteY696" fmla="*/ 871538 h 1201102"/>
              <a:gd name="connsiteX697" fmla="*/ 1170065 w 1244359"/>
              <a:gd name="connsiteY697" fmla="*/ 854393 h 1201102"/>
              <a:gd name="connsiteX698" fmla="*/ 1168160 w 1244359"/>
              <a:gd name="connsiteY698" fmla="*/ 850583 h 1201102"/>
              <a:gd name="connsiteX699" fmla="*/ 1189115 w 1244359"/>
              <a:gd name="connsiteY699" fmla="*/ 799148 h 1201102"/>
              <a:gd name="connsiteX700" fmla="*/ 1186257 w 1244359"/>
              <a:gd name="connsiteY700" fmla="*/ 793433 h 1201102"/>
              <a:gd name="connsiteX701" fmla="*/ 1191020 w 1244359"/>
              <a:gd name="connsiteY701" fmla="*/ 793433 h 1201102"/>
              <a:gd name="connsiteX702" fmla="*/ 1205307 w 1244359"/>
              <a:gd name="connsiteY702" fmla="*/ 756285 h 1201102"/>
              <a:gd name="connsiteX703" fmla="*/ 1209117 w 1244359"/>
              <a:gd name="connsiteY703" fmla="*/ 718185 h 1201102"/>
              <a:gd name="connsiteX704" fmla="*/ 1202450 w 1244359"/>
              <a:gd name="connsiteY704" fmla="*/ 737235 h 1201102"/>
              <a:gd name="connsiteX705" fmla="*/ 1209117 w 1244359"/>
              <a:gd name="connsiteY705" fmla="*/ 716280 h 1201102"/>
              <a:gd name="connsiteX706" fmla="*/ 1211975 w 1244359"/>
              <a:gd name="connsiteY706" fmla="*/ 697230 h 1201102"/>
              <a:gd name="connsiteX707" fmla="*/ 1220547 w 1244359"/>
              <a:gd name="connsiteY707" fmla="*/ 668655 h 1201102"/>
              <a:gd name="connsiteX708" fmla="*/ 1222452 w 1244359"/>
              <a:gd name="connsiteY708" fmla="*/ 662940 h 1201102"/>
              <a:gd name="connsiteX709" fmla="*/ 1226262 w 1244359"/>
              <a:gd name="connsiteY709" fmla="*/ 629603 h 1201102"/>
              <a:gd name="connsiteX710" fmla="*/ 1226262 w 1244359"/>
              <a:gd name="connsiteY710" fmla="*/ 603885 h 1201102"/>
              <a:gd name="connsiteX711" fmla="*/ 1229120 w 1244359"/>
              <a:gd name="connsiteY711" fmla="*/ 603885 h 1201102"/>
              <a:gd name="connsiteX712" fmla="*/ 1227215 w 1244359"/>
              <a:gd name="connsiteY712" fmla="*/ 575310 h 1201102"/>
              <a:gd name="connsiteX713" fmla="*/ 1228167 w 1244359"/>
              <a:gd name="connsiteY713" fmla="*/ 575310 h 1201102"/>
              <a:gd name="connsiteX714" fmla="*/ 1226262 w 1244359"/>
              <a:gd name="connsiteY714" fmla="*/ 564833 h 1201102"/>
              <a:gd name="connsiteX715" fmla="*/ 1225310 w 1244359"/>
              <a:gd name="connsiteY715" fmla="*/ 555308 h 1201102"/>
              <a:gd name="connsiteX716" fmla="*/ 1228167 w 1244359"/>
              <a:gd name="connsiteY716" fmla="*/ 540068 h 1201102"/>
              <a:gd name="connsiteX717" fmla="*/ 1230072 w 1244359"/>
              <a:gd name="connsiteY717" fmla="*/ 545783 h 1201102"/>
              <a:gd name="connsiteX718" fmla="*/ 1231977 w 1244359"/>
              <a:gd name="connsiteY718" fmla="*/ 565785 h 1201102"/>
              <a:gd name="connsiteX719" fmla="*/ 1229120 w 1244359"/>
              <a:gd name="connsiteY719" fmla="*/ 567690 h 1201102"/>
              <a:gd name="connsiteX720" fmla="*/ 1231977 w 1244359"/>
              <a:gd name="connsiteY720" fmla="*/ 616268 h 1201102"/>
              <a:gd name="connsiteX721" fmla="*/ 1231977 w 1244359"/>
              <a:gd name="connsiteY721" fmla="*/ 627698 h 1201102"/>
              <a:gd name="connsiteX722" fmla="*/ 1226262 w 1244359"/>
              <a:gd name="connsiteY722" fmla="*/ 664845 h 1201102"/>
              <a:gd name="connsiteX723" fmla="*/ 1225310 w 1244359"/>
              <a:gd name="connsiteY723" fmla="*/ 684848 h 1201102"/>
              <a:gd name="connsiteX724" fmla="*/ 1225310 w 1244359"/>
              <a:gd name="connsiteY724" fmla="*/ 694373 h 1201102"/>
              <a:gd name="connsiteX725" fmla="*/ 1225310 w 1244359"/>
              <a:gd name="connsiteY725" fmla="*/ 701993 h 1201102"/>
              <a:gd name="connsiteX726" fmla="*/ 1229120 w 1244359"/>
              <a:gd name="connsiteY726" fmla="*/ 673418 h 1201102"/>
              <a:gd name="connsiteX727" fmla="*/ 1229120 w 1244359"/>
              <a:gd name="connsiteY727" fmla="*/ 665798 h 1201102"/>
              <a:gd name="connsiteX728" fmla="*/ 1231977 w 1244359"/>
              <a:gd name="connsiteY728" fmla="*/ 665798 h 1201102"/>
              <a:gd name="connsiteX729" fmla="*/ 1244360 w 1244359"/>
              <a:gd name="connsiteY729" fmla="*/ 573405 h 1201102"/>
              <a:gd name="connsiteX730" fmla="*/ 1015760 w 1244359"/>
              <a:gd name="connsiteY730" fmla="*/ 133350 h 1201102"/>
              <a:gd name="connsiteX731" fmla="*/ 1021475 w 1244359"/>
              <a:gd name="connsiteY731" fmla="*/ 138113 h 1201102"/>
              <a:gd name="connsiteX732" fmla="*/ 1015760 w 1244359"/>
              <a:gd name="connsiteY732" fmla="*/ 133350 h 1201102"/>
              <a:gd name="connsiteX733" fmla="*/ 348057 w 1244359"/>
              <a:gd name="connsiteY733" fmla="*/ 1113473 h 1201102"/>
              <a:gd name="connsiteX734" fmla="*/ 355677 w 1244359"/>
              <a:gd name="connsiteY734" fmla="*/ 1114425 h 1201102"/>
              <a:gd name="connsiteX735" fmla="*/ 348057 w 1244359"/>
              <a:gd name="connsiteY735" fmla="*/ 1113473 h 1201102"/>
              <a:gd name="connsiteX736" fmla="*/ 393777 w 1244359"/>
              <a:gd name="connsiteY736" fmla="*/ 1141095 h 1201102"/>
              <a:gd name="connsiteX737" fmla="*/ 403302 w 1244359"/>
              <a:gd name="connsiteY737" fmla="*/ 1143953 h 1201102"/>
              <a:gd name="connsiteX738" fmla="*/ 393777 w 1244359"/>
              <a:gd name="connsiteY738" fmla="*/ 1141095 h 1201102"/>
              <a:gd name="connsiteX739" fmla="*/ 406160 w 1244359"/>
              <a:gd name="connsiteY739" fmla="*/ 1128713 h 1201102"/>
              <a:gd name="connsiteX740" fmla="*/ 414732 w 1244359"/>
              <a:gd name="connsiteY740" fmla="*/ 1130618 h 1201102"/>
              <a:gd name="connsiteX741" fmla="*/ 406160 w 1244359"/>
              <a:gd name="connsiteY741" fmla="*/ 1128713 h 1201102"/>
              <a:gd name="connsiteX742" fmla="*/ 505220 w 1244359"/>
              <a:gd name="connsiteY742" fmla="*/ 1169670 h 1201102"/>
              <a:gd name="connsiteX743" fmla="*/ 510935 w 1244359"/>
              <a:gd name="connsiteY743" fmla="*/ 1169670 h 1201102"/>
              <a:gd name="connsiteX744" fmla="*/ 511887 w 1244359"/>
              <a:gd name="connsiteY744" fmla="*/ 1172528 h 1201102"/>
              <a:gd name="connsiteX745" fmla="*/ 505220 w 1244359"/>
              <a:gd name="connsiteY745" fmla="*/ 1169670 h 1201102"/>
              <a:gd name="connsiteX746" fmla="*/ 551892 w 1244359"/>
              <a:gd name="connsiteY746" fmla="*/ 1178243 h 1201102"/>
              <a:gd name="connsiteX747" fmla="*/ 554750 w 1244359"/>
              <a:gd name="connsiteY747" fmla="*/ 1175385 h 1201102"/>
              <a:gd name="connsiteX748" fmla="*/ 527127 w 1244359"/>
              <a:gd name="connsiteY748" fmla="*/ 1167765 h 1201102"/>
              <a:gd name="connsiteX749" fmla="*/ 549035 w 1244359"/>
              <a:gd name="connsiteY749" fmla="*/ 1166813 h 1201102"/>
              <a:gd name="connsiteX750" fmla="*/ 554750 w 1244359"/>
              <a:gd name="connsiteY750" fmla="*/ 1169670 h 1201102"/>
              <a:gd name="connsiteX751" fmla="*/ 547130 w 1244359"/>
              <a:gd name="connsiteY751" fmla="*/ 1169670 h 1201102"/>
              <a:gd name="connsiteX752" fmla="*/ 558560 w 1244359"/>
              <a:gd name="connsiteY752" fmla="*/ 1175385 h 1201102"/>
              <a:gd name="connsiteX753" fmla="*/ 551892 w 1244359"/>
              <a:gd name="connsiteY753" fmla="*/ 1178243 h 1201102"/>
              <a:gd name="connsiteX754" fmla="*/ 1183400 w 1244359"/>
              <a:gd name="connsiteY754" fmla="*/ 731520 h 1201102"/>
              <a:gd name="connsiteX755" fmla="*/ 1182447 w 1244359"/>
              <a:gd name="connsiteY755" fmla="*/ 739140 h 1201102"/>
              <a:gd name="connsiteX756" fmla="*/ 1181495 w 1244359"/>
              <a:gd name="connsiteY756" fmla="*/ 736283 h 1201102"/>
              <a:gd name="connsiteX757" fmla="*/ 1183400 w 1244359"/>
              <a:gd name="connsiteY757" fmla="*/ 731520 h 1201102"/>
              <a:gd name="connsiteX758" fmla="*/ 1183400 w 1244359"/>
              <a:gd name="connsiteY758" fmla="*/ 731520 h 1201102"/>
              <a:gd name="connsiteX759" fmla="*/ 1170065 w 1244359"/>
              <a:gd name="connsiteY759" fmla="*/ 835343 h 1201102"/>
              <a:gd name="connsiteX760" fmla="*/ 1165302 w 1244359"/>
              <a:gd name="connsiteY760" fmla="*/ 846773 h 1201102"/>
              <a:gd name="connsiteX761" fmla="*/ 1163397 w 1244359"/>
              <a:gd name="connsiteY761" fmla="*/ 841058 h 1201102"/>
              <a:gd name="connsiteX762" fmla="*/ 1170065 w 1244359"/>
              <a:gd name="connsiteY762" fmla="*/ 835343 h 1201102"/>
              <a:gd name="connsiteX763" fmla="*/ 779540 w 1244359"/>
              <a:gd name="connsiteY763" fmla="*/ 1134428 h 1201102"/>
              <a:gd name="connsiteX764" fmla="*/ 769062 w 1244359"/>
              <a:gd name="connsiteY764" fmla="*/ 1139190 h 1201102"/>
              <a:gd name="connsiteX765" fmla="*/ 779540 w 1244359"/>
              <a:gd name="connsiteY765" fmla="*/ 1134428 h 1201102"/>
              <a:gd name="connsiteX766" fmla="*/ 703340 w 1244359"/>
              <a:gd name="connsiteY766" fmla="*/ 1168718 h 1201102"/>
              <a:gd name="connsiteX767" fmla="*/ 682385 w 1244359"/>
              <a:gd name="connsiteY767" fmla="*/ 1167765 h 1201102"/>
              <a:gd name="connsiteX768" fmla="*/ 703340 w 1244359"/>
              <a:gd name="connsiteY768" fmla="*/ 1163003 h 1201102"/>
              <a:gd name="connsiteX769" fmla="*/ 703340 w 1244359"/>
              <a:gd name="connsiteY769" fmla="*/ 1168718 h 1201102"/>
              <a:gd name="connsiteX770" fmla="*/ 658572 w 1244359"/>
              <a:gd name="connsiteY770" fmla="*/ 1168718 h 1201102"/>
              <a:gd name="connsiteX771" fmla="*/ 652857 w 1244359"/>
              <a:gd name="connsiteY771" fmla="*/ 1168718 h 1201102"/>
              <a:gd name="connsiteX772" fmla="*/ 656667 w 1244359"/>
              <a:gd name="connsiteY772" fmla="*/ 1165860 h 1201102"/>
              <a:gd name="connsiteX773" fmla="*/ 658572 w 1244359"/>
              <a:gd name="connsiteY773" fmla="*/ 1168718 h 1201102"/>
              <a:gd name="connsiteX774" fmla="*/ 676670 w 1244359"/>
              <a:gd name="connsiteY774" fmla="*/ 1167765 h 1201102"/>
              <a:gd name="connsiteX775" fmla="*/ 671907 w 1244359"/>
              <a:gd name="connsiteY775" fmla="*/ 1172528 h 1201102"/>
              <a:gd name="connsiteX776" fmla="*/ 658572 w 1244359"/>
              <a:gd name="connsiteY776" fmla="*/ 1171575 h 1201102"/>
              <a:gd name="connsiteX777" fmla="*/ 676670 w 1244359"/>
              <a:gd name="connsiteY777" fmla="*/ 1167765 h 1201102"/>
              <a:gd name="connsiteX778" fmla="*/ 666192 w 1244359"/>
              <a:gd name="connsiteY778" fmla="*/ 1156335 h 1201102"/>
              <a:gd name="connsiteX779" fmla="*/ 650000 w 1244359"/>
              <a:gd name="connsiteY779" fmla="*/ 1160145 h 1201102"/>
              <a:gd name="connsiteX780" fmla="*/ 661430 w 1244359"/>
              <a:gd name="connsiteY780" fmla="*/ 1152525 h 1201102"/>
              <a:gd name="connsiteX781" fmla="*/ 684290 w 1244359"/>
              <a:gd name="connsiteY781" fmla="*/ 1147763 h 1201102"/>
              <a:gd name="connsiteX782" fmla="*/ 684290 w 1244359"/>
              <a:gd name="connsiteY782" fmla="*/ 1154430 h 1201102"/>
              <a:gd name="connsiteX783" fmla="*/ 685242 w 1244359"/>
              <a:gd name="connsiteY783" fmla="*/ 1152525 h 1201102"/>
              <a:gd name="connsiteX784" fmla="*/ 666192 w 1244359"/>
              <a:gd name="connsiteY784" fmla="*/ 1156335 h 1201102"/>
              <a:gd name="connsiteX785" fmla="*/ 651905 w 1244359"/>
              <a:gd name="connsiteY785" fmla="*/ 1169670 h 1201102"/>
              <a:gd name="connsiteX786" fmla="*/ 622377 w 1244359"/>
              <a:gd name="connsiteY786" fmla="*/ 1168718 h 1201102"/>
              <a:gd name="connsiteX787" fmla="*/ 651905 w 1244359"/>
              <a:gd name="connsiteY787" fmla="*/ 1169670 h 1201102"/>
              <a:gd name="connsiteX788" fmla="*/ 690957 w 1244359"/>
              <a:gd name="connsiteY788" fmla="*/ 1150620 h 1201102"/>
              <a:gd name="connsiteX789" fmla="*/ 695720 w 1244359"/>
              <a:gd name="connsiteY789" fmla="*/ 1147763 h 1201102"/>
              <a:gd name="connsiteX790" fmla="*/ 690957 w 1244359"/>
              <a:gd name="connsiteY790" fmla="*/ 1150620 h 1201102"/>
              <a:gd name="connsiteX791" fmla="*/ 702387 w 1244359"/>
              <a:gd name="connsiteY791" fmla="*/ 1126808 h 1201102"/>
              <a:gd name="connsiteX792" fmla="*/ 674765 w 1244359"/>
              <a:gd name="connsiteY792" fmla="*/ 1130618 h 1201102"/>
              <a:gd name="connsiteX793" fmla="*/ 679527 w 1244359"/>
              <a:gd name="connsiteY793" fmla="*/ 1133475 h 1201102"/>
              <a:gd name="connsiteX794" fmla="*/ 670955 w 1244359"/>
              <a:gd name="connsiteY794" fmla="*/ 1134428 h 1201102"/>
              <a:gd name="connsiteX795" fmla="*/ 671907 w 1244359"/>
              <a:gd name="connsiteY795" fmla="*/ 1130618 h 1201102"/>
              <a:gd name="connsiteX796" fmla="*/ 662382 w 1244359"/>
              <a:gd name="connsiteY796" fmla="*/ 1131570 h 1201102"/>
              <a:gd name="connsiteX797" fmla="*/ 690957 w 1244359"/>
              <a:gd name="connsiteY797" fmla="*/ 1122998 h 1201102"/>
              <a:gd name="connsiteX798" fmla="*/ 708102 w 1244359"/>
              <a:gd name="connsiteY798" fmla="*/ 1121093 h 1201102"/>
              <a:gd name="connsiteX799" fmla="*/ 727152 w 1244359"/>
              <a:gd name="connsiteY799" fmla="*/ 1116330 h 1201102"/>
              <a:gd name="connsiteX800" fmla="*/ 729057 w 1244359"/>
              <a:gd name="connsiteY800" fmla="*/ 1118235 h 1201102"/>
              <a:gd name="connsiteX801" fmla="*/ 716675 w 1244359"/>
              <a:gd name="connsiteY801" fmla="*/ 1122998 h 1201102"/>
              <a:gd name="connsiteX802" fmla="*/ 710007 w 1244359"/>
              <a:gd name="connsiteY802" fmla="*/ 1124903 h 1201102"/>
              <a:gd name="connsiteX803" fmla="*/ 702387 w 1244359"/>
              <a:gd name="connsiteY803" fmla="*/ 1126808 h 1201102"/>
              <a:gd name="connsiteX804" fmla="*/ 378537 w 1244359"/>
              <a:gd name="connsiteY804" fmla="*/ 1030605 h 1201102"/>
              <a:gd name="connsiteX805" fmla="*/ 380442 w 1244359"/>
              <a:gd name="connsiteY805" fmla="*/ 1030605 h 1201102"/>
              <a:gd name="connsiteX806" fmla="*/ 380442 w 1244359"/>
              <a:gd name="connsiteY806" fmla="*/ 1030605 h 1201102"/>
              <a:gd name="connsiteX807" fmla="*/ 380442 w 1244359"/>
              <a:gd name="connsiteY807" fmla="*/ 1031558 h 1201102"/>
              <a:gd name="connsiteX808" fmla="*/ 377585 w 1244359"/>
              <a:gd name="connsiteY808" fmla="*/ 1030605 h 1201102"/>
              <a:gd name="connsiteX809" fmla="*/ 378537 w 1244359"/>
              <a:gd name="connsiteY809" fmla="*/ 1030605 h 1201102"/>
              <a:gd name="connsiteX810" fmla="*/ 301385 w 1244359"/>
              <a:gd name="connsiteY810" fmla="*/ 998220 h 1201102"/>
              <a:gd name="connsiteX811" fmla="*/ 300432 w 1244359"/>
              <a:gd name="connsiteY811" fmla="*/ 999173 h 1201102"/>
              <a:gd name="connsiteX812" fmla="*/ 299480 w 1244359"/>
              <a:gd name="connsiteY812" fmla="*/ 998220 h 1201102"/>
              <a:gd name="connsiteX813" fmla="*/ 300432 w 1244359"/>
              <a:gd name="connsiteY813" fmla="*/ 997268 h 1201102"/>
              <a:gd name="connsiteX814" fmla="*/ 301385 w 1244359"/>
              <a:gd name="connsiteY814" fmla="*/ 996315 h 1201102"/>
              <a:gd name="connsiteX815" fmla="*/ 301385 w 1244359"/>
              <a:gd name="connsiteY815" fmla="*/ 996315 h 1201102"/>
              <a:gd name="connsiteX816" fmla="*/ 301385 w 1244359"/>
              <a:gd name="connsiteY816" fmla="*/ 996315 h 1201102"/>
              <a:gd name="connsiteX817" fmla="*/ 301385 w 1244359"/>
              <a:gd name="connsiteY817" fmla="*/ 998220 h 1201102"/>
              <a:gd name="connsiteX818" fmla="*/ 545225 w 1244359"/>
              <a:gd name="connsiteY818" fmla="*/ 107633 h 1201102"/>
              <a:gd name="connsiteX819" fmla="*/ 540462 w 1244359"/>
              <a:gd name="connsiteY819" fmla="*/ 109538 h 1201102"/>
              <a:gd name="connsiteX820" fmla="*/ 539510 w 1244359"/>
              <a:gd name="connsiteY820" fmla="*/ 109538 h 1201102"/>
              <a:gd name="connsiteX821" fmla="*/ 534747 w 1244359"/>
              <a:gd name="connsiteY821" fmla="*/ 109538 h 1201102"/>
              <a:gd name="connsiteX822" fmla="*/ 545225 w 1244359"/>
              <a:gd name="connsiteY822" fmla="*/ 107633 h 1201102"/>
              <a:gd name="connsiteX823" fmla="*/ 1209117 w 1244359"/>
              <a:gd name="connsiteY823" fmla="*/ 426720 h 1201102"/>
              <a:gd name="connsiteX824" fmla="*/ 1208165 w 1244359"/>
              <a:gd name="connsiteY824" fmla="*/ 433388 h 1201102"/>
              <a:gd name="connsiteX825" fmla="*/ 1205307 w 1244359"/>
              <a:gd name="connsiteY825" fmla="*/ 420053 h 1201102"/>
              <a:gd name="connsiteX826" fmla="*/ 1205307 w 1244359"/>
              <a:gd name="connsiteY826" fmla="*/ 418148 h 1201102"/>
              <a:gd name="connsiteX827" fmla="*/ 1209117 w 1244359"/>
              <a:gd name="connsiteY827" fmla="*/ 426720 h 1201102"/>
              <a:gd name="connsiteX828" fmla="*/ 1211022 w 1244359"/>
              <a:gd name="connsiteY828" fmla="*/ 434340 h 1201102"/>
              <a:gd name="connsiteX829" fmla="*/ 1211975 w 1244359"/>
              <a:gd name="connsiteY829" fmla="*/ 441008 h 1201102"/>
              <a:gd name="connsiteX830" fmla="*/ 1211022 w 1244359"/>
              <a:gd name="connsiteY830" fmla="*/ 441008 h 1201102"/>
              <a:gd name="connsiteX831" fmla="*/ 1209117 w 1244359"/>
              <a:gd name="connsiteY831" fmla="*/ 439103 h 1201102"/>
              <a:gd name="connsiteX832" fmla="*/ 1211022 w 1244359"/>
              <a:gd name="connsiteY832" fmla="*/ 434340 h 1201102"/>
              <a:gd name="connsiteX833" fmla="*/ 1206260 w 1244359"/>
              <a:gd name="connsiteY833" fmla="*/ 636270 h 1201102"/>
              <a:gd name="connsiteX834" fmla="*/ 1205307 w 1244359"/>
              <a:gd name="connsiteY834" fmla="*/ 632460 h 1201102"/>
              <a:gd name="connsiteX835" fmla="*/ 1207212 w 1244359"/>
              <a:gd name="connsiteY835" fmla="*/ 622935 h 1201102"/>
              <a:gd name="connsiteX836" fmla="*/ 1209117 w 1244359"/>
              <a:gd name="connsiteY836" fmla="*/ 625793 h 1201102"/>
              <a:gd name="connsiteX837" fmla="*/ 1208165 w 1244359"/>
              <a:gd name="connsiteY837" fmla="*/ 620078 h 1201102"/>
              <a:gd name="connsiteX838" fmla="*/ 1208165 w 1244359"/>
              <a:gd name="connsiteY838" fmla="*/ 619125 h 1201102"/>
              <a:gd name="connsiteX839" fmla="*/ 1208165 w 1244359"/>
              <a:gd name="connsiteY839" fmla="*/ 618173 h 1201102"/>
              <a:gd name="connsiteX840" fmla="*/ 1209117 w 1244359"/>
              <a:gd name="connsiteY840" fmla="*/ 616268 h 1201102"/>
              <a:gd name="connsiteX841" fmla="*/ 1210070 w 1244359"/>
              <a:gd name="connsiteY841" fmla="*/ 623888 h 1201102"/>
              <a:gd name="connsiteX842" fmla="*/ 1206260 w 1244359"/>
              <a:gd name="connsiteY842" fmla="*/ 636270 h 1201102"/>
              <a:gd name="connsiteX843" fmla="*/ 705245 w 1244359"/>
              <a:gd name="connsiteY843" fmla="*/ 116205 h 1201102"/>
              <a:gd name="connsiteX844" fmla="*/ 703340 w 1244359"/>
              <a:gd name="connsiteY844" fmla="*/ 116205 h 1201102"/>
              <a:gd name="connsiteX845" fmla="*/ 705245 w 1244359"/>
              <a:gd name="connsiteY845" fmla="*/ 116205 h 1201102"/>
              <a:gd name="connsiteX846" fmla="*/ 705245 w 1244359"/>
              <a:gd name="connsiteY846" fmla="*/ 116205 h 1201102"/>
              <a:gd name="connsiteX847" fmla="*/ 1093865 w 1244359"/>
              <a:gd name="connsiteY847" fmla="*/ 270510 h 1201102"/>
              <a:gd name="connsiteX848" fmla="*/ 1089102 w 1244359"/>
              <a:gd name="connsiteY848" fmla="*/ 266700 h 1201102"/>
              <a:gd name="connsiteX849" fmla="*/ 1089102 w 1244359"/>
              <a:gd name="connsiteY849" fmla="*/ 266700 h 1201102"/>
              <a:gd name="connsiteX850" fmla="*/ 1093865 w 1244359"/>
              <a:gd name="connsiteY850" fmla="*/ 270510 h 1201102"/>
              <a:gd name="connsiteX851" fmla="*/ 1204355 w 1244359"/>
              <a:gd name="connsiteY851" fmla="*/ 589598 h 1201102"/>
              <a:gd name="connsiteX852" fmla="*/ 1203402 w 1244359"/>
              <a:gd name="connsiteY852" fmla="*/ 581978 h 1201102"/>
              <a:gd name="connsiteX853" fmla="*/ 1203402 w 1244359"/>
              <a:gd name="connsiteY853" fmla="*/ 581025 h 1201102"/>
              <a:gd name="connsiteX854" fmla="*/ 1207212 w 1244359"/>
              <a:gd name="connsiteY854" fmla="*/ 576263 h 1201102"/>
              <a:gd name="connsiteX855" fmla="*/ 1207212 w 1244359"/>
              <a:gd name="connsiteY855" fmla="*/ 583883 h 1201102"/>
              <a:gd name="connsiteX856" fmla="*/ 1208165 w 1244359"/>
              <a:gd name="connsiteY856" fmla="*/ 600075 h 1201102"/>
              <a:gd name="connsiteX857" fmla="*/ 1205307 w 1244359"/>
              <a:gd name="connsiteY857" fmla="*/ 602933 h 1201102"/>
              <a:gd name="connsiteX858" fmla="*/ 1208165 w 1244359"/>
              <a:gd name="connsiteY858" fmla="*/ 604838 h 1201102"/>
              <a:gd name="connsiteX859" fmla="*/ 1205307 w 1244359"/>
              <a:gd name="connsiteY859" fmla="*/ 616268 h 1201102"/>
              <a:gd name="connsiteX860" fmla="*/ 1204355 w 1244359"/>
              <a:gd name="connsiteY860" fmla="*/ 589598 h 1201102"/>
              <a:gd name="connsiteX861" fmla="*/ 1207212 w 1244359"/>
              <a:gd name="connsiteY861" fmla="*/ 568643 h 1201102"/>
              <a:gd name="connsiteX862" fmla="*/ 1207212 w 1244359"/>
              <a:gd name="connsiteY862" fmla="*/ 569595 h 1201102"/>
              <a:gd name="connsiteX863" fmla="*/ 1207212 w 1244359"/>
              <a:gd name="connsiteY863" fmla="*/ 568643 h 1201102"/>
              <a:gd name="connsiteX864" fmla="*/ 1128155 w 1244359"/>
              <a:gd name="connsiteY864" fmla="*/ 307658 h 1201102"/>
              <a:gd name="connsiteX865" fmla="*/ 1129107 w 1244359"/>
              <a:gd name="connsiteY865" fmla="*/ 300990 h 1201102"/>
              <a:gd name="connsiteX866" fmla="*/ 1130060 w 1244359"/>
              <a:gd name="connsiteY866" fmla="*/ 300990 h 1201102"/>
              <a:gd name="connsiteX867" fmla="*/ 1137680 w 1244359"/>
              <a:gd name="connsiteY867" fmla="*/ 312420 h 1201102"/>
              <a:gd name="connsiteX868" fmla="*/ 1128155 w 1244359"/>
              <a:gd name="connsiteY868" fmla="*/ 307658 h 1201102"/>
              <a:gd name="connsiteX869" fmla="*/ 1126250 w 1244359"/>
              <a:gd name="connsiteY869" fmla="*/ 296228 h 1201102"/>
              <a:gd name="connsiteX870" fmla="*/ 1120535 w 1244359"/>
              <a:gd name="connsiteY870" fmla="*/ 290513 h 1201102"/>
              <a:gd name="connsiteX871" fmla="*/ 1126250 w 1244359"/>
              <a:gd name="connsiteY871" fmla="*/ 296228 h 1201102"/>
              <a:gd name="connsiteX872" fmla="*/ 1205307 w 1244359"/>
              <a:gd name="connsiteY872" fmla="*/ 633413 h 1201102"/>
              <a:gd name="connsiteX873" fmla="*/ 1205307 w 1244359"/>
              <a:gd name="connsiteY873" fmla="*/ 639128 h 1201102"/>
              <a:gd name="connsiteX874" fmla="*/ 1205307 w 1244359"/>
              <a:gd name="connsiteY874" fmla="*/ 633413 h 1201102"/>
              <a:gd name="connsiteX875" fmla="*/ 1223405 w 1244359"/>
              <a:gd name="connsiteY875" fmla="*/ 493395 h 1201102"/>
              <a:gd name="connsiteX876" fmla="*/ 1225310 w 1244359"/>
              <a:gd name="connsiteY876" fmla="*/ 489585 h 1201102"/>
              <a:gd name="connsiteX877" fmla="*/ 1224357 w 1244359"/>
              <a:gd name="connsiteY877" fmla="*/ 495300 h 1201102"/>
              <a:gd name="connsiteX878" fmla="*/ 1223405 w 1244359"/>
              <a:gd name="connsiteY878" fmla="*/ 493395 h 1201102"/>
              <a:gd name="connsiteX879" fmla="*/ 1221500 w 1244359"/>
              <a:gd name="connsiteY879" fmla="*/ 478155 h 1201102"/>
              <a:gd name="connsiteX880" fmla="*/ 1221500 w 1244359"/>
              <a:gd name="connsiteY880" fmla="*/ 476250 h 1201102"/>
              <a:gd name="connsiteX881" fmla="*/ 1223405 w 1244359"/>
              <a:gd name="connsiteY881" fmla="*/ 479108 h 1201102"/>
              <a:gd name="connsiteX882" fmla="*/ 1221500 w 1244359"/>
              <a:gd name="connsiteY882" fmla="*/ 478155 h 1201102"/>
              <a:gd name="connsiteX883" fmla="*/ 1216737 w 1244359"/>
              <a:gd name="connsiteY883" fmla="*/ 461963 h 1201102"/>
              <a:gd name="connsiteX884" fmla="*/ 1218642 w 1244359"/>
              <a:gd name="connsiteY884" fmla="*/ 470535 h 1201102"/>
              <a:gd name="connsiteX885" fmla="*/ 1217690 w 1244359"/>
              <a:gd name="connsiteY885" fmla="*/ 473393 h 1201102"/>
              <a:gd name="connsiteX886" fmla="*/ 1215785 w 1244359"/>
              <a:gd name="connsiteY886" fmla="*/ 470535 h 1201102"/>
              <a:gd name="connsiteX887" fmla="*/ 1215785 w 1244359"/>
              <a:gd name="connsiteY887" fmla="*/ 468630 h 1201102"/>
              <a:gd name="connsiteX888" fmla="*/ 1212927 w 1244359"/>
              <a:gd name="connsiteY888" fmla="*/ 465773 h 1201102"/>
              <a:gd name="connsiteX889" fmla="*/ 1211975 w 1244359"/>
              <a:gd name="connsiteY889" fmla="*/ 463868 h 1201102"/>
              <a:gd name="connsiteX890" fmla="*/ 1214832 w 1244359"/>
              <a:gd name="connsiteY890" fmla="*/ 460058 h 1201102"/>
              <a:gd name="connsiteX891" fmla="*/ 1216737 w 1244359"/>
              <a:gd name="connsiteY891" fmla="*/ 461963 h 1201102"/>
              <a:gd name="connsiteX892" fmla="*/ 1216737 w 1244359"/>
              <a:gd name="connsiteY892" fmla="*/ 461963 h 1201102"/>
              <a:gd name="connsiteX893" fmla="*/ 1205307 w 1244359"/>
              <a:gd name="connsiteY893" fmla="*/ 418148 h 1201102"/>
              <a:gd name="connsiteX894" fmla="*/ 1205307 w 1244359"/>
              <a:gd name="connsiteY894" fmla="*/ 418148 h 1201102"/>
              <a:gd name="connsiteX895" fmla="*/ 1205307 w 1244359"/>
              <a:gd name="connsiteY895" fmla="*/ 416243 h 1201102"/>
              <a:gd name="connsiteX896" fmla="*/ 1205307 w 1244359"/>
              <a:gd name="connsiteY896" fmla="*/ 418148 h 1201102"/>
              <a:gd name="connsiteX897" fmla="*/ 554750 w 1244359"/>
              <a:gd name="connsiteY897" fmla="*/ 109538 h 1201102"/>
              <a:gd name="connsiteX898" fmla="*/ 551892 w 1244359"/>
              <a:gd name="connsiteY898" fmla="*/ 108585 h 1201102"/>
              <a:gd name="connsiteX899" fmla="*/ 554750 w 1244359"/>
              <a:gd name="connsiteY899" fmla="*/ 109538 h 1201102"/>
              <a:gd name="connsiteX900" fmla="*/ 748107 w 1244359"/>
              <a:gd name="connsiteY900" fmla="*/ 1136333 h 1201102"/>
              <a:gd name="connsiteX901" fmla="*/ 740487 w 1244359"/>
              <a:gd name="connsiteY901" fmla="*/ 1139190 h 1201102"/>
              <a:gd name="connsiteX902" fmla="*/ 748107 w 1244359"/>
              <a:gd name="connsiteY902" fmla="*/ 1136333 h 1201102"/>
              <a:gd name="connsiteX903" fmla="*/ 1060527 w 1244359"/>
              <a:gd name="connsiteY903" fmla="*/ 986790 h 1201102"/>
              <a:gd name="connsiteX904" fmla="*/ 1052907 w 1244359"/>
              <a:gd name="connsiteY904" fmla="*/ 996315 h 1201102"/>
              <a:gd name="connsiteX905" fmla="*/ 1049097 w 1244359"/>
              <a:gd name="connsiteY905" fmla="*/ 995363 h 1201102"/>
              <a:gd name="connsiteX906" fmla="*/ 1060527 w 1244359"/>
              <a:gd name="connsiteY906" fmla="*/ 986790 h 1201102"/>
              <a:gd name="connsiteX907" fmla="*/ 1067195 w 1244359"/>
              <a:gd name="connsiteY907" fmla="*/ 977265 h 1201102"/>
              <a:gd name="connsiteX908" fmla="*/ 1070052 w 1244359"/>
              <a:gd name="connsiteY908" fmla="*/ 977265 h 1201102"/>
              <a:gd name="connsiteX909" fmla="*/ 1063385 w 1244359"/>
              <a:gd name="connsiteY909" fmla="*/ 985838 h 1201102"/>
              <a:gd name="connsiteX910" fmla="*/ 1067195 w 1244359"/>
              <a:gd name="connsiteY910" fmla="*/ 977265 h 1201102"/>
              <a:gd name="connsiteX911" fmla="*/ 1185305 w 1244359"/>
              <a:gd name="connsiteY911" fmla="*/ 723900 h 1201102"/>
              <a:gd name="connsiteX912" fmla="*/ 1185305 w 1244359"/>
              <a:gd name="connsiteY912" fmla="*/ 723900 h 1201102"/>
              <a:gd name="connsiteX913" fmla="*/ 1184352 w 1244359"/>
              <a:gd name="connsiteY913" fmla="*/ 726758 h 1201102"/>
              <a:gd name="connsiteX914" fmla="*/ 1185305 w 1244359"/>
              <a:gd name="connsiteY914" fmla="*/ 723900 h 1201102"/>
              <a:gd name="connsiteX915" fmla="*/ 1203402 w 1244359"/>
              <a:gd name="connsiteY915" fmla="*/ 662940 h 1201102"/>
              <a:gd name="connsiteX916" fmla="*/ 1203402 w 1244359"/>
              <a:gd name="connsiteY916" fmla="*/ 659130 h 1201102"/>
              <a:gd name="connsiteX917" fmla="*/ 1205307 w 1244359"/>
              <a:gd name="connsiteY917" fmla="*/ 658178 h 1201102"/>
              <a:gd name="connsiteX918" fmla="*/ 1203402 w 1244359"/>
              <a:gd name="connsiteY918" fmla="*/ 662940 h 1201102"/>
              <a:gd name="connsiteX919" fmla="*/ 1206260 w 1244359"/>
              <a:gd name="connsiteY919" fmla="*/ 653415 h 1201102"/>
              <a:gd name="connsiteX920" fmla="*/ 1205307 w 1244359"/>
              <a:gd name="connsiteY920" fmla="*/ 646748 h 1201102"/>
              <a:gd name="connsiteX921" fmla="*/ 1207212 w 1244359"/>
              <a:gd name="connsiteY921" fmla="*/ 640080 h 1201102"/>
              <a:gd name="connsiteX922" fmla="*/ 1206260 w 1244359"/>
              <a:gd name="connsiteY922" fmla="*/ 653415 h 1201102"/>
              <a:gd name="connsiteX923" fmla="*/ 1206260 w 1244359"/>
              <a:gd name="connsiteY923" fmla="*/ 653415 h 1201102"/>
              <a:gd name="connsiteX924" fmla="*/ 1225310 w 1244359"/>
              <a:gd name="connsiteY924" fmla="*/ 521018 h 1201102"/>
              <a:gd name="connsiteX925" fmla="*/ 1225310 w 1244359"/>
              <a:gd name="connsiteY925" fmla="*/ 508635 h 1201102"/>
              <a:gd name="connsiteX926" fmla="*/ 1225310 w 1244359"/>
              <a:gd name="connsiteY926" fmla="*/ 524828 h 1201102"/>
              <a:gd name="connsiteX927" fmla="*/ 1225310 w 1244359"/>
              <a:gd name="connsiteY927" fmla="*/ 521018 h 1201102"/>
              <a:gd name="connsiteX928" fmla="*/ 1224357 w 1244359"/>
              <a:gd name="connsiteY928" fmla="*/ 498158 h 1201102"/>
              <a:gd name="connsiteX929" fmla="*/ 1227215 w 1244359"/>
              <a:gd name="connsiteY929" fmla="*/ 506730 h 1201102"/>
              <a:gd name="connsiteX930" fmla="*/ 1224357 w 1244359"/>
              <a:gd name="connsiteY930" fmla="*/ 498158 h 1201102"/>
              <a:gd name="connsiteX931" fmla="*/ 1212927 w 1244359"/>
              <a:gd name="connsiteY931" fmla="*/ 422910 h 1201102"/>
              <a:gd name="connsiteX932" fmla="*/ 1210070 w 1244359"/>
              <a:gd name="connsiteY932" fmla="*/ 423863 h 1201102"/>
              <a:gd name="connsiteX933" fmla="*/ 1208165 w 1244359"/>
              <a:gd name="connsiteY933" fmla="*/ 416243 h 1201102"/>
              <a:gd name="connsiteX934" fmla="*/ 1211022 w 1244359"/>
              <a:gd name="connsiteY934" fmla="*/ 417195 h 1201102"/>
              <a:gd name="connsiteX935" fmla="*/ 1209117 w 1244359"/>
              <a:gd name="connsiteY935" fmla="*/ 412433 h 1201102"/>
              <a:gd name="connsiteX936" fmla="*/ 1211022 w 1244359"/>
              <a:gd name="connsiteY936" fmla="*/ 410528 h 1201102"/>
              <a:gd name="connsiteX937" fmla="*/ 1212927 w 1244359"/>
              <a:gd name="connsiteY937" fmla="*/ 422910 h 1201102"/>
              <a:gd name="connsiteX938" fmla="*/ 1206260 w 1244359"/>
              <a:gd name="connsiteY938" fmla="*/ 397193 h 1201102"/>
              <a:gd name="connsiteX939" fmla="*/ 1204355 w 1244359"/>
              <a:gd name="connsiteY939" fmla="*/ 392430 h 1201102"/>
              <a:gd name="connsiteX940" fmla="*/ 1204355 w 1244359"/>
              <a:gd name="connsiteY940" fmla="*/ 392430 h 1201102"/>
              <a:gd name="connsiteX941" fmla="*/ 1206260 w 1244359"/>
              <a:gd name="connsiteY941" fmla="*/ 391478 h 1201102"/>
              <a:gd name="connsiteX942" fmla="*/ 1206260 w 1244359"/>
              <a:gd name="connsiteY942" fmla="*/ 397193 h 1201102"/>
              <a:gd name="connsiteX943" fmla="*/ 1192925 w 1244359"/>
              <a:gd name="connsiteY943" fmla="*/ 381953 h 1201102"/>
              <a:gd name="connsiteX944" fmla="*/ 1193877 w 1244359"/>
              <a:gd name="connsiteY944" fmla="*/ 381953 h 1201102"/>
              <a:gd name="connsiteX945" fmla="*/ 1199592 w 1244359"/>
              <a:gd name="connsiteY945" fmla="*/ 389573 h 1201102"/>
              <a:gd name="connsiteX946" fmla="*/ 1202450 w 1244359"/>
              <a:gd name="connsiteY946" fmla="*/ 391478 h 1201102"/>
              <a:gd name="connsiteX947" fmla="*/ 1203402 w 1244359"/>
              <a:gd name="connsiteY947" fmla="*/ 395288 h 1201102"/>
              <a:gd name="connsiteX948" fmla="*/ 1202450 w 1244359"/>
              <a:gd name="connsiteY948" fmla="*/ 397193 h 1201102"/>
              <a:gd name="connsiteX949" fmla="*/ 1201497 w 1244359"/>
              <a:gd name="connsiteY949" fmla="*/ 396240 h 1201102"/>
              <a:gd name="connsiteX950" fmla="*/ 1202450 w 1244359"/>
              <a:gd name="connsiteY950" fmla="*/ 399098 h 1201102"/>
              <a:gd name="connsiteX951" fmla="*/ 1194830 w 1244359"/>
              <a:gd name="connsiteY951" fmla="*/ 399098 h 1201102"/>
              <a:gd name="connsiteX952" fmla="*/ 1192925 w 1244359"/>
              <a:gd name="connsiteY952" fmla="*/ 396240 h 1201102"/>
              <a:gd name="connsiteX953" fmla="*/ 1194830 w 1244359"/>
              <a:gd name="connsiteY953" fmla="*/ 389573 h 1201102"/>
              <a:gd name="connsiteX954" fmla="*/ 1191972 w 1244359"/>
              <a:gd name="connsiteY954" fmla="*/ 382905 h 1201102"/>
              <a:gd name="connsiteX955" fmla="*/ 1192925 w 1244359"/>
              <a:gd name="connsiteY955" fmla="*/ 381953 h 1201102"/>
              <a:gd name="connsiteX956" fmla="*/ 1166255 w 1244359"/>
              <a:gd name="connsiteY956" fmla="*/ 331470 h 1201102"/>
              <a:gd name="connsiteX957" fmla="*/ 1163397 w 1244359"/>
              <a:gd name="connsiteY957" fmla="*/ 331470 h 1201102"/>
              <a:gd name="connsiteX958" fmla="*/ 1161492 w 1244359"/>
              <a:gd name="connsiteY958" fmla="*/ 327660 h 1201102"/>
              <a:gd name="connsiteX959" fmla="*/ 1161492 w 1244359"/>
              <a:gd name="connsiteY959" fmla="*/ 324803 h 1201102"/>
              <a:gd name="connsiteX960" fmla="*/ 1166255 w 1244359"/>
              <a:gd name="connsiteY960" fmla="*/ 331470 h 1201102"/>
              <a:gd name="connsiteX961" fmla="*/ 1062432 w 1244359"/>
              <a:gd name="connsiteY961" fmla="*/ 189548 h 1201102"/>
              <a:gd name="connsiteX962" fmla="*/ 1064337 w 1244359"/>
              <a:gd name="connsiteY962" fmla="*/ 191453 h 1201102"/>
              <a:gd name="connsiteX963" fmla="*/ 1064337 w 1244359"/>
              <a:gd name="connsiteY963" fmla="*/ 192405 h 1201102"/>
              <a:gd name="connsiteX964" fmla="*/ 1057670 w 1244359"/>
              <a:gd name="connsiteY964" fmla="*/ 182880 h 1201102"/>
              <a:gd name="connsiteX965" fmla="*/ 1062432 w 1244359"/>
              <a:gd name="connsiteY965" fmla="*/ 189548 h 1201102"/>
              <a:gd name="connsiteX966" fmla="*/ 1007187 w 1244359"/>
              <a:gd name="connsiteY966" fmla="*/ 171450 h 1201102"/>
              <a:gd name="connsiteX967" fmla="*/ 1007187 w 1244359"/>
              <a:gd name="connsiteY967" fmla="*/ 171450 h 1201102"/>
              <a:gd name="connsiteX968" fmla="*/ 1006235 w 1244359"/>
              <a:gd name="connsiteY968" fmla="*/ 171450 h 1201102"/>
              <a:gd name="connsiteX969" fmla="*/ 1007187 w 1244359"/>
              <a:gd name="connsiteY969" fmla="*/ 171450 h 1201102"/>
              <a:gd name="connsiteX970" fmla="*/ 523317 w 1244359"/>
              <a:gd name="connsiteY970" fmla="*/ 111443 h 1201102"/>
              <a:gd name="connsiteX971" fmla="*/ 523317 w 1244359"/>
              <a:gd name="connsiteY971" fmla="*/ 113348 h 1201102"/>
              <a:gd name="connsiteX972" fmla="*/ 526175 w 1244359"/>
              <a:gd name="connsiteY972" fmla="*/ 111443 h 1201102"/>
              <a:gd name="connsiteX973" fmla="*/ 533795 w 1244359"/>
              <a:gd name="connsiteY973" fmla="*/ 111443 h 1201102"/>
              <a:gd name="connsiteX974" fmla="*/ 529032 w 1244359"/>
              <a:gd name="connsiteY974" fmla="*/ 116205 h 1201102"/>
              <a:gd name="connsiteX975" fmla="*/ 522365 w 1244359"/>
              <a:gd name="connsiteY975" fmla="*/ 113348 h 1201102"/>
              <a:gd name="connsiteX976" fmla="*/ 519507 w 1244359"/>
              <a:gd name="connsiteY976" fmla="*/ 114300 h 1201102"/>
              <a:gd name="connsiteX977" fmla="*/ 509982 w 1244359"/>
              <a:gd name="connsiteY977" fmla="*/ 113348 h 1201102"/>
              <a:gd name="connsiteX978" fmla="*/ 509982 w 1244359"/>
              <a:gd name="connsiteY978" fmla="*/ 113348 h 1201102"/>
              <a:gd name="connsiteX979" fmla="*/ 523317 w 1244359"/>
              <a:gd name="connsiteY979" fmla="*/ 111443 h 1201102"/>
              <a:gd name="connsiteX980" fmla="*/ 486170 w 1244359"/>
              <a:gd name="connsiteY980" fmla="*/ 117158 h 1201102"/>
              <a:gd name="connsiteX981" fmla="*/ 498552 w 1244359"/>
              <a:gd name="connsiteY981" fmla="*/ 116205 h 1201102"/>
              <a:gd name="connsiteX982" fmla="*/ 494742 w 1244359"/>
              <a:gd name="connsiteY982" fmla="*/ 117158 h 1201102"/>
              <a:gd name="connsiteX983" fmla="*/ 490932 w 1244359"/>
              <a:gd name="connsiteY983" fmla="*/ 118110 h 1201102"/>
              <a:gd name="connsiteX984" fmla="*/ 474740 w 1244359"/>
              <a:gd name="connsiteY984" fmla="*/ 122873 h 1201102"/>
              <a:gd name="connsiteX985" fmla="*/ 468072 w 1244359"/>
              <a:gd name="connsiteY985" fmla="*/ 121920 h 1201102"/>
              <a:gd name="connsiteX986" fmla="*/ 486170 w 1244359"/>
              <a:gd name="connsiteY986" fmla="*/ 117158 h 1201102"/>
              <a:gd name="connsiteX987" fmla="*/ 169940 w 1244359"/>
              <a:gd name="connsiteY987" fmla="*/ 883920 h 1201102"/>
              <a:gd name="connsiteX988" fmla="*/ 168987 w 1244359"/>
              <a:gd name="connsiteY988" fmla="*/ 881063 h 1201102"/>
              <a:gd name="connsiteX989" fmla="*/ 169940 w 1244359"/>
              <a:gd name="connsiteY989" fmla="*/ 880110 h 1201102"/>
              <a:gd name="connsiteX990" fmla="*/ 170892 w 1244359"/>
              <a:gd name="connsiteY990" fmla="*/ 879158 h 1201102"/>
              <a:gd name="connsiteX991" fmla="*/ 170892 w 1244359"/>
              <a:gd name="connsiteY991" fmla="*/ 879158 h 1201102"/>
              <a:gd name="connsiteX992" fmla="*/ 170892 w 1244359"/>
              <a:gd name="connsiteY992" fmla="*/ 879158 h 1201102"/>
              <a:gd name="connsiteX993" fmla="*/ 171845 w 1244359"/>
              <a:gd name="connsiteY993" fmla="*/ 882015 h 1201102"/>
              <a:gd name="connsiteX994" fmla="*/ 169940 w 1244359"/>
              <a:gd name="connsiteY994" fmla="*/ 883920 h 1201102"/>
              <a:gd name="connsiteX995" fmla="*/ 187085 w 1244359"/>
              <a:gd name="connsiteY995" fmla="*/ 931545 h 1201102"/>
              <a:gd name="connsiteX996" fmla="*/ 185180 w 1244359"/>
              <a:gd name="connsiteY996" fmla="*/ 933450 h 1201102"/>
              <a:gd name="connsiteX997" fmla="*/ 184227 w 1244359"/>
              <a:gd name="connsiteY997" fmla="*/ 932498 h 1201102"/>
              <a:gd name="connsiteX998" fmla="*/ 184227 w 1244359"/>
              <a:gd name="connsiteY998" fmla="*/ 927735 h 1201102"/>
              <a:gd name="connsiteX999" fmla="*/ 184227 w 1244359"/>
              <a:gd name="connsiteY999" fmla="*/ 927735 h 1201102"/>
              <a:gd name="connsiteX1000" fmla="*/ 184227 w 1244359"/>
              <a:gd name="connsiteY1000" fmla="*/ 927735 h 1201102"/>
              <a:gd name="connsiteX1001" fmla="*/ 181370 w 1244359"/>
              <a:gd name="connsiteY1001" fmla="*/ 926783 h 1201102"/>
              <a:gd name="connsiteX1002" fmla="*/ 181370 w 1244359"/>
              <a:gd name="connsiteY1002" fmla="*/ 925830 h 1201102"/>
              <a:gd name="connsiteX1003" fmla="*/ 183275 w 1244359"/>
              <a:gd name="connsiteY1003" fmla="*/ 928688 h 1201102"/>
              <a:gd name="connsiteX1004" fmla="*/ 183275 w 1244359"/>
              <a:gd name="connsiteY1004" fmla="*/ 928688 h 1201102"/>
              <a:gd name="connsiteX1005" fmla="*/ 183275 w 1244359"/>
              <a:gd name="connsiteY1005" fmla="*/ 928688 h 1201102"/>
              <a:gd name="connsiteX1006" fmla="*/ 187085 w 1244359"/>
              <a:gd name="connsiteY1006" fmla="*/ 931545 h 1201102"/>
              <a:gd name="connsiteX1007" fmla="*/ 198515 w 1244359"/>
              <a:gd name="connsiteY1007" fmla="*/ 942023 h 1201102"/>
              <a:gd name="connsiteX1008" fmla="*/ 198515 w 1244359"/>
              <a:gd name="connsiteY1008" fmla="*/ 942023 h 1201102"/>
              <a:gd name="connsiteX1009" fmla="*/ 198515 w 1244359"/>
              <a:gd name="connsiteY1009" fmla="*/ 942023 h 1201102"/>
              <a:gd name="connsiteX1010" fmla="*/ 195657 w 1244359"/>
              <a:gd name="connsiteY1010" fmla="*/ 940118 h 1201102"/>
              <a:gd name="connsiteX1011" fmla="*/ 198515 w 1244359"/>
              <a:gd name="connsiteY1011" fmla="*/ 938213 h 1201102"/>
              <a:gd name="connsiteX1012" fmla="*/ 201372 w 1244359"/>
              <a:gd name="connsiteY1012" fmla="*/ 940118 h 1201102"/>
              <a:gd name="connsiteX1013" fmla="*/ 198515 w 1244359"/>
              <a:gd name="connsiteY1013" fmla="*/ 942023 h 1201102"/>
              <a:gd name="connsiteX1014" fmla="*/ 206135 w 1244359"/>
              <a:gd name="connsiteY1014" fmla="*/ 950595 h 1201102"/>
              <a:gd name="connsiteX1015" fmla="*/ 204230 w 1244359"/>
              <a:gd name="connsiteY1015" fmla="*/ 953453 h 1201102"/>
              <a:gd name="connsiteX1016" fmla="*/ 204230 w 1244359"/>
              <a:gd name="connsiteY1016" fmla="*/ 952500 h 1201102"/>
              <a:gd name="connsiteX1017" fmla="*/ 206135 w 1244359"/>
              <a:gd name="connsiteY1017" fmla="*/ 950595 h 1201102"/>
              <a:gd name="connsiteX1018" fmla="*/ 206135 w 1244359"/>
              <a:gd name="connsiteY1018" fmla="*/ 950595 h 1201102"/>
              <a:gd name="connsiteX1019" fmla="*/ 206135 w 1244359"/>
              <a:gd name="connsiteY1019" fmla="*/ 950595 h 1201102"/>
              <a:gd name="connsiteX1020" fmla="*/ 208040 w 1244359"/>
              <a:gd name="connsiteY1020" fmla="*/ 943928 h 1201102"/>
              <a:gd name="connsiteX1021" fmla="*/ 212802 w 1244359"/>
              <a:gd name="connsiteY1021" fmla="*/ 943928 h 1201102"/>
              <a:gd name="connsiteX1022" fmla="*/ 211850 w 1244359"/>
              <a:gd name="connsiteY1022" fmla="*/ 946785 h 1201102"/>
              <a:gd name="connsiteX1023" fmla="*/ 206135 w 1244359"/>
              <a:gd name="connsiteY1023" fmla="*/ 950595 h 1201102"/>
              <a:gd name="connsiteX1024" fmla="*/ 206135 w 1244359"/>
              <a:gd name="connsiteY1024" fmla="*/ 950595 h 1201102"/>
              <a:gd name="connsiteX1025" fmla="*/ 206135 w 1244359"/>
              <a:gd name="connsiteY1025" fmla="*/ 950595 h 1201102"/>
              <a:gd name="connsiteX1026" fmla="*/ 221375 w 1244359"/>
              <a:gd name="connsiteY1026" fmla="*/ 954405 h 1201102"/>
              <a:gd name="connsiteX1027" fmla="*/ 212802 w 1244359"/>
              <a:gd name="connsiteY1027" fmla="*/ 972503 h 1201102"/>
              <a:gd name="connsiteX1028" fmla="*/ 209945 w 1244359"/>
              <a:gd name="connsiteY1028" fmla="*/ 973455 h 1201102"/>
              <a:gd name="connsiteX1029" fmla="*/ 208040 w 1244359"/>
              <a:gd name="connsiteY1029" fmla="*/ 971550 h 1201102"/>
              <a:gd name="connsiteX1030" fmla="*/ 217565 w 1244359"/>
              <a:gd name="connsiteY1030" fmla="*/ 951548 h 1201102"/>
              <a:gd name="connsiteX1031" fmla="*/ 221375 w 1244359"/>
              <a:gd name="connsiteY1031" fmla="*/ 951548 h 1201102"/>
              <a:gd name="connsiteX1032" fmla="*/ 221375 w 1244359"/>
              <a:gd name="connsiteY1032" fmla="*/ 951548 h 1201102"/>
              <a:gd name="connsiteX1033" fmla="*/ 222327 w 1244359"/>
              <a:gd name="connsiteY1033" fmla="*/ 952500 h 1201102"/>
              <a:gd name="connsiteX1034" fmla="*/ 222327 w 1244359"/>
              <a:gd name="connsiteY1034" fmla="*/ 952500 h 1201102"/>
              <a:gd name="connsiteX1035" fmla="*/ 221375 w 1244359"/>
              <a:gd name="connsiteY1035" fmla="*/ 954405 h 1201102"/>
              <a:gd name="connsiteX1036" fmla="*/ 278525 w 1244359"/>
              <a:gd name="connsiteY1036" fmla="*/ 1001078 h 1201102"/>
              <a:gd name="connsiteX1037" fmla="*/ 275667 w 1244359"/>
              <a:gd name="connsiteY1037" fmla="*/ 1002983 h 1201102"/>
              <a:gd name="connsiteX1038" fmla="*/ 278525 w 1244359"/>
              <a:gd name="connsiteY1038" fmla="*/ 1000125 h 1201102"/>
              <a:gd name="connsiteX1039" fmla="*/ 283287 w 1244359"/>
              <a:gd name="connsiteY1039" fmla="*/ 1004888 h 1201102"/>
              <a:gd name="connsiteX1040" fmla="*/ 283287 w 1244359"/>
              <a:gd name="connsiteY1040" fmla="*/ 1005840 h 1201102"/>
              <a:gd name="connsiteX1041" fmla="*/ 278525 w 1244359"/>
              <a:gd name="connsiteY1041" fmla="*/ 1001078 h 1201102"/>
              <a:gd name="connsiteX1042" fmla="*/ 302337 w 1244359"/>
              <a:gd name="connsiteY1042" fmla="*/ 1006793 h 1201102"/>
              <a:gd name="connsiteX1043" fmla="*/ 302337 w 1244359"/>
              <a:gd name="connsiteY1043" fmla="*/ 1006793 h 1201102"/>
              <a:gd name="connsiteX1044" fmla="*/ 302337 w 1244359"/>
              <a:gd name="connsiteY1044" fmla="*/ 1006793 h 1201102"/>
              <a:gd name="connsiteX1045" fmla="*/ 302337 w 1244359"/>
              <a:gd name="connsiteY1045" fmla="*/ 1006793 h 1201102"/>
              <a:gd name="connsiteX1046" fmla="*/ 302337 w 1244359"/>
              <a:gd name="connsiteY1046" fmla="*/ 1006793 h 1201102"/>
              <a:gd name="connsiteX1047" fmla="*/ 303290 w 1244359"/>
              <a:gd name="connsiteY1047" fmla="*/ 1006793 h 1201102"/>
              <a:gd name="connsiteX1048" fmla="*/ 302337 w 1244359"/>
              <a:gd name="connsiteY1048" fmla="*/ 1006793 h 1201102"/>
              <a:gd name="connsiteX1049" fmla="*/ 430925 w 1244359"/>
              <a:gd name="connsiteY1049" fmla="*/ 1107758 h 1201102"/>
              <a:gd name="connsiteX1050" fmla="*/ 393777 w 1244359"/>
              <a:gd name="connsiteY1050" fmla="*/ 1094423 h 1201102"/>
              <a:gd name="connsiteX1051" fmla="*/ 379490 w 1244359"/>
              <a:gd name="connsiteY1051" fmla="*/ 1085850 h 1201102"/>
              <a:gd name="connsiteX1052" fmla="*/ 377585 w 1244359"/>
              <a:gd name="connsiteY1052" fmla="*/ 1084898 h 1201102"/>
              <a:gd name="connsiteX1053" fmla="*/ 384252 w 1244359"/>
              <a:gd name="connsiteY1053" fmla="*/ 1085850 h 1201102"/>
              <a:gd name="connsiteX1054" fmla="*/ 399492 w 1244359"/>
              <a:gd name="connsiteY1054" fmla="*/ 1089660 h 1201102"/>
              <a:gd name="connsiteX1055" fmla="*/ 415685 w 1244359"/>
              <a:gd name="connsiteY1055" fmla="*/ 1095375 h 1201102"/>
              <a:gd name="connsiteX1056" fmla="*/ 448070 w 1244359"/>
              <a:gd name="connsiteY1056" fmla="*/ 1106805 h 1201102"/>
              <a:gd name="connsiteX1057" fmla="*/ 469025 w 1244359"/>
              <a:gd name="connsiteY1057" fmla="*/ 1106805 h 1201102"/>
              <a:gd name="connsiteX1058" fmla="*/ 469025 w 1244359"/>
              <a:gd name="connsiteY1058" fmla="*/ 1117283 h 1201102"/>
              <a:gd name="connsiteX1059" fmla="*/ 430925 w 1244359"/>
              <a:gd name="connsiteY1059" fmla="*/ 1107758 h 1201102"/>
              <a:gd name="connsiteX1060" fmla="*/ 609042 w 1244359"/>
              <a:gd name="connsiteY1060" fmla="*/ 1137285 h 1201102"/>
              <a:gd name="connsiteX1061" fmla="*/ 618567 w 1244359"/>
              <a:gd name="connsiteY1061" fmla="*/ 1138238 h 1201102"/>
              <a:gd name="connsiteX1062" fmla="*/ 615710 w 1244359"/>
              <a:gd name="connsiteY1062" fmla="*/ 1137285 h 1201102"/>
              <a:gd name="connsiteX1063" fmla="*/ 619520 w 1244359"/>
              <a:gd name="connsiteY1063" fmla="*/ 1135380 h 1201102"/>
              <a:gd name="connsiteX1064" fmla="*/ 607137 w 1244359"/>
              <a:gd name="connsiteY1064" fmla="*/ 1135380 h 1201102"/>
              <a:gd name="connsiteX1065" fmla="*/ 630950 w 1244359"/>
              <a:gd name="connsiteY1065" fmla="*/ 1128713 h 1201102"/>
              <a:gd name="connsiteX1066" fmla="*/ 630950 w 1244359"/>
              <a:gd name="connsiteY1066" fmla="*/ 1133475 h 1201102"/>
              <a:gd name="connsiteX1067" fmla="*/ 636665 w 1244359"/>
              <a:gd name="connsiteY1067" fmla="*/ 1134428 h 1201102"/>
              <a:gd name="connsiteX1068" fmla="*/ 633807 w 1244359"/>
              <a:gd name="connsiteY1068" fmla="*/ 1130618 h 1201102"/>
              <a:gd name="connsiteX1069" fmla="*/ 650952 w 1244359"/>
              <a:gd name="connsiteY1069" fmla="*/ 1127760 h 1201102"/>
              <a:gd name="connsiteX1070" fmla="*/ 659525 w 1244359"/>
              <a:gd name="connsiteY1070" fmla="*/ 1127760 h 1201102"/>
              <a:gd name="connsiteX1071" fmla="*/ 648095 w 1244359"/>
              <a:gd name="connsiteY1071" fmla="*/ 1132523 h 1201102"/>
              <a:gd name="connsiteX1072" fmla="*/ 666192 w 1244359"/>
              <a:gd name="connsiteY1072" fmla="*/ 1132523 h 1201102"/>
              <a:gd name="connsiteX1073" fmla="*/ 652857 w 1244359"/>
              <a:gd name="connsiteY1073" fmla="*/ 1134428 h 1201102"/>
              <a:gd name="connsiteX1074" fmla="*/ 638570 w 1244359"/>
              <a:gd name="connsiteY1074" fmla="*/ 1136333 h 1201102"/>
              <a:gd name="connsiteX1075" fmla="*/ 609042 w 1244359"/>
              <a:gd name="connsiteY1075" fmla="*/ 1137285 h 1201102"/>
              <a:gd name="connsiteX1076" fmla="*/ 611900 w 1244359"/>
              <a:gd name="connsiteY1076" fmla="*/ 1170623 h 1201102"/>
              <a:gd name="connsiteX1077" fmla="*/ 617615 w 1244359"/>
              <a:gd name="connsiteY1077" fmla="*/ 1171575 h 1201102"/>
              <a:gd name="connsiteX1078" fmla="*/ 596660 w 1244359"/>
              <a:gd name="connsiteY1078" fmla="*/ 1173480 h 1201102"/>
              <a:gd name="connsiteX1079" fmla="*/ 569990 w 1244359"/>
              <a:gd name="connsiteY1079" fmla="*/ 1173480 h 1201102"/>
              <a:gd name="connsiteX1080" fmla="*/ 611900 w 1244359"/>
              <a:gd name="connsiteY1080" fmla="*/ 1170623 h 1201102"/>
              <a:gd name="connsiteX1081" fmla="*/ 565227 w 1244359"/>
              <a:gd name="connsiteY1081" fmla="*/ 1175385 h 1201102"/>
              <a:gd name="connsiteX1082" fmla="*/ 584277 w 1244359"/>
              <a:gd name="connsiteY1082" fmla="*/ 1177290 h 1201102"/>
              <a:gd name="connsiteX1083" fmla="*/ 605232 w 1244359"/>
              <a:gd name="connsiteY1083" fmla="*/ 1177290 h 1201102"/>
              <a:gd name="connsiteX1084" fmla="*/ 582372 w 1244359"/>
              <a:gd name="connsiteY1084" fmla="*/ 1178243 h 1201102"/>
              <a:gd name="connsiteX1085" fmla="*/ 562370 w 1244359"/>
              <a:gd name="connsiteY1085" fmla="*/ 1179195 h 1201102"/>
              <a:gd name="connsiteX1086" fmla="*/ 565227 w 1244359"/>
              <a:gd name="connsiteY1086" fmla="*/ 1175385 h 1201102"/>
              <a:gd name="connsiteX1087" fmla="*/ 561417 w 1244359"/>
              <a:gd name="connsiteY1087" fmla="*/ 1183005 h 1201102"/>
              <a:gd name="connsiteX1088" fmla="*/ 569037 w 1244359"/>
              <a:gd name="connsiteY1088" fmla="*/ 1183005 h 1201102"/>
              <a:gd name="connsiteX1089" fmla="*/ 561417 w 1244359"/>
              <a:gd name="connsiteY1089" fmla="*/ 1183005 h 1201102"/>
              <a:gd name="connsiteX1090" fmla="*/ 661430 w 1244359"/>
              <a:gd name="connsiteY1090" fmla="*/ 1187768 h 1201102"/>
              <a:gd name="connsiteX1091" fmla="*/ 661430 w 1244359"/>
              <a:gd name="connsiteY1091" fmla="*/ 1184910 h 1201102"/>
              <a:gd name="connsiteX1092" fmla="*/ 659525 w 1244359"/>
              <a:gd name="connsiteY1092" fmla="*/ 1185863 h 1201102"/>
              <a:gd name="connsiteX1093" fmla="*/ 649047 w 1244359"/>
              <a:gd name="connsiteY1093" fmla="*/ 1187768 h 1201102"/>
              <a:gd name="connsiteX1094" fmla="*/ 627140 w 1244359"/>
              <a:gd name="connsiteY1094" fmla="*/ 1189673 h 1201102"/>
              <a:gd name="connsiteX1095" fmla="*/ 581420 w 1244359"/>
              <a:gd name="connsiteY1095" fmla="*/ 1188720 h 1201102"/>
              <a:gd name="connsiteX1096" fmla="*/ 578562 w 1244359"/>
              <a:gd name="connsiteY1096" fmla="*/ 1190625 h 1201102"/>
              <a:gd name="connsiteX1097" fmla="*/ 569990 w 1244359"/>
              <a:gd name="connsiteY1097" fmla="*/ 1188720 h 1201102"/>
              <a:gd name="connsiteX1098" fmla="*/ 582372 w 1244359"/>
              <a:gd name="connsiteY1098" fmla="*/ 1187768 h 1201102"/>
              <a:gd name="connsiteX1099" fmla="*/ 580467 w 1244359"/>
              <a:gd name="connsiteY1099" fmla="*/ 1184910 h 1201102"/>
              <a:gd name="connsiteX1100" fmla="*/ 642380 w 1244359"/>
              <a:gd name="connsiteY1100" fmla="*/ 1179195 h 1201102"/>
              <a:gd name="connsiteX1101" fmla="*/ 654762 w 1244359"/>
              <a:gd name="connsiteY1101" fmla="*/ 1182053 h 1201102"/>
              <a:gd name="connsiteX1102" fmla="*/ 653810 w 1244359"/>
              <a:gd name="connsiteY1102" fmla="*/ 1178243 h 1201102"/>
              <a:gd name="connsiteX1103" fmla="*/ 662382 w 1244359"/>
              <a:gd name="connsiteY1103" fmla="*/ 1178243 h 1201102"/>
              <a:gd name="connsiteX1104" fmla="*/ 664287 w 1244359"/>
              <a:gd name="connsiteY1104" fmla="*/ 1181100 h 1201102"/>
              <a:gd name="connsiteX1105" fmla="*/ 681432 w 1244359"/>
              <a:gd name="connsiteY1105" fmla="*/ 1176338 h 1201102"/>
              <a:gd name="connsiteX1106" fmla="*/ 673812 w 1244359"/>
              <a:gd name="connsiteY1106" fmla="*/ 1176338 h 1201102"/>
              <a:gd name="connsiteX1107" fmla="*/ 692862 w 1244359"/>
              <a:gd name="connsiteY1107" fmla="*/ 1173480 h 1201102"/>
              <a:gd name="connsiteX1108" fmla="*/ 695720 w 1244359"/>
              <a:gd name="connsiteY1108" fmla="*/ 1179195 h 1201102"/>
              <a:gd name="connsiteX1109" fmla="*/ 669050 w 1244359"/>
              <a:gd name="connsiteY1109" fmla="*/ 1183958 h 1201102"/>
              <a:gd name="connsiteX1110" fmla="*/ 707150 w 1244359"/>
              <a:gd name="connsiteY1110" fmla="*/ 1182053 h 1201102"/>
              <a:gd name="connsiteX1111" fmla="*/ 661430 w 1244359"/>
              <a:gd name="connsiteY1111" fmla="*/ 1187768 h 1201102"/>
              <a:gd name="connsiteX1112" fmla="*/ 730010 w 1244359"/>
              <a:gd name="connsiteY1112" fmla="*/ 1167765 h 1201102"/>
              <a:gd name="connsiteX1113" fmla="*/ 728105 w 1244359"/>
              <a:gd name="connsiteY1113" fmla="*/ 1164908 h 1201102"/>
              <a:gd name="connsiteX1114" fmla="*/ 738582 w 1244359"/>
              <a:gd name="connsiteY1114" fmla="*/ 1163955 h 1201102"/>
              <a:gd name="connsiteX1115" fmla="*/ 730010 w 1244359"/>
              <a:gd name="connsiteY1115" fmla="*/ 1167765 h 1201102"/>
              <a:gd name="connsiteX1116" fmla="*/ 769062 w 1244359"/>
              <a:gd name="connsiteY1116" fmla="*/ 1153478 h 1201102"/>
              <a:gd name="connsiteX1117" fmla="*/ 718580 w 1244359"/>
              <a:gd name="connsiteY1117" fmla="*/ 1163955 h 1201102"/>
              <a:gd name="connsiteX1118" fmla="*/ 724295 w 1244359"/>
              <a:gd name="connsiteY1118" fmla="*/ 1163955 h 1201102"/>
              <a:gd name="connsiteX1119" fmla="*/ 715722 w 1244359"/>
              <a:gd name="connsiteY1119" fmla="*/ 1164908 h 1201102"/>
              <a:gd name="connsiteX1120" fmla="*/ 713817 w 1244359"/>
              <a:gd name="connsiteY1120" fmla="*/ 1170623 h 1201102"/>
              <a:gd name="connsiteX1121" fmla="*/ 708102 w 1244359"/>
              <a:gd name="connsiteY1121" fmla="*/ 1164908 h 1201102"/>
              <a:gd name="connsiteX1122" fmla="*/ 725247 w 1244359"/>
              <a:gd name="connsiteY1122" fmla="*/ 1160145 h 1201102"/>
              <a:gd name="connsiteX1123" fmla="*/ 717627 w 1244359"/>
              <a:gd name="connsiteY1123" fmla="*/ 1160145 h 1201102"/>
              <a:gd name="connsiteX1124" fmla="*/ 724295 w 1244359"/>
              <a:gd name="connsiteY1124" fmla="*/ 1156335 h 1201102"/>
              <a:gd name="connsiteX1125" fmla="*/ 726200 w 1244359"/>
              <a:gd name="connsiteY1125" fmla="*/ 1159193 h 1201102"/>
              <a:gd name="connsiteX1126" fmla="*/ 755727 w 1244359"/>
              <a:gd name="connsiteY1126" fmla="*/ 1149668 h 1201102"/>
              <a:gd name="connsiteX1127" fmla="*/ 766205 w 1244359"/>
              <a:gd name="connsiteY1127" fmla="*/ 1149668 h 1201102"/>
              <a:gd name="connsiteX1128" fmla="*/ 765252 w 1244359"/>
              <a:gd name="connsiteY1128" fmla="*/ 1146810 h 1201102"/>
              <a:gd name="connsiteX1129" fmla="*/ 785255 w 1244359"/>
              <a:gd name="connsiteY1129" fmla="*/ 1142048 h 1201102"/>
              <a:gd name="connsiteX1130" fmla="*/ 777635 w 1244359"/>
              <a:gd name="connsiteY1130" fmla="*/ 1142048 h 1201102"/>
              <a:gd name="connsiteX1131" fmla="*/ 793827 w 1244359"/>
              <a:gd name="connsiteY1131" fmla="*/ 1135380 h 1201102"/>
              <a:gd name="connsiteX1132" fmla="*/ 793827 w 1244359"/>
              <a:gd name="connsiteY1132" fmla="*/ 1139190 h 1201102"/>
              <a:gd name="connsiteX1133" fmla="*/ 796685 w 1244359"/>
              <a:gd name="connsiteY1133" fmla="*/ 1134428 h 1201102"/>
              <a:gd name="connsiteX1134" fmla="*/ 809067 w 1244359"/>
              <a:gd name="connsiteY1134" fmla="*/ 1133475 h 1201102"/>
              <a:gd name="connsiteX1135" fmla="*/ 769062 w 1244359"/>
              <a:gd name="connsiteY1135" fmla="*/ 1153478 h 1201102"/>
              <a:gd name="connsiteX1136" fmla="*/ 901460 w 1244359"/>
              <a:gd name="connsiteY1136" fmla="*/ 1118235 h 1201102"/>
              <a:gd name="connsiteX1137" fmla="*/ 910985 w 1244359"/>
              <a:gd name="connsiteY1137" fmla="*/ 1109663 h 1201102"/>
              <a:gd name="connsiteX1138" fmla="*/ 901460 w 1244359"/>
              <a:gd name="connsiteY1138" fmla="*/ 1118235 h 1201102"/>
              <a:gd name="connsiteX1139" fmla="*/ 943370 w 1244359"/>
              <a:gd name="connsiteY1139" fmla="*/ 1108710 h 1201102"/>
              <a:gd name="connsiteX1140" fmla="*/ 936702 w 1244359"/>
              <a:gd name="connsiteY1140" fmla="*/ 1110615 h 1201102"/>
              <a:gd name="connsiteX1141" fmla="*/ 941465 w 1244359"/>
              <a:gd name="connsiteY1141" fmla="*/ 1106805 h 1201102"/>
              <a:gd name="connsiteX1142" fmla="*/ 944322 w 1244359"/>
              <a:gd name="connsiteY1142" fmla="*/ 1107758 h 1201102"/>
              <a:gd name="connsiteX1143" fmla="*/ 943370 w 1244359"/>
              <a:gd name="connsiteY1143" fmla="*/ 1108710 h 1201102"/>
              <a:gd name="connsiteX1144" fmla="*/ 938607 w 1244359"/>
              <a:gd name="connsiteY1144" fmla="*/ 1096328 h 1201102"/>
              <a:gd name="connsiteX1145" fmla="*/ 943370 w 1244359"/>
              <a:gd name="connsiteY1145" fmla="*/ 1093470 h 1201102"/>
              <a:gd name="connsiteX1146" fmla="*/ 944322 w 1244359"/>
              <a:gd name="connsiteY1146" fmla="*/ 1095375 h 1201102"/>
              <a:gd name="connsiteX1147" fmla="*/ 938607 w 1244359"/>
              <a:gd name="connsiteY1147" fmla="*/ 1096328 h 1201102"/>
              <a:gd name="connsiteX1148" fmla="*/ 944322 w 1244359"/>
              <a:gd name="connsiteY1148" fmla="*/ 1091565 h 1201102"/>
              <a:gd name="connsiteX1149" fmla="*/ 950990 w 1244359"/>
              <a:gd name="connsiteY1149" fmla="*/ 1084898 h 1201102"/>
              <a:gd name="connsiteX1150" fmla="*/ 952895 w 1244359"/>
              <a:gd name="connsiteY1150" fmla="*/ 1086803 h 1201102"/>
              <a:gd name="connsiteX1151" fmla="*/ 944322 w 1244359"/>
              <a:gd name="connsiteY1151" fmla="*/ 1091565 h 1201102"/>
              <a:gd name="connsiteX1152" fmla="*/ 942417 w 1244359"/>
              <a:gd name="connsiteY1152" fmla="*/ 1087755 h 1201102"/>
              <a:gd name="connsiteX1153" fmla="*/ 922415 w 1244359"/>
              <a:gd name="connsiteY1153" fmla="*/ 1102043 h 1201102"/>
              <a:gd name="connsiteX1154" fmla="*/ 937655 w 1244359"/>
              <a:gd name="connsiteY1154" fmla="*/ 1087755 h 1201102"/>
              <a:gd name="connsiteX1155" fmla="*/ 960515 w 1244359"/>
              <a:gd name="connsiteY1155" fmla="*/ 1070610 h 1201102"/>
              <a:gd name="connsiteX1156" fmla="*/ 942417 w 1244359"/>
              <a:gd name="connsiteY1156" fmla="*/ 1087755 h 1201102"/>
              <a:gd name="connsiteX1157" fmla="*/ 998615 w 1244359"/>
              <a:gd name="connsiteY1157" fmla="*/ 1076325 h 1201102"/>
              <a:gd name="connsiteX1158" fmla="*/ 995757 w 1244359"/>
              <a:gd name="connsiteY1158" fmla="*/ 1070610 h 1201102"/>
              <a:gd name="connsiteX1159" fmla="*/ 998615 w 1244359"/>
              <a:gd name="connsiteY1159" fmla="*/ 1076325 h 1201102"/>
              <a:gd name="connsiteX1160" fmla="*/ 1003377 w 1244359"/>
              <a:gd name="connsiteY1160" fmla="*/ 1069658 h 1201102"/>
              <a:gd name="connsiteX1161" fmla="*/ 999567 w 1244359"/>
              <a:gd name="connsiteY1161" fmla="*/ 1069658 h 1201102"/>
              <a:gd name="connsiteX1162" fmla="*/ 1002425 w 1244359"/>
              <a:gd name="connsiteY1162" fmla="*/ 1067753 h 1201102"/>
              <a:gd name="connsiteX1163" fmla="*/ 1006235 w 1244359"/>
              <a:gd name="connsiteY1163" fmla="*/ 1066800 h 1201102"/>
              <a:gd name="connsiteX1164" fmla="*/ 1006235 w 1244359"/>
              <a:gd name="connsiteY1164" fmla="*/ 1069658 h 1201102"/>
              <a:gd name="connsiteX1165" fmla="*/ 1003377 w 1244359"/>
              <a:gd name="connsiteY1165" fmla="*/ 1069658 h 1201102"/>
              <a:gd name="connsiteX1166" fmla="*/ 1025285 w 1244359"/>
              <a:gd name="connsiteY1166" fmla="*/ 1058228 h 1201102"/>
              <a:gd name="connsiteX1167" fmla="*/ 1029095 w 1244359"/>
              <a:gd name="connsiteY1167" fmla="*/ 1053465 h 1201102"/>
              <a:gd name="connsiteX1168" fmla="*/ 1025285 w 1244359"/>
              <a:gd name="connsiteY1168" fmla="*/ 1056323 h 1201102"/>
              <a:gd name="connsiteX1169" fmla="*/ 1023380 w 1244359"/>
              <a:gd name="connsiteY1169" fmla="*/ 1054418 h 1201102"/>
              <a:gd name="connsiteX1170" fmla="*/ 1031952 w 1244359"/>
              <a:gd name="connsiteY1170" fmla="*/ 1051560 h 1201102"/>
              <a:gd name="connsiteX1171" fmla="*/ 1025285 w 1244359"/>
              <a:gd name="connsiteY1171" fmla="*/ 1058228 h 1201102"/>
              <a:gd name="connsiteX1172" fmla="*/ 1052907 w 1244359"/>
              <a:gd name="connsiteY1172" fmla="*/ 1010603 h 1201102"/>
              <a:gd name="connsiteX1173" fmla="*/ 1054812 w 1244359"/>
              <a:gd name="connsiteY1173" fmla="*/ 1012508 h 1201102"/>
              <a:gd name="connsiteX1174" fmla="*/ 1050050 w 1244359"/>
              <a:gd name="connsiteY1174" fmla="*/ 1018223 h 1201102"/>
              <a:gd name="connsiteX1175" fmla="*/ 1052907 w 1244359"/>
              <a:gd name="connsiteY1175" fmla="*/ 1010603 h 1201102"/>
              <a:gd name="connsiteX1176" fmla="*/ 1061480 w 1244359"/>
              <a:gd name="connsiteY1176" fmla="*/ 1021080 h 1201102"/>
              <a:gd name="connsiteX1177" fmla="*/ 1056717 w 1244359"/>
              <a:gd name="connsiteY1177" fmla="*/ 1023938 h 1201102"/>
              <a:gd name="connsiteX1178" fmla="*/ 1067195 w 1244359"/>
              <a:gd name="connsiteY1178" fmla="*/ 1014413 h 1201102"/>
              <a:gd name="connsiteX1179" fmla="*/ 1061480 w 1244359"/>
              <a:gd name="connsiteY1179" fmla="*/ 1021080 h 1201102"/>
              <a:gd name="connsiteX1180" fmla="*/ 1066242 w 1244359"/>
              <a:gd name="connsiteY1180" fmla="*/ 1000125 h 1201102"/>
              <a:gd name="connsiteX1181" fmla="*/ 1052907 w 1244359"/>
              <a:gd name="connsiteY1181" fmla="*/ 1019175 h 1201102"/>
              <a:gd name="connsiteX1182" fmla="*/ 1060527 w 1244359"/>
              <a:gd name="connsiteY1182" fmla="*/ 1002983 h 1201102"/>
              <a:gd name="connsiteX1183" fmla="*/ 1081482 w 1244359"/>
              <a:gd name="connsiteY1183" fmla="*/ 982028 h 1201102"/>
              <a:gd name="connsiteX1184" fmla="*/ 1066242 w 1244359"/>
              <a:gd name="connsiteY1184" fmla="*/ 1000125 h 1201102"/>
              <a:gd name="connsiteX1185" fmla="*/ 1093865 w 1244359"/>
              <a:gd name="connsiteY1185" fmla="*/ 967740 h 1201102"/>
              <a:gd name="connsiteX1186" fmla="*/ 1083387 w 1244359"/>
              <a:gd name="connsiteY1186" fmla="*/ 981075 h 1201102"/>
              <a:gd name="connsiteX1187" fmla="*/ 1080530 w 1244359"/>
              <a:gd name="connsiteY1187" fmla="*/ 978218 h 1201102"/>
              <a:gd name="connsiteX1188" fmla="*/ 1098627 w 1244359"/>
              <a:gd name="connsiteY1188" fmla="*/ 955358 h 1201102"/>
              <a:gd name="connsiteX1189" fmla="*/ 1093865 w 1244359"/>
              <a:gd name="connsiteY1189" fmla="*/ 967740 h 1201102"/>
              <a:gd name="connsiteX1190" fmla="*/ 1156730 w 1244359"/>
              <a:gd name="connsiteY1190" fmla="*/ 868680 h 1201102"/>
              <a:gd name="connsiteX1191" fmla="*/ 1152920 w 1244359"/>
              <a:gd name="connsiteY1191" fmla="*/ 864870 h 1201102"/>
              <a:gd name="connsiteX1192" fmla="*/ 1159587 w 1244359"/>
              <a:gd name="connsiteY1192" fmla="*/ 858203 h 1201102"/>
              <a:gd name="connsiteX1193" fmla="*/ 1166255 w 1244359"/>
              <a:gd name="connsiteY1193" fmla="*/ 843915 h 1201102"/>
              <a:gd name="connsiteX1194" fmla="*/ 1156730 w 1244359"/>
              <a:gd name="connsiteY1194" fmla="*/ 868680 h 1201102"/>
              <a:gd name="connsiteX1195" fmla="*/ 1157682 w 1244359"/>
              <a:gd name="connsiteY1195" fmla="*/ 895350 h 1201102"/>
              <a:gd name="connsiteX1196" fmla="*/ 1153872 w 1244359"/>
              <a:gd name="connsiteY1196" fmla="*/ 897255 h 1201102"/>
              <a:gd name="connsiteX1197" fmla="*/ 1156730 w 1244359"/>
              <a:gd name="connsiteY1197" fmla="*/ 889635 h 1201102"/>
              <a:gd name="connsiteX1198" fmla="*/ 1158635 w 1244359"/>
              <a:gd name="connsiteY1198" fmla="*/ 892493 h 1201102"/>
              <a:gd name="connsiteX1199" fmla="*/ 1164350 w 1244359"/>
              <a:gd name="connsiteY1199" fmla="*/ 886778 h 1201102"/>
              <a:gd name="connsiteX1200" fmla="*/ 1157682 w 1244359"/>
              <a:gd name="connsiteY1200" fmla="*/ 895350 h 1201102"/>
              <a:gd name="connsiteX1201" fmla="*/ 1166255 w 1244359"/>
              <a:gd name="connsiteY1201" fmla="*/ 878205 h 1201102"/>
              <a:gd name="connsiteX1202" fmla="*/ 1171017 w 1244359"/>
              <a:gd name="connsiteY1202" fmla="*/ 868680 h 1201102"/>
              <a:gd name="connsiteX1203" fmla="*/ 1166255 w 1244359"/>
              <a:gd name="connsiteY1203" fmla="*/ 878205 h 1201102"/>
              <a:gd name="connsiteX1204" fmla="*/ 1171970 w 1244359"/>
              <a:gd name="connsiteY1204" fmla="*/ 821055 h 1201102"/>
              <a:gd name="connsiteX1205" fmla="*/ 1172922 w 1244359"/>
              <a:gd name="connsiteY1205" fmla="*/ 813435 h 1201102"/>
              <a:gd name="connsiteX1206" fmla="*/ 1171970 w 1244359"/>
              <a:gd name="connsiteY1206" fmla="*/ 821055 h 1201102"/>
              <a:gd name="connsiteX1207" fmla="*/ 1171017 w 1244359"/>
              <a:gd name="connsiteY1207" fmla="*/ 800100 h 1201102"/>
              <a:gd name="connsiteX1208" fmla="*/ 1174827 w 1244359"/>
              <a:gd name="connsiteY1208" fmla="*/ 788670 h 1201102"/>
              <a:gd name="connsiteX1209" fmla="*/ 1171017 w 1244359"/>
              <a:gd name="connsiteY1209" fmla="*/ 800100 h 1201102"/>
              <a:gd name="connsiteX1210" fmla="*/ 1178637 w 1244359"/>
              <a:gd name="connsiteY1210" fmla="*/ 767715 h 1201102"/>
              <a:gd name="connsiteX1211" fmla="*/ 1176732 w 1244359"/>
              <a:gd name="connsiteY1211" fmla="*/ 778193 h 1201102"/>
              <a:gd name="connsiteX1212" fmla="*/ 1178637 w 1244359"/>
              <a:gd name="connsiteY1212" fmla="*/ 767715 h 1201102"/>
              <a:gd name="connsiteX1213" fmla="*/ 1178637 w 1244359"/>
              <a:gd name="connsiteY1213" fmla="*/ 792480 h 1201102"/>
              <a:gd name="connsiteX1214" fmla="*/ 1180542 w 1244359"/>
              <a:gd name="connsiteY1214" fmla="*/ 775335 h 1201102"/>
              <a:gd name="connsiteX1215" fmla="*/ 1183400 w 1244359"/>
              <a:gd name="connsiteY1215" fmla="*/ 778193 h 1201102"/>
              <a:gd name="connsiteX1216" fmla="*/ 1178637 w 1244359"/>
              <a:gd name="connsiteY1216" fmla="*/ 792480 h 1201102"/>
              <a:gd name="connsiteX1217" fmla="*/ 1190067 w 1244359"/>
              <a:gd name="connsiteY1217" fmla="*/ 726758 h 1201102"/>
              <a:gd name="connsiteX1218" fmla="*/ 1188162 w 1244359"/>
              <a:gd name="connsiteY1218" fmla="*/ 754380 h 1201102"/>
              <a:gd name="connsiteX1219" fmla="*/ 1184352 w 1244359"/>
              <a:gd name="connsiteY1219" fmla="*/ 758190 h 1201102"/>
              <a:gd name="connsiteX1220" fmla="*/ 1183400 w 1244359"/>
              <a:gd name="connsiteY1220" fmla="*/ 775335 h 1201102"/>
              <a:gd name="connsiteX1221" fmla="*/ 1179590 w 1244359"/>
              <a:gd name="connsiteY1221" fmla="*/ 772478 h 1201102"/>
              <a:gd name="connsiteX1222" fmla="*/ 1181495 w 1244359"/>
              <a:gd name="connsiteY1222" fmla="*/ 763905 h 1201102"/>
              <a:gd name="connsiteX1223" fmla="*/ 1178637 w 1244359"/>
              <a:gd name="connsiteY1223" fmla="*/ 758190 h 1201102"/>
              <a:gd name="connsiteX1224" fmla="*/ 1181495 w 1244359"/>
              <a:gd name="connsiteY1224" fmla="*/ 757238 h 1201102"/>
              <a:gd name="connsiteX1225" fmla="*/ 1189115 w 1244359"/>
              <a:gd name="connsiteY1225" fmla="*/ 721995 h 1201102"/>
              <a:gd name="connsiteX1226" fmla="*/ 1191020 w 1244359"/>
              <a:gd name="connsiteY1226" fmla="*/ 722948 h 1201102"/>
              <a:gd name="connsiteX1227" fmla="*/ 1190067 w 1244359"/>
              <a:gd name="connsiteY1227" fmla="*/ 718185 h 1201102"/>
              <a:gd name="connsiteX1228" fmla="*/ 1188162 w 1244359"/>
              <a:gd name="connsiteY1228" fmla="*/ 718185 h 1201102"/>
              <a:gd name="connsiteX1229" fmla="*/ 1191020 w 1244359"/>
              <a:gd name="connsiteY1229" fmla="*/ 707708 h 1201102"/>
              <a:gd name="connsiteX1230" fmla="*/ 1191972 w 1244359"/>
              <a:gd name="connsiteY1230" fmla="*/ 714375 h 1201102"/>
              <a:gd name="connsiteX1231" fmla="*/ 1195782 w 1244359"/>
              <a:gd name="connsiteY1231" fmla="*/ 695325 h 1201102"/>
              <a:gd name="connsiteX1232" fmla="*/ 1191020 w 1244359"/>
              <a:gd name="connsiteY1232" fmla="*/ 707708 h 1201102"/>
              <a:gd name="connsiteX1233" fmla="*/ 1191020 w 1244359"/>
              <a:gd name="connsiteY1233" fmla="*/ 706755 h 1201102"/>
              <a:gd name="connsiteX1234" fmla="*/ 1193877 w 1244359"/>
              <a:gd name="connsiteY1234" fmla="*/ 688658 h 1201102"/>
              <a:gd name="connsiteX1235" fmla="*/ 1196735 w 1244359"/>
              <a:gd name="connsiteY1235" fmla="*/ 687705 h 1201102"/>
              <a:gd name="connsiteX1236" fmla="*/ 1196735 w 1244359"/>
              <a:gd name="connsiteY1236" fmla="*/ 687705 h 1201102"/>
              <a:gd name="connsiteX1237" fmla="*/ 1197687 w 1244359"/>
              <a:gd name="connsiteY1237" fmla="*/ 699135 h 1201102"/>
              <a:gd name="connsiteX1238" fmla="*/ 1195782 w 1244359"/>
              <a:gd name="connsiteY1238" fmla="*/ 711518 h 1201102"/>
              <a:gd name="connsiteX1239" fmla="*/ 1191972 w 1244359"/>
              <a:gd name="connsiteY1239" fmla="*/ 715328 h 1201102"/>
              <a:gd name="connsiteX1240" fmla="*/ 1190067 w 1244359"/>
              <a:gd name="connsiteY1240" fmla="*/ 735330 h 1201102"/>
              <a:gd name="connsiteX1241" fmla="*/ 1190067 w 1244359"/>
              <a:gd name="connsiteY1241" fmla="*/ 726758 h 1201102"/>
              <a:gd name="connsiteX1242" fmla="*/ 1190067 w 1244359"/>
              <a:gd name="connsiteY1242" fmla="*/ 801053 h 1201102"/>
              <a:gd name="connsiteX1243" fmla="*/ 1193877 w 1244359"/>
              <a:gd name="connsiteY1243" fmla="*/ 790575 h 1201102"/>
              <a:gd name="connsiteX1244" fmla="*/ 1190067 w 1244359"/>
              <a:gd name="connsiteY1244" fmla="*/ 801053 h 1201102"/>
              <a:gd name="connsiteX1245" fmla="*/ 1193877 w 1244359"/>
              <a:gd name="connsiteY1245" fmla="*/ 787718 h 1201102"/>
              <a:gd name="connsiteX1246" fmla="*/ 1203402 w 1244359"/>
              <a:gd name="connsiteY1246" fmla="*/ 779145 h 1201102"/>
              <a:gd name="connsiteX1247" fmla="*/ 1193877 w 1244359"/>
              <a:gd name="connsiteY1247" fmla="*/ 787718 h 1201102"/>
              <a:gd name="connsiteX1248" fmla="*/ 1226262 w 1244359"/>
              <a:gd name="connsiteY1248" fmla="*/ 529590 h 1201102"/>
              <a:gd name="connsiteX1249" fmla="*/ 1226262 w 1244359"/>
              <a:gd name="connsiteY1249" fmla="*/ 529590 h 1201102"/>
              <a:gd name="connsiteX1250" fmla="*/ 1226262 w 1244359"/>
              <a:gd name="connsiteY1250" fmla="*/ 529590 h 1201102"/>
              <a:gd name="connsiteX1251" fmla="*/ 1226262 w 1244359"/>
              <a:gd name="connsiteY1251" fmla="*/ 529590 h 1201102"/>
              <a:gd name="connsiteX1252" fmla="*/ 1230072 w 1244359"/>
              <a:gd name="connsiteY1252" fmla="*/ 522923 h 1201102"/>
              <a:gd name="connsiteX1253" fmla="*/ 1231977 w 1244359"/>
              <a:gd name="connsiteY1253" fmla="*/ 535305 h 1201102"/>
              <a:gd name="connsiteX1254" fmla="*/ 1230072 w 1244359"/>
              <a:gd name="connsiteY1254" fmla="*/ 522923 h 120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Lst>
            <a:rect l="l" t="t" r="r" b="b"/>
            <a:pathLst>
              <a:path w="1244359" h="1201102">
                <a:moveTo>
                  <a:pt x="1244360" y="573405"/>
                </a:moveTo>
                <a:cubicBezTo>
                  <a:pt x="1243407" y="556260"/>
                  <a:pt x="1242455" y="539115"/>
                  <a:pt x="1241502" y="522923"/>
                </a:cubicBezTo>
                <a:cubicBezTo>
                  <a:pt x="1241502" y="519113"/>
                  <a:pt x="1240550" y="514350"/>
                  <a:pt x="1240550" y="510540"/>
                </a:cubicBezTo>
                <a:cubicBezTo>
                  <a:pt x="1239597" y="506730"/>
                  <a:pt x="1239597" y="502920"/>
                  <a:pt x="1238645" y="499110"/>
                </a:cubicBezTo>
                <a:cubicBezTo>
                  <a:pt x="1237692" y="491490"/>
                  <a:pt x="1236740" y="483870"/>
                  <a:pt x="1235787" y="476250"/>
                </a:cubicBezTo>
                <a:cubicBezTo>
                  <a:pt x="1231977" y="470535"/>
                  <a:pt x="1232930" y="447675"/>
                  <a:pt x="1225310" y="442913"/>
                </a:cubicBezTo>
                <a:cubicBezTo>
                  <a:pt x="1225310" y="434340"/>
                  <a:pt x="1224357" y="430530"/>
                  <a:pt x="1220547" y="422910"/>
                </a:cubicBezTo>
                <a:cubicBezTo>
                  <a:pt x="1226262" y="424815"/>
                  <a:pt x="1218642" y="413385"/>
                  <a:pt x="1222452" y="414338"/>
                </a:cubicBezTo>
                <a:cubicBezTo>
                  <a:pt x="1218642" y="407670"/>
                  <a:pt x="1220547" y="398145"/>
                  <a:pt x="1216737" y="396240"/>
                </a:cubicBezTo>
                <a:cubicBezTo>
                  <a:pt x="1218642" y="405765"/>
                  <a:pt x="1222452" y="411480"/>
                  <a:pt x="1219595" y="415290"/>
                </a:cubicBezTo>
                <a:cubicBezTo>
                  <a:pt x="1217690" y="405765"/>
                  <a:pt x="1213880" y="397193"/>
                  <a:pt x="1214832" y="390525"/>
                </a:cubicBezTo>
                <a:cubicBezTo>
                  <a:pt x="1211975" y="383858"/>
                  <a:pt x="1204355" y="371475"/>
                  <a:pt x="1205307" y="365760"/>
                </a:cubicBezTo>
                <a:cubicBezTo>
                  <a:pt x="1201497" y="366713"/>
                  <a:pt x="1203402" y="357188"/>
                  <a:pt x="1199592" y="354330"/>
                </a:cubicBezTo>
                <a:cubicBezTo>
                  <a:pt x="1197687" y="354330"/>
                  <a:pt x="1198640" y="357188"/>
                  <a:pt x="1197687" y="355283"/>
                </a:cubicBezTo>
                <a:cubicBezTo>
                  <a:pt x="1193877" y="350520"/>
                  <a:pt x="1194830" y="341948"/>
                  <a:pt x="1191020" y="337185"/>
                </a:cubicBezTo>
                <a:cubicBezTo>
                  <a:pt x="1191972" y="339090"/>
                  <a:pt x="1191972" y="340995"/>
                  <a:pt x="1191020" y="340995"/>
                </a:cubicBezTo>
                <a:cubicBezTo>
                  <a:pt x="1189115" y="337185"/>
                  <a:pt x="1191020" y="336233"/>
                  <a:pt x="1188162" y="331470"/>
                </a:cubicBezTo>
                <a:cubicBezTo>
                  <a:pt x="1185305" y="332423"/>
                  <a:pt x="1189115" y="338138"/>
                  <a:pt x="1189115" y="340995"/>
                </a:cubicBezTo>
                <a:cubicBezTo>
                  <a:pt x="1192925" y="342900"/>
                  <a:pt x="1199592" y="360045"/>
                  <a:pt x="1198640" y="362903"/>
                </a:cubicBezTo>
                <a:cubicBezTo>
                  <a:pt x="1195782" y="358140"/>
                  <a:pt x="1192925" y="357188"/>
                  <a:pt x="1193877" y="351473"/>
                </a:cubicBezTo>
                <a:cubicBezTo>
                  <a:pt x="1191020" y="351473"/>
                  <a:pt x="1193877" y="355283"/>
                  <a:pt x="1191972" y="355283"/>
                </a:cubicBezTo>
                <a:cubicBezTo>
                  <a:pt x="1193877" y="360045"/>
                  <a:pt x="1196735" y="359093"/>
                  <a:pt x="1197687" y="364808"/>
                </a:cubicBezTo>
                <a:cubicBezTo>
                  <a:pt x="1195782" y="364808"/>
                  <a:pt x="1192925" y="361950"/>
                  <a:pt x="1191020" y="360998"/>
                </a:cubicBezTo>
                <a:cubicBezTo>
                  <a:pt x="1192925" y="366713"/>
                  <a:pt x="1195782" y="363855"/>
                  <a:pt x="1197687" y="368618"/>
                </a:cubicBezTo>
                <a:cubicBezTo>
                  <a:pt x="1196735" y="370523"/>
                  <a:pt x="1193877" y="364808"/>
                  <a:pt x="1194830" y="369570"/>
                </a:cubicBezTo>
                <a:cubicBezTo>
                  <a:pt x="1195782" y="369570"/>
                  <a:pt x="1195782" y="370523"/>
                  <a:pt x="1196735" y="371475"/>
                </a:cubicBezTo>
                <a:cubicBezTo>
                  <a:pt x="1195782" y="371475"/>
                  <a:pt x="1195782" y="371475"/>
                  <a:pt x="1194830" y="371475"/>
                </a:cubicBezTo>
                <a:cubicBezTo>
                  <a:pt x="1193877" y="372428"/>
                  <a:pt x="1192925" y="372428"/>
                  <a:pt x="1191972" y="373380"/>
                </a:cubicBezTo>
                <a:cubicBezTo>
                  <a:pt x="1191972" y="372428"/>
                  <a:pt x="1192925" y="372428"/>
                  <a:pt x="1192925" y="372428"/>
                </a:cubicBezTo>
                <a:cubicBezTo>
                  <a:pt x="1190067" y="368618"/>
                  <a:pt x="1191020" y="367665"/>
                  <a:pt x="1190067" y="363855"/>
                </a:cubicBezTo>
                <a:cubicBezTo>
                  <a:pt x="1188162" y="364808"/>
                  <a:pt x="1190067" y="371475"/>
                  <a:pt x="1191020" y="374333"/>
                </a:cubicBezTo>
                <a:cubicBezTo>
                  <a:pt x="1189115" y="375285"/>
                  <a:pt x="1187210" y="376238"/>
                  <a:pt x="1184352" y="377190"/>
                </a:cubicBezTo>
                <a:cubicBezTo>
                  <a:pt x="1184352" y="377190"/>
                  <a:pt x="1183400" y="377190"/>
                  <a:pt x="1183400" y="376238"/>
                </a:cubicBezTo>
                <a:cubicBezTo>
                  <a:pt x="1183400" y="375285"/>
                  <a:pt x="1182447" y="373380"/>
                  <a:pt x="1182447" y="372428"/>
                </a:cubicBezTo>
                <a:cubicBezTo>
                  <a:pt x="1182447" y="370523"/>
                  <a:pt x="1182447" y="369570"/>
                  <a:pt x="1180542" y="367665"/>
                </a:cubicBezTo>
                <a:cubicBezTo>
                  <a:pt x="1178637" y="362903"/>
                  <a:pt x="1177685" y="359093"/>
                  <a:pt x="1179590" y="356235"/>
                </a:cubicBezTo>
                <a:cubicBezTo>
                  <a:pt x="1174827" y="353378"/>
                  <a:pt x="1169112" y="334328"/>
                  <a:pt x="1169112" y="328613"/>
                </a:cubicBezTo>
                <a:cubicBezTo>
                  <a:pt x="1167207" y="328613"/>
                  <a:pt x="1165302" y="326708"/>
                  <a:pt x="1163397" y="322898"/>
                </a:cubicBezTo>
                <a:cubicBezTo>
                  <a:pt x="1163397" y="321945"/>
                  <a:pt x="1163397" y="320993"/>
                  <a:pt x="1163397" y="319088"/>
                </a:cubicBezTo>
                <a:cubicBezTo>
                  <a:pt x="1163397" y="317183"/>
                  <a:pt x="1162445" y="317183"/>
                  <a:pt x="1160540" y="317183"/>
                </a:cubicBezTo>
                <a:cubicBezTo>
                  <a:pt x="1159587" y="314325"/>
                  <a:pt x="1158635" y="312420"/>
                  <a:pt x="1159587" y="311468"/>
                </a:cubicBezTo>
                <a:cubicBezTo>
                  <a:pt x="1157682" y="309563"/>
                  <a:pt x="1154825" y="306705"/>
                  <a:pt x="1152920" y="304800"/>
                </a:cubicBezTo>
                <a:cubicBezTo>
                  <a:pt x="1151967" y="302895"/>
                  <a:pt x="1151015" y="300990"/>
                  <a:pt x="1151015" y="299085"/>
                </a:cubicBezTo>
                <a:cubicBezTo>
                  <a:pt x="1151015" y="299085"/>
                  <a:pt x="1151015" y="299085"/>
                  <a:pt x="1151967" y="299085"/>
                </a:cubicBezTo>
                <a:cubicBezTo>
                  <a:pt x="1149110" y="292418"/>
                  <a:pt x="1146252" y="286703"/>
                  <a:pt x="1142442" y="280988"/>
                </a:cubicBezTo>
                <a:cubicBezTo>
                  <a:pt x="1142442" y="280988"/>
                  <a:pt x="1142442" y="280988"/>
                  <a:pt x="1142442" y="280988"/>
                </a:cubicBezTo>
                <a:cubicBezTo>
                  <a:pt x="1135775" y="267653"/>
                  <a:pt x="1127202" y="255270"/>
                  <a:pt x="1118630" y="243840"/>
                </a:cubicBezTo>
                <a:cubicBezTo>
                  <a:pt x="1115772" y="238125"/>
                  <a:pt x="1111962" y="233363"/>
                  <a:pt x="1109105" y="226695"/>
                </a:cubicBezTo>
                <a:cubicBezTo>
                  <a:pt x="1108152" y="227648"/>
                  <a:pt x="1107200" y="226695"/>
                  <a:pt x="1105295" y="225743"/>
                </a:cubicBezTo>
                <a:cubicBezTo>
                  <a:pt x="1104342" y="220028"/>
                  <a:pt x="1098627" y="213360"/>
                  <a:pt x="1092912" y="207645"/>
                </a:cubicBezTo>
                <a:cubicBezTo>
                  <a:pt x="1091960" y="203835"/>
                  <a:pt x="1090055" y="199073"/>
                  <a:pt x="1087197" y="195263"/>
                </a:cubicBezTo>
                <a:cubicBezTo>
                  <a:pt x="1087197" y="195263"/>
                  <a:pt x="1087197" y="194310"/>
                  <a:pt x="1088150" y="194310"/>
                </a:cubicBezTo>
                <a:cubicBezTo>
                  <a:pt x="1086245" y="192405"/>
                  <a:pt x="1085292" y="191453"/>
                  <a:pt x="1085292" y="191453"/>
                </a:cubicBezTo>
                <a:cubicBezTo>
                  <a:pt x="1084340" y="190500"/>
                  <a:pt x="1083387" y="189548"/>
                  <a:pt x="1082435" y="188595"/>
                </a:cubicBezTo>
                <a:cubicBezTo>
                  <a:pt x="1078625" y="184785"/>
                  <a:pt x="1074815" y="180023"/>
                  <a:pt x="1071957" y="176213"/>
                </a:cubicBezTo>
                <a:cubicBezTo>
                  <a:pt x="1068147" y="172403"/>
                  <a:pt x="1064337" y="168593"/>
                  <a:pt x="1062432" y="163830"/>
                </a:cubicBezTo>
                <a:cubicBezTo>
                  <a:pt x="1053860" y="150495"/>
                  <a:pt x="1045287" y="136208"/>
                  <a:pt x="1035762" y="123825"/>
                </a:cubicBezTo>
                <a:cubicBezTo>
                  <a:pt x="1025285" y="111443"/>
                  <a:pt x="1014807" y="99060"/>
                  <a:pt x="999567" y="91440"/>
                </a:cubicBezTo>
                <a:cubicBezTo>
                  <a:pt x="996710" y="88583"/>
                  <a:pt x="996710" y="93345"/>
                  <a:pt x="993852" y="91440"/>
                </a:cubicBezTo>
                <a:cubicBezTo>
                  <a:pt x="985280" y="82868"/>
                  <a:pt x="973850" y="76200"/>
                  <a:pt x="961467" y="67628"/>
                </a:cubicBezTo>
                <a:cubicBezTo>
                  <a:pt x="949085" y="60008"/>
                  <a:pt x="936702" y="52388"/>
                  <a:pt x="925272" y="45720"/>
                </a:cubicBezTo>
                <a:cubicBezTo>
                  <a:pt x="909080" y="35243"/>
                  <a:pt x="894792" y="22860"/>
                  <a:pt x="876695" y="16193"/>
                </a:cubicBezTo>
                <a:cubicBezTo>
                  <a:pt x="866217" y="12383"/>
                  <a:pt x="856692" y="10478"/>
                  <a:pt x="847167" y="9525"/>
                </a:cubicBezTo>
                <a:cubicBezTo>
                  <a:pt x="837642" y="8573"/>
                  <a:pt x="830022" y="9525"/>
                  <a:pt x="821450" y="12383"/>
                </a:cubicBezTo>
                <a:cubicBezTo>
                  <a:pt x="805257" y="5715"/>
                  <a:pt x="783350" y="13335"/>
                  <a:pt x="769062" y="1905"/>
                </a:cubicBezTo>
                <a:cubicBezTo>
                  <a:pt x="765252" y="1905"/>
                  <a:pt x="765252" y="5715"/>
                  <a:pt x="759537" y="3810"/>
                </a:cubicBezTo>
                <a:cubicBezTo>
                  <a:pt x="755727" y="2858"/>
                  <a:pt x="755727" y="953"/>
                  <a:pt x="753822" y="0"/>
                </a:cubicBezTo>
                <a:cubicBezTo>
                  <a:pt x="752870" y="4763"/>
                  <a:pt x="755727" y="3810"/>
                  <a:pt x="751917" y="6668"/>
                </a:cubicBezTo>
                <a:cubicBezTo>
                  <a:pt x="764300" y="7620"/>
                  <a:pt x="769062" y="9525"/>
                  <a:pt x="780492" y="8573"/>
                </a:cubicBezTo>
                <a:cubicBezTo>
                  <a:pt x="783350" y="9525"/>
                  <a:pt x="784302" y="11430"/>
                  <a:pt x="788112" y="12383"/>
                </a:cubicBezTo>
                <a:cubicBezTo>
                  <a:pt x="812877" y="12383"/>
                  <a:pt x="842405" y="15240"/>
                  <a:pt x="873837" y="25718"/>
                </a:cubicBezTo>
                <a:cubicBezTo>
                  <a:pt x="903365" y="36195"/>
                  <a:pt x="929082" y="58103"/>
                  <a:pt x="950990" y="63818"/>
                </a:cubicBezTo>
                <a:cubicBezTo>
                  <a:pt x="954800" y="66675"/>
                  <a:pt x="950990" y="69533"/>
                  <a:pt x="952895" y="72390"/>
                </a:cubicBezTo>
                <a:cubicBezTo>
                  <a:pt x="965277" y="75248"/>
                  <a:pt x="970040" y="86678"/>
                  <a:pt x="981470" y="93345"/>
                </a:cubicBezTo>
                <a:cubicBezTo>
                  <a:pt x="990042" y="99060"/>
                  <a:pt x="999567" y="100013"/>
                  <a:pt x="1009092" y="106680"/>
                </a:cubicBezTo>
                <a:cubicBezTo>
                  <a:pt x="1017665" y="114300"/>
                  <a:pt x="1024332" y="120968"/>
                  <a:pt x="1030047" y="128588"/>
                </a:cubicBezTo>
                <a:cubicBezTo>
                  <a:pt x="1035762" y="136208"/>
                  <a:pt x="1042430" y="144780"/>
                  <a:pt x="1051002" y="154305"/>
                </a:cubicBezTo>
                <a:cubicBezTo>
                  <a:pt x="1051002" y="155258"/>
                  <a:pt x="1051002" y="155258"/>
                  <a:pt x="1051002" y="156210"/>
                </a:cubicBezTo>
                <a:cubicBezTo>
                  <a:pt x="1046240" y="152400"/>
                  <a:pt x="1043382" y="149543"/>
                  <a:pt x="1036715" y="143828"/>
                </a:cubicBezTo>
                <a:cubicBezTo>
                  <a:pt x="1037667" y="141923"/>
                  <a:pt x="1040525" y="146685"/>
                  <a:pt x="1041477" y="145733"/>
                </a:cubicBezTo>
                <a:cubicBezTo>
                  <a:pt x="1036715" y="140970"/>
                  <a:pt x="1031952" y="137160"/>
                  <a:pt x="1028142" y="134303"/>
                </a:cubicBezTo>
                <a:cubicBezTo>
                  <a:pt x="1024332" y="130493"/>
                  <a:pt x="1021475" y="127635"/>
                  <a:pt x="1018617" y="121920"/>
                </a:cubicBezTo>
                <a:cubicBezTo>
                  <a:pt x="1016712" y="124778"/>
                  <a:pt x="1010997" y="119063"/>
                  <a:pt x="1008140" y="120015"/>
                </a:cubicBezTo>
                <a:cubicBezTo>
                  <a:pt x="1013855" y="125730"/>
                  <a:pt x="1021475" y="132398"/>
                  <a:pt x="1021475" y="139065"/>
                </a:cubicBezTo>
                <a:cubicBezTo>
                  <a:pt x="1015760" y="136208"/>
                  <a:pt x="1016712" y="130493"/>
                  <a:pt x="1012902" y="130493"/>
                </a:cubicBezTo>
                <a:cubicBezTo>
                  <a:pt x="1016712" y="137160"/>
                  <a:pt x="1020522" y="140970"/>
                  <a:pt x="1026237" y="144780"/>
                </a:cubicBezTo>
                <a:cubicBezTo>
                  <a:pt x="1031000" y="148590"/>
                  <a:pt x="1036715" y="152400"/>
                  <a:pt x="1042430" y="159068"/>
                </a:cubicBezTo>
                <a:cubicBezTo>
                  <a:pt x="1041477" y="160020"/>
                  <a:pt x="1040525" y="160020"/>
                  <a:pt x="1039572" y="160020"/>
                </a:cubicBezTo>
                <a:cubicBezTo>
                  <a:pt x="1042430" y="165735"/>
                  <a:pt x="1048145" y="168593"/>
                  <a:pt x="1052907" y="172403"/>
                </a:cubicBezTo>
                <a:cubicBezTo>
                  <a:pt x="1053860" y="174308"/>
                  <a:pt x="1054812" y="175260"/>
                  <a:pt x="1055765" y="177165"/>
                </a:cubicBezTo>
                <a:cubicBezTo>
                  <a:pt x="1054812" y="177165"/>
                  <a:pt x="1053860" y="176213"/>
                  <a:pt x="1052907" y="176213"/>
                </a:cubicBezTo>
                <a:cubicBezTo>
                  <a:pt x="1053860" y="178118"/>
                  <a:pt x="1054812" y="180023"/>
                  <a:pt x="1055765" y="181928"/>
                </a:cubicBezTo>
                <a:cubicBezTo>
                  <a:pt x="1054812" y="180975"/>
                  <a:pt x="1053860" y="180975"/>
                  <a:pt x="1053860" y="180975"/>
                </a:cubicBezTo>
                <a:cubicBezTo>
                  <a:pt x="1054812" y="181928"/>
                  <a:pt x="1055765" y="182880"/>
                  <a:pt x="1056717" y="183833"/>
                </a:cubicBezTo>
                <a:cubicBezTo>
                  <a:pt x="1056717" y="184785"/>
                  <a:pt x="1056717" y="185738"/>
                  <a:pt x="1056717" y="186690"/>
                </a:cubicBezTo>
                <a:cubicBezTo>
                  <a:pt x="1049097" y="182880"/>
                  <a:pt x="1042430" y="180975"/>
                  <a:pt x="1034810" y="179070"/>
                </a:cubicBezTo>
                <a:cubicBezTo>
                  <a:pt x="1033857" y="177165"/>
                  <a:pt x="1032905" y="176213"/>
                  <a:pt x="1032905" y="174308"/>
                </a:cubicBezTo>
                <a:lnTo>
                  <a:pt x="1031000" y="176213"/>
                </a:lnTo>
                <a:cubicBezTo>
                  <a:pt x="1031952" y="177165"/>
                  <a:pt x="1032905" y="178118"/>
                  <a:pt x="1032905" y="178118"/>
                </a:cubicBezTo>
                <a:cubicBezTo>
                  <a:pt x="1031952" y="178118"/>
                  <a:pt x="1031000" y="178118"/>
                  <a:pt x="1030047" y="177165"/>
                </a:cubicBezTo>
                <a:cubicBezTo>
                  <a:pt x="1030047" y="177165"/>
                  <a:pt x="1029095" y="176213"/>
                  <a:pt x="1029095" y="175260"/>
                </a:cubicBezTo>
                <a:cubicBezTo>
                  <a:pt x="1030047" y="174308"/>
                  <a:pt x="1028142" y="170498"/>
                  <a:pt x="1027190" y="173355"/>
                </a:cubicBezTo>
                <a:cubicBezTo>
                  <a:pt x="1028142" y="174308"/>
                  <a:pt x="1029095" y="175260"/>
                  <a:pt x="1028142" y="176213"/>
                </a:cubicBezTo>
                <a:cubicBezTo>
                  <a:pt x="1028142" y="176213"/>
                  <a:pt x="1028142" y="176213"/>
                  <a:pt x="1028142" y="176213"/>
                </a:cubicBezTo>
                <a:cubicBezTo>
                  <a:pt x="1026237" y="175260"/>
                  <a:pt x="1023380" y="174308"/>
                  <a:pt x="1021475" y="172403"/>
                </a:cubicBezTo>
                <a:cubicBezTo>
                  <a:pt x="1019570" y="170498"/>
                  <a:pt x="1018617" y="166688"/>
                  <a:pt x="1016712" y="164783"/>
                </a:cubicBezTo>
                <a:cubicBezTo>
                  <a:pt x="1013855" y="161925"/>
                  <a:pt x="1007187" y="161925"/>
                  <a:pt x="1005282" y="164783"/>
                </a:cubicBezTo>
                <a:cubicBezTo>
                  <a:pt x="1004330" y="165735"/>
                  <a:pt x="1004330" y="166688"/>
                  <a:pt x="1003377" y="168593"/>
                </a:cubicBezTo>
                <a:cubicBezTo>
                  <a:pt x="1001472" y="167640"/>
                  <a:pt x="998615" y="165735"/>
                  <a:pt x="996710" y="164783"/>
                </a:cubicBezTo>
                <a:cubicBezTo>
                  <a:pt x="997662" y="160973"/>
                  <a:pt x="996710" y="156210"/>
                  <a:pt x="994805" y="152400"/>
                </a:cubicBezTo>
                <a:cubicBezTo>
                  <a:pt x="994805" y="151448"/>
                  <a:pt x="992900" y="151448"/>
                  <a:pt x="991947" y="151448"/>
                </a:cubicBezTo>
                <a:cubicBezTo>
                  <a:pt x="991947" y="151448"/>
                  <a:pt x="990995" y="152400"/>
                  <a:pt x="990995" y="152400"/>
                </a:cubicBezTo>
                <a:cubicBezTo>
                  <a:pt x="990995" y="152400"/>
                  <a:pt x="990995" y="152400"/>
                  <a:pt x="990995" y="153353"/>
                </a:cubicBezTo>
                <a:cubicBezTo>
                  <a:pt x="988137" y="152400"/>
                  <a:pt x="984327" y="149543"/>
                  <a:pt x="983375" y="145733"/>
                </a:cubicBezTo>
                <a:cubicBezTo>
                  <a:pt x="982422" y="146685"/>
                  <a:pt x="982422" y="147638"/>
                  <a:pt x="982422" y="149543"/>
                </a:cubicBezTo>
                <a:cubicBezTo>
                  <a:pt x="985280" y="151448"/>
                  <a:pt x="987185" y="152400"/>
                  <a:pt x="990042" y="155258"/>
                </a:cubicBezTo>
                <a:cubicBezTo>
                  <a:pt x="990042" y="155258"/>
                  <a:pt x="990042" y="156210"/>
                  <a:pt x="990042" y="156210"/>
                </a:cubicBezTo>
                <a:cubicBezTo>
                  <a:pt x="990995" y="158115"/>
                  <a:pt x="991947" y="159068"/>
                  <a:pt x="992900" y="160973"/>
                </a:cubicBezTo>
                <a:cubicBezTo>
                  <a:pt x="986232" y="154305"/>
                  <a:pt x="979565" y="149543"/>
                  <a:pt x="973850" y="144780"/>
                </a:cubicBezTo>
                <a:cubicBezTo>
                  <a:pt x="971945" y="143828"/>
                  <a:pt x="970992" y="142875"/>
                  <a:pt x="970040" y="141923"/>
                </a:cubicBezTo>
                <a:cubicBezTo>
                  <a:pt x="970040" y="141923"/>
                  <a:pt x="970040" y="141923"/>
                  <a:pt x="970992" y="140970"/>
                </a:cubicBezTo>
                <a:cubicBezTo>
                  <a:pt x="970992" y="140018"/>
                  <a:pt x="970040" y="140018"/>
                  <a:pt x="970040" y="139065"/>
                </a:cubicBezTo>
                <a:cubicBezTo>
                  <a:pt x="970040" y="139065"/>
                  <a:pt x="969087" y="140018"/>
                  <a:pt x="969087" y="140018"/>
                </a:cubicBezTo>
                <a:cubicBezTo>
                  <a:pt x="964325" y="137160"/>
                  <a:pt x="960515" y="135255"/>
                  <a:pt x="955752" y="133350"/>
                </a:cubicBezTo>
                <a:cubicBezTo>
                  <a:pt x="953847" y="131445"/>
                  <a:pt x="952895" y="130493"/>
                  <a:pt x="951942" y="128588"/>
                </a:cubicBezTo>
                <a:cubicBezTo>
                  <a:pt x="950037" y="127635"/>
                  <a:pt x="949085" y="126683"/>
                  <a:pt x="947180" y="125730"/>
                </a:cubicBezTo>
                <a:cubicBezTo>
                  <a:pt x="922415" y="102870"/>
                  <a:pt x="889077" y="80963"/>
                  <a:pt x="852882" y="63818"/>
                </a:cubicBezTo>
                <a:cubicBezTo>
                  <a:pt x="813830" y="45720"/>
                  <a:pt x="770967" y="34290"/>
                  <a:pt x="735725" y="30480"/>
                </a:cubicBezTo>
                <a:cubicBezTo>
                  <a:pt x="728105" y="26670"/>
                  <a:pt x="720485" y="23813"/>
                  <a:pt x="711912" y="21908"/>
                </a:cubicBezTo>
                <a:cubicBezTo>
                  <a:pt x="703340" y="20003"/>
                  <a:pt x="694767" y="19050"/>
                  <a:pt x="684290" y="19050"/>
                </a:cubicBezTo>
                <a:cubicBezTo>
                  <a:pt x="672860" y="9525"/>
                  <a:pt x="651905" y="7620"/>
                  <a:pt x="630950" y="8573"/>
                </a:cubicBezTo>
                <a:cubicBezTo>
                  <a:pt x="626187" y="8573"/>
                  <a:pt x="620472" y="9525"/>
                  <a:pt x="615710" y="9525"/>
                </a:cubicBezTo>
                <a:cubicBezTo>
                  <a:pt x="610947" y="9525"/>
                  <a:pt x="606185" y="10478"/>
                  <a:pt x="601422" y="10478"/>
                </a:cubicBezTo>
                <a:cubicBezTo>
                  <a:pt x="591897" y="10478"/>
                  <a:pt x="584277" y="10478"/>
                  <a:pt x="578562" y="8573"/>
                </a:cubicBezTo>
                <a:cubicBezTo>
                  <a:pt x="568085" y="20955"/>
                  <a:pt x="534747" y="18098"/>
                  <a:pt x="523317" y="14288"/>
                </a:cubicBezTo>
                <a:cubicBezTo>
                  <a:pt x="521412" y="19050"/>
                  <a:pt x="516650" y="20955"/>
                  <a:pt x="510935" y="21908"/>
                </a:cubicBezTo>
                <a:cubicBezTo>
                  <a:pt x="505220" y="22860"/>
                  <a:pt x="498552" y="22860"/>
                  <a:pt x="492837" y="21908"/>
                </a:cubicBezTo>
                <a:cubicBezTo>
                  <a:pt x="492837" y="20003"/>
                  <a:pt x="500457" y="16193"/>
                  <a:pt x="491885" y="18098"/>
                </a:cubicBezTo>
                <a:cubicBezTo>
                  <a:pt x="488075" y="18098"/>
                  <a:pt x="488075" y="20955"/>
                  <a:pt x="486170" y="21908"/>
                </a:cubicBezTo>
                <a:cubicBezTo>
                  <a:pt x="482360" y="20003"/>
                  <a:pt x="476645" y="19050"/>
                  <a:pt x="473787" y="16193"/>
                </a:cubicBezTo>
                <a:cubicBezTo>
                  <a:pt x="466167" y="17145"/>
                  <a:pt x="465215" y="20003"/>
                  <a:pt x="457595" y="20955"/>
                </a:cubicBezTo>
                <a:cubicBezTo>
                  <a:pt x="459500" y="18098"/>
                  <a:pt x="459500" y="15240"/>
                  <a:pt x="464262" y="13335"/>
                </a:cubicBezTo>
                <a:cubicBezTo>
                  <a:pt x="474740" y="8573"/>
                  <a:pt x="477597" y="12383"/>
                  <a:pt x="483312" y="12383"/>
                </a:cubicBezTo>
                <a:cubicBezTo>
                  <a:pt x="482360" y="9525"/>
                  <a:pt x="478550" y="9525"/>
                  <a:pt x="484265" y="7620"/>
                </a:cubicBezTo>
                <a:cubicBezTo>
                  <a:pt x="488075" y="14288"/>
                  <a:pt x="497600" y="2858"/>
                  <a:pt x="504267" y="8573"/>
                </a:cubicBezTo>
                <a:cubicBezTo>
                  <a:pt x="500457" y="9525"/>
                  <a:pt x="497600" y="10478"/>
                  <a:pt x="496647" y="12383"/>
                </a:cubicBezTo>
                <a:cubicBezTo>
                  <a:pt x="504267" y="9525"/>
                  <a:pt x="513792" y="6668"/>
                  <a:pt x="520460" y="4763"/>
                </a:cubicBezTo>
                <a:cubicBezTo>
                  <a:pt x="518555" y="4763"/>
                  <a:pt x="514745" y="4763"/>
                  <a:pt x="518555" y="3810"/>
                </a:cubicBezTo>
                <a:cubicBezTo>
                  <a:pt x="480455" y="1905"/>
                  <a:pt x="445212" y="9525"/>
                  <a:pt x="411875" y="20955"/>
                </a:cubicBezTo>
                <a:cubicBezTo>
                  <a:pt x="378537" y="32385"/>
                  <a:pt x="347105" y="49530"/>
                  <a:pt x="315672" y="68580"/>
                </a:cubicBezTo>
                <a:cubicBezTo>
                  <a:pt x="310910" y="67628"/>
                  <a:pt x="303290" y="71438"/>
                  <a:pt x="296622" y="74295"/>
                </a:cubicBezTo>
                <a:cubicBezTo>
                  <a:pt x="280430" y="88583"/>
                  <a:pt x="267095" y="97155"/>
                  <a:pt x="269952" y="110490"/>
                </a:cubicBezTo>
                <a:cubicBezTo>
                  <a:pt x="289955" y="96203"/>
                  <a:pt x="305195" y="81915"/>
                  <a:pt x="342342" y="63818"/>
                </a:cubicBezTo>
                <a:cubicBezTo>
                  <a:pt x="350915" y="62865"/>
                  <a:pt x="359487" y="63818"/>
                  <a:pt x="363297" y="69533"/>
                </a:cubicBezTo>
                <a:cubicBezTo>
                  <a:pt x="336627" y="86678"/>
                  <a:pt x="303290" y="97155"/>
                  <a:pt x="280430" y="118110"/>
                </a:cubicBezTo>
                <a:cubicBezTo>
                  <a:pt x="277572" y="120968"/>
                  <a:pt x="276620" y="123825"/>
                  <a:pt x="273762" y="125730"/>
                </a:cubicBezTo>
                <a:cubicBezTo>
                  <a:pt x="253760" y="140970"/>
                  <a:pt x="242330" y="147638"/>
                  <a:pt x="228995" y="158115"/>
                </a:cubicBezTo>
                <a:cubicBezTo>
                  <a:pt x="202325" y="178118"/>
                  <a:pt x="179465" y="206693"/>
                  <a:pt x="157557" y="231458"/>
                </a:cubicBezTo>
                <a:cubicBezTo>
                  <a:pt x="152795" y="237173"/>
                  <a:pt x="143270" y="239078"/>
                  <a:pt x="143270" y="248603"/>
                </a:cubicBezTo>
                <a:cubicBezTo>
                  <a:pt x="149937" y="241935"/>
                  <a:pt x="156605" y="235268"/>
                  <a:pt x="162320" y="228600"/>
                </a:cubicBezTo>
                <a:cubicBezTo>
                  <a:pt x="168035" y="221933"/>
                  <a:pt x="173750" y="215265"/>
                  <a:pt x="176607" y="209550"/>
                </a:cubicBezTo>
                <a:cubicBezTo>
                  <a:pt x="184227" y="203835"/>
                  <a:pt x="193752" y="195263"/>
                  <a:pt x="203277" y="186690"/>
                </a:cubicBezTo>
                <a:cubicBezTo>
                  <a:pt x="213755" y="178118"/>
                  <a:pt x="223280" y="168593"/>
                  <a:pt x="231852" y="161925"/>
                </a:cubicBezTo>
                <a:cubicBezTo>
                  <a:pt x="236615" y="159068"/>
                  <a:pt x="241377" y="156210"/>
                  <a:pt x="246140" y="153353"/>
                </a:cubicBezTo>
                <a:cubicBezTo>
                  <a:pt x="250902" y="150495"/>
                  <a:pt x="254712" y="147638"/>
                  <a:pt x="259475" y="144780"/>
                </a:cubicBezTo>
                <a:cubicBezTo>
                  <a:pt x="268047" y="139065"/>
                  <a:pt x="275667" y="133350"/>
                  <a:pt x="284240" y="127635"/>
                </a:cubicBezTo>
                <a:cubicBezTo>
                  <a:pt x="300432" y="115253"/>
                  <a:pt x="318530" y="102870"/>
                  <a:pt x="343295" y="92393"/>
                </a:cubicBezTo>
                <a:cubicBezTo>
                  <a:pt x="349010" y="97155"/>
                  <a:pt x="353772" y="92393"/>
                  <a:pt x="362345" y="89535"/>
                </a:cubicBezTo>
                <a:cubicBezTo>
                  <a:pt x="365202" y="96203"/>
                  <a:pt x="371870" y="96203"/>
                  <a:pt x="381395" y="92393"/>
                </a:cubicBezTo>
                <a:cubicBezTo>
                  <a:pt x="385205" y="88583"/>
                  <a:pt x="376632" y="89535"/>
                  <a:pt x="380442" y="85725"/>
                </a:cubicBezTo>
                <a:cubicBezTo>
                  <a:pt x="386157" y="85725"/>
                  <a:pt x="391872" y="85725"/>
                  <a:pt x="394730" y="89535"/>
                </a:cubicBezTo>
                <a:cubicBezTo>
                  <a:pt x="389967" y="91440"/>
                  <a:pt x="385205" y="94298"/>
                  <a:pt x="382347" y="94298"/>
                </a:cubicBezTo>
                <a:cubicBezTo>
                  <a:pt x="386157" y="99060"/>
                  <a:pt x="396635" y="93345"/>
                  <a:pt x="399492" y="100013"/>
                </a:cubicBezTo>
                <a:cubicBezTo>
                  <a:pt x="390920" y="104775"/>
                  <a:pt x="383300" y="109538"/>
                  <a:pt x="375680" y="114300"/>
                </a:cubicBezTo>
                <a:cubicBezTo>
                  <a:pt x="368060" y="120015"/>
                  <a:pt x="361392" y="124778"/>
                  <a:pt x="354725" y="130493"/>
                </a:cubicBezTo>
                <a:cubicBezTo>
                  <a:pt x="341390" y="141923"/>
                  <a:pt x="328055" y="152400"/>
                  <a:pt x="311862" y="160973"/>
                </a:cubicBezTo>
                <a:cubicBezTo>
                  <a:pt x="306147" y="160973"/>
                  <a:pt x="301385" y="158115"/>
                  <a:pt x="294717" y="160020"/>
                </a:cubicBezTo>
                <a:cubicBezTo>
                  <a:pt x="294717" y="166688"/>
                  <a:pt x="307100" y="160973"/>
                  <a:pt x="311862" y="163830"/>
                </a:cubicBezTo>
                <a:cubicBezTo>
                  <a:pt x="309005" y="168593"/>
                  <a:pt x="303290" y="173355"/>
                  <a:pt x="298527" y="178118"/>
                </a:cubicBezTo>
                <a:cubicBezTo>
                  <a:pt x="297575" y="180023"/>
                  <a:pt x="295670" y="180975"/>
                  <a:pt x="294717" y="182880"/>
                </a:cubicBezTo>
                <a:cubicBezTo>
                  <a:pt x="294717" y="182880"/>
                  <a:pt x="293765" y="182880"/>
                  <a:pt x="293765" y="182880"/>
                </a:cubicBezTo>
                <a:cubicBezTo>
                  <a:pt x="288050" y="183833"/>
                  <a:pt x="281382" y="186690"/>
                  <a:pt x="278525" y="192405"/>
                </a:cubicBezTo>
                <a:cubicBezTo>
                  <a:pt x="278525" y="193358"/>
                  <a:pt x="277572" y="194310"/>
                  <a:pt x="276620" y="195263"/>
                </a:cubicBezTo>
                <a:cubicBezTo>
                  <a:pt x="271857" y="199073"/>
                  <a:pt x="268047" y="201930"/>
                  <a:pt x="264237" y="205740"/>
                </a:cubicBezTo>
                <a:cubicBezTo>
                  <a:pt x="264237" y="205740"/>
                  <a:pt x="264237" y="205740"/>
                  <a:pt x="263285" y="205740"/>
                </a:cubicBezTo>
                <a:cubicBezTo>
                  <a:pt x="263285" y="206693"/>
                  <a:pt x="262332" y="206693"/>
                  <a:pt x="262332" y="207645"/>
                </a:cubicBezTo>
                <a:cubicBezTo>
                  <a:pt x="261380" y="208598"/>
                  <a:pt x="260427" y="208598"/>
                  <a:pt x="260427" y="209550"/>
                </a:cubicBezTo>
                <a:cubicBezTo>
                  <a:pt x="255665" y="213360"/>
                  <a:pt x="249950" y="213360"/>
                  <a:pt x="243282" y="213360"/>
                </a:cubicBezTo>
                <a:cubicBezTo>
                  <a:pt x="241377" y="213360"/>
                  <a:pt x="240425" y="214313"/>
                  <a:pt x="239472" y="216218"/>
                </a:cubicBezTo>
                <a:cubicBezTo>
                  <a:pt x="239472" y="217170"/>
                  <a:pt x="238520" y="219075"/>
                  <a:pt x="237567" y="219075"/>
                </a:cubicBezTo>
                <a:cubicBezTo>
                  <a:pt x="235662" y="220980"/>
                  <a:pt x="233757" y="224790"/>
                  <a:pt x="229947" y="220980"/>
                </a:cubicBezTo>
                <a:cubicBezTo>
                  <a:pt x="226137" y="221933"/>
                  <a:pt x="225185" y="223838"/>
                  <a:pt x="223280" y="226695"/>
                </a:cubicBezTo>
                <a:cubicBezTo>
                  <a:pt x="221375" y="231458"/>
                  <a:pt x="218517" y="235268"/>
                  <a:pt x="211850" y="235268"/>
                </a:cubicBezTo>
                <a:cubicBezTo>
                  <a:pt x="210897" y="235268"/>
                  <a:pt x="208992" y="235268"/>
                  <a:pt x="208040" y="236220"/>
                </a:cubicBezTo>
                <a:cubicBezTo>
                  <a:pt x="204230" y="240983"/>
                  <a:pt x="197562" y="243840"/>
                  <a:pt x="195657" y="250508"/>
                </a:cubicBezTo>
                <a:cubicBezTo>
                  <a:pt x="194705" y="254318"/>
                  <a:pt x="190895" y="253365"/>
                  <a:pt x="188037" y="254318"/>
                </a:cubicBezTo>
                <a:cubicBezTo>
                  <a:pt x="188037" y="255270"/>
                  <a:pt x="187085" y="257175"/>
                  <a:pt x="186132" y="257175"/>
                </a:cubicBezTo>
                <a:cubicBezTo>
                  <a:pt x="176607" y="260033"/>
                  <a:pt x="169940" y="265748"/>
                  <a:pt x="163272" y="272415"/>
                </a:cubicBezTo>
                <a:cubicBezTo>
                  <a:pt x="159462" y="276225"/>
                  <a:pt x="156605" y="279083"/>
                  <a:pt x="151842" y="281940"/>
                </a:cubicBezTo>
                <a:cubicBezTo>
                  <a:pt x="145175" y="284798"/>
                  <a:pt x="137555" y="287655"/>
                  <a:pt x="138507" y="297180"/>
                </a:cubicBezTo>
                <a:cubicBezTo>
                  <a:pt x="138507" y="298133"/>
                  <a:pt x="136602" y="300038"/>
                  <a:pt x="134697" y="301943"/>
                </a:cubicBezTo>
                <a:cubicBezTo>
                  <a:pt x="132792" y="303848"/>
                  <a:pt x="129935" y="306705"/>
                  <a:pt x="128030" y="308610"/>
                </a:cubicBezTo>
                <a:cubicBezTo>
                  <a:pt x="127077" y="309563"/>
                  <a:pt x="126125" y="312420"/>
                  <a:pt x="123267" y="309563"/>
                </a:cubicBezTo>
                <a:cubicBezTo>
                  <a:pt x="122315" y="307658"/>
                  <a:pt x="118505" y="306705"/>
                  <a:pt x="121362" y="303848"/>
                </a:cubicBezTo>
                <a:cubicBezTo>
                  <a:pt x="122315" y="302895"/>
                  <a:pt x="122315" y="301943"/>
                  <a:pt x="122315" y="300038"/>
                </a:cubicBezTo>
                <a:cubicBezTo>
                  <a:pt x="122315" y="299085"/>
                  <a:pt x="121362" y="298133"/>
                  <a:pt x="121362" y="296228"/>
                </a:cubicBezTo>
                <a:cubicBezTo>
                  <a:pt x="120410" y="296228"/>
                  <a:pt x="120410" y="297180"/>
                  <a:pt x="119457" y="297180"/>
                </a:cubicBezTo>
                <a:cubicBezTo>
                  <a:pt x="115647" y="300038"/>
                  <a:pt x="112790" y="304800"/>
                  <a:pt x="112790" y="309563"/>
                </a:cubicBezTo>
                <a:cubicBezTo>
                  <a:pt x="112790" y="312420"/>
                  <a:pt x="113742" y="313373"/>
                  <a:pt x="111837" y="315278"/>
                </a:cubicBezTo>
                <a:cubicBezTo>
                  <a:pt x="108980" y="318135"/>
                  <a:pt x="106122" y="321945"/>
                  <a:pt x="100407" y="321945"/>
                </a:cubicBezTo>
                <a:cubicBezTo>
                  <a:pt x="94692" y="321945"/>
                  <a:pt x="98502" y="325755"/>
                  <a:pt x="98502" y="327660"/>
                </a:cubicBezTo>
                <a:cubicBezTo>
                  <a:pt x="97550" y="331470"/>
                  <a:pt x="95645" y="337185"/>
                  <a:pt x="91835" y="338138"/>
                </a:cubicBezTo>
                <a:cubicBezTo>
                  <a:pt x="88025" y="340043"/>
                  <a:pt x="86120" y="341948"/>
                  <a:pt x="84215" y="344805"/>
                </a:cubicBezTo>
                <a:cubicBezTo>
                  <a:pt x="85167" y="340995"/>
                  <a:pt x="86120" y="337185"/>
                  <a:pt x="87072" y="334328"/>
                </a:cubicBezTo>
                <a:cubicBezTo>
                  <a:pt x="94692" y="312420"/>
                  <a:pt x="113742" y="289560"/>
                  <a:pt x="121362" y="268605"/>
                </a:cubicBezTo>
                <a:cubicBezTo>
                  <a:pt x="130887" y="265748"/>
                  <a:pt x="123267" y="261938"/>
                  <a:pt x="133745" y="254318"/>
                </a:cubicBezTo>
                <a:cubicBezTo>
                  <a:pt x="132792" y="251460"/>
                  <a:pt x="130887" y="246698"/>
                  <a:pt x="128030" y="247650"/>
                </a:cubicBezTo>
                <a:cubicBezTo>
                  <a:pt x="127077" y="247650"/>
                  <a:pt x="125172" y="248603"/>
                  <a:pt x="123267" y="249555"/>
                </a:cubicBezTo>
                <a:cubicBezTo>
                  <a:pt x="118505" y="261938"/>
                  <a:pt x="111837" y="268605"/>
                  <a:pt x="108027" y="280035"/>
                </a:cubicBezTo>
                <a:cubicBezTo>
                  <a:pt x="85167" y="302895"/>
                  <a:pt x="72785" y="330518"/>
                  <a:pt x="63260" y="360045"/>
                </a:cubicBezTo>
                <a:cubicBezTo>
                  <a:pt x="62307" y="360045"/>
                  <a:pt x="61355" y="360045"/>
                  <a:pt x="60402" y="360045"/>
                </a:cubicBezTo>
                <a:cubicBezTo>
                  <a:pt x="60402" y="360998"/>
                  <a:pt x="61355" y="361950"/>
                  <a:pt x="62307" y="362903"/>
                </a:cubicBezTo>
                <a:cubicBezTo>
                  <a:pt x="62307" y="363855"/>
                  <a:pt x="62307" y="363855"/>
                  <a:pt x="61355" y="364808"/>
                </a:cubicBezTo>
                <a:cubicBezTo>
                  <a:pt x="60402" y="367665"/>
                  <a:pt x="59450" y="370523"/>
                  <a:pt x="58497" y="373380"/>
                </a:cubicBezTo>
                <a:cubicBezTo>
                  <a:pt x="56592" y="374333"/>
                  <a:pt x="55640" y="375285"/>
                  <a:pt x="53735" y="376238"/>
                </a:cubicBezTo>
                <a:cubicBezTo>
                  <a:pt x="50877" y="378143"/>
                  <a:pt x="48020" y="381000"/>
                  <a:pt x="48020" y="384810"/>
                </a:cubicBezTo>
                <a:cubicBezTo>
                  <a:pt x="48020" y="397193"/>
                  <a:pt x="48020" y="397193"/>
                  <a:pt x="35637" y="404813"/>
                </a:cubicBezTo>
                <a:cubicBezTo>
                  <a:pt x="34685" y="405765"/>
                  <a:pt x="33732" y="405765"/>
                  <a:pt x="32780" y="405765"/>
                </a:cubicBezTo>
                <a:cubicBezTo>
                  <a:pt x="32780" y="407670"/>
                  <a:pt x="30875" y="409575"/>
                  <a:pt x="28970" y="409575"/>
                </a:cubicBezTo>
                <a:cubicBezTo>
                  <a:pt x="28970" y="412433"/>
                  <a:pt x="33732" y="415290"/>
                  <a:pt x="28970" y="419100"/>
                </a:cubicBezTo>
                <a:cubicBezTo>
                  <a:pt x="26112" y="421005"/>
                  <a:pt x="24207" y="422910"/>
                  <a:pt x="22302" y="425768"/>
                </a:cubicBezTo>
                <a:cubicBezTo>
                  <a:pt x="21350" y="426720"/>
                  <a:pt x="21350" y="427673"/>
                  <a:pt x="20397" y="428625"/>
                </a:cubicBezTo>
                <a:cubicBezTo>
                  <a:pt x="20397" y="428625"/>
                  <a:pt x="20397" y="427673"/>
                  <a:pt x="20397" y="427673"/>
                </a:cubicBezTo>
                <a:cubicBezTo>
                  <a:pt x="20397" y="428625"/>
                  <a:pt x="19445" y="429578"/>
                  <a:pt x="19445" y="430530"/>
                </a:cubicBezTo>
                <a:cubicBezTo>
                  <a:pt x="18492" y="431483"/>
                  <a:pt x="17540" y="432435"/>
                  <a:pt x="15635" y="433388"/>
                </a:cubicBezTo>
                <a:cubicBezTo>
                  <a:pt x="11825" y="435293"/>
                  <a:pt x="15635" y="439103"/>
                  <a:pt x="16587" y="441008"/>
                </a:cubicBezTo>
                <a:cubicBezTo>
                  <a:pt x="10872" y="448628"/>
                  <a:pt x="16587" y="459105"/>
                  <a:pt x="9920" y="465773"/>
                </a:cubicBezTo>
                <a:cubicBezTo>
                  <a:pt x="9920" y="470535"/>
                  <a:pt x="10872" y="476250"/>
                  <a:pt x="9920" y="481013"/>
                </a:cubicBezTo>
                <a:cubicBezTo>
                  <a:pt x="8967" y="486728"/>
                  <a:pt x="6110" y="491490"/>
                  <a:pt x="7062" y="497205"/>
                </a:cubicBezTo>
                <a:cubicBezTo>
                  <a:pt x="8015" y="501968"/>
                  <a:pt x="5157" y="503873"/>
                  <a:pt x="1347" y="505778"/>
                </a:cubicBezTo>
                <a:cubicBezTo>
                  <a:pt x="395" y="505778"/>
                  <a:pt x="-558" y="508635"/>
                  <a:pt x="395" y="508635"/>
                </a:cubicBezTo>
                <a:cubicBezTo>
                  <a:pt x="3252" y="512445"/>
                  <a:pt x="1347" y="516255"/>
                  <a:pt x="395" y="520065"/>
                </a:cubicBezTo>
                <a:cubicBezTo>
                  <a:pt x="5157" y="525780"/>
                  <a:pt x="4205" y="533400"/>
                  <a:pt x="4205" y="540068"/>
                </a:cubicBezTo>
                <a:cubicBezTo>
                  <a:pt x="4205" y="546735"/>
                  <a:pt x="6110" y="554355"/>
                  <a:pt x="395" y="560070"/>
                </a:cubicBezTo>
                <a:cubicBezTo>
                  <a:pt x="-558" y="561023"/>
                  <a:pt x="395" y="563880"/>
                  <a:pt x="2300" y="564833"/>
                </a:cubicBezTo>
                <a:cubicBezTo>
                  <a:pt x="5157" y="565785"/>
                  <a:pt x="7062" y="566738"/>
                  <a:pt x="7062" y="569595"/>
                </a:cubicBezTo>
                <a:cubicBezTo>
                  <a:pt x="7062" y="572453"/>
                  <a:pt x="7062" y="574358"/>
                  <a:pt x="7062" y="577215"/>
                </a:cubicBezTo>
                <a:cubicBezTo>
                  <a:pt x="8015" y="587693"/>
                  <a:pt x="5157" y="598170"/>
                  <a:pt x="10872" y="608648"/>
                </a:cubicBezTo>
                <a:cubicBezTo>
                  <a:pt x="11825" y="609600"/>
                  <a:pt x="10872" y="612458"/>
                  <a:pt x="9920" y="614363"/>
                </a:cubicBezTo>
                <a:cubicBezTo>
                  <a:pt x="8967" y="616268"/>
                  <a:pt x="7062" y="617220"/>
                  <a:pt x="8967" y="619125"/>
                </a:cubicBezTo>
                <a:cubicBezTo>
                  <a:pt x="11825" y="621983"/>
                  <a:pt x="10872" y="625793"/>
                  <a:pt x="10872" y="629603"/>
                </a:cubicBezTo>
                <a:cubicBezTo>
                  <a:pt x="9920" y="637223"/>
                  <a:pt x="9920" y="641033"/>
                  <a:pt x="11825" y="644843"/>
                </a:cubicBezTo>
                <a:cubicBezTo>
                  <a:pt x="14682" y="649605"/>
                  <a:pt x="16587" y="655320"/>
                  <a:pt x="21350" y="659130"/>
                </a:cubicBezTo>
                <a:cubicBezTo>
                  <a:pt x="23255" y="661035"/>
                  <a:pt x="25160" y="662940"/>
                  <a:pt x="25160" y="664845"/>
                </a:cubicBezTo>
                <a:cubicBezTo>
                  <a:pt x="25160" y="670560"/>
                  <a:pt x="27065" y="676275"/>
                  <a:pt x="28970" y="681038"/>
                </a:cubicBezTo>
                <a:cubicBezTo>
                  <a:pt x="28017" y="690563"/>
                  <a:pt x="32780" y="699135"/>
                  <a:pt x="36590" y="707708"/>
                </a:cubicBezTo>
                <a:cubicBezTo>
                  <a:pt x="37542" y="708660"/>
                  <a:pt x="38495" y="710565"/>
                  <a:pt x="38495" y="710565"/>
                </a:cubicBezTo>
                <a:cubicBezTo>
                  <a:pt x="46115" y="708660"/>
                  <a:pt x="47067" y="716280"/>
                  <a:pt x="51830" y="718185"/>
                </a:cubicBezTo>
                <a:cubicBezTo>
                  <a:pt x="56592" y="721043"/>
                  <a:pt x="61355" y="722948"/>
                  <a:pt x="65165" y="724853"/>
                </a:cubicBezTo>
                <a:cubicBezTo>
                  <a:pt x="66117" y="726758"/>
                  <a:pt x="67070" y="728663"/>
                  <a:pt x="68022" y="731520"/>
                </a:cubicBezTo>
                <a:cubicBezTo>
                  <a:pt x="68022" y="732473"/>
                  <a:pt x="68022" y="732473"/>
                  <a:pt x="68975" y="733425"/>
                </a:cubicBezTo>
                <a:cubicBezTo>
                  <a:pt x="69927" y="735330"/>
                  <a:pt x="70880" y="738188"/>
                  <a:pt x="70880" y="740093"/>
                </a:cubicBezTo>
                <a:cubicBezTo>
                  <a:pt x="68022" y="742950"/>
                  <a:pt x="66117" y="745808"/>
                  <a:pt x="68975" y="750570"/>
                </a:cubicBezTo>
                <a:cubicBezTo>
                  <a:pt x="71832" y="755333"/>
                  <a:pt x="72785" y="762000"/>
                  <a:pt x="74690" y="767715"/>
                </a:cubicBezTo>
                <a:cubicBezTo>
                  <a:pt x="75642" y="769620"/>
                  <a:pt x="75642" y="771525"/>
                  <a:pt x="77547" y="772478"/>
                </a:cubicBezTo>
                <a:cubicBezTo>
                  <a:pt x="80405" y="773430"/>
                  <a:pt x="81357" y="774383"/>
                  <a:pt x="80405" y="777240"/>
                </a:cubicBezTo>
                <a:cubicBezTo>
                  <a:pt x="79452" y="780098"/>
                  <a:pt x="79452" y="783908"/>
                  <a:pt x="77547" y="785813"/>
                </a:cubicBezTo>
                <a:cubicBezTo>
                  <a:pt x="72785" y="790575"/>
                  <a:pt x="79452" y="793433"/>
                  <a:pt x="79452" y="797243"/>
                </a:cubicBezTo>
                <a:cubicBezTo>
                  <a:pt x="79452" y="799148"/>
                  <a:pt x="83262" y="799148"/>
                  <a:pt x="84215" y="798195"/>
                </a:cubicBezTo>
                <a:cubicBezTo>
                  <a:pt x="88025" y="795338"/>
                  <a:pt x="90882" y="792480"/>
                  <a:pt x="93740" y="789623"/>
                </a:cubicBezTo>
                <a:cubicBezTo>
                  <a:pt x="96597" y="786765"/>
                  <a:pt x="95645" y="784860"/>
                  <a:pt x="93740" y="782003"/>
                </a:cubicBezTo>
                <a:cubicBezTo>
                  <a:pt x="91835" y="776288"/>
                  <a:pt x="92787" y="769620"/>
                  <a:pt x="93740" y="762953"/>
                </a:cubicBezTo>
                <a:cubicBezTo>
                  <a:pt x="93740" y="762000"/>
                  <a:pt x="94692" y="762000"/>
                  <a:pt x="94692" y="762000"/>
                </a:cubicBezTo>
                <a:cubicBezTo>
                  <a:pt x="94692" y="762000"/>
                  <a:pt x="95645" y="762953"/>
                  <a:pt x="95645" y="762953"/>
                </a:cubicBezTo>
                <a:cubicBezTo>
                  <a:pt x="95645" y="767715"/>
                  <a:pt x="100407" y="769620"/>
                  <a:pt x="103265" y="773430"/>
                </a:cubicBezTo>
                <a:cubicBezTo>
                  <a:pt x="104217" y="775335"/>
                  <a:pt x="99455" y="778193"/>
                  <a:pt x="103265" y="779145"/>
                </a:cubicBezTo>
                <a:cubicBezTo>
                  <a:pt x="108980" y="781050"/>
                  <a:pt x="110885" y="784860"/>
                  <a:pt x="112790" y="789623"/>
                </a:cubicBezTo>
                <a:cubicBezTo>
                  <a:pt x="114695" y="795338"/>
                  <a:pt x="117552" y="801053"/>
                  <a:pt x="119457" y="806768"/>
                </a:cubicBezTo>
                <a:cubicBezTo>
                  <a:pt x="122315" y="813435"/>
                  <a:pt x="125172" y="819150"/>
                  <a:pt x="128982" y="824865"/>
                </a:cubicBezTo>
                <a:cubicBezTo>
                  <a:pt x="129935" y="826770"/>
                  <a:pt x="130887" y="828675"/>
                  <a:pt x="130887" y="829628"/>
                </a:cubicBezTo>
                <a:cubicBezTo>
                  <a:pt x="129935" y="836295"/>
                  <a:pt x="132792" y="841058"/>
                  <a:pt x="137555" y="843915"/>
                </a:cubicBezTo>
                <a:cubicBezTo>
                  <a:pt x="142317" y="847725"/>
                  <a:pt x="142317" y="852488"/>
                  <a:pt x="142317" y="857250"/>
                </a:cubicBezTo>
                <a:cubicBezTo>
                  <a:pt x="142317" y="860108"/>
                  <a:pt x="141365" y="863918"/>
                  <a:pt x="144222" y="865823"/>
                </a:cubicBezTo>
                <a:cubicBezTo>
                  <a:pt x="149937" y="870585"/>
                  <a:pt x="150890" y="877253"/>
                  <a:pt x="154700" y="882968"/>
                </a:cubicBezTo>
                <a:cubicBezTo>
                  <a:pt x="156605" y="885825"/>
                  <a:pt x="156605" y="882015"/>
                  <a:pt x="157557" y="881063"/>
                </a:cubicBezTo>
                <a:cubicBezTo>
                  <a:pt x="158510" y="880110"/>
                  <a:pt x="158510" y="879158"/>
                  <a:pt x="159462" y="878205"/>
                </a:cubicBezTo>
                <a:cubicBezTo>
                  <a:pt x="159462" y="879158"/>
                  <a:pt x="160415" y="879158"/>
                  <a:pt x="160415" y="880110"/>
                </a:cubicBezTo>
                <a:cubicBezTo>
                  <a:pt x="160415" y="887730"/>
                  <a:pt x="162320" y="894398"/>
                  <a:pt x="158510" y="902018"/>
                </a:cubicBezTo>
                <a:cubicBezTo>
                  <a:pt x="155652" y="906780"/>
                  <a:pt x="157557" y="912495"/>
                  <a:pt x="160415" y="918210"/>
                </a:cubicBezTo>
                <a:cubicBezTo>
                  <a:pt x="166130" y="926783"/>
                  <a:pt x="166130" y="928688"/>
                  <a:pt x="174702" y="931545"/>
                </a:cubicBezTo>
                <a:cubicBezTo>
                  <a:pt x="181370" y="934403"/>
                  <a:pt x="183275" y="935355"/>
                  <a:pt x="183275" y="942023"/>
                </a:cubicBezTo>
                <a:cubicBezTo>
                  <a:pt x="183275" y="947738"/>
                  <a:pt x="183275" y="953453"/>
                  <a:pt x="188037" y="957263"/>
                </a:cubicBezTo>
                <a:cubicBezTo>
                  <a:pt x="188990" y="958215"/>
                  <a:pt x="189942" y="959168"/>
                  <a:pt x="189942" y="960120"/>
                </a:cubicBezTo>
                <a:cubicBezTo>
                  <a:pt x="189942" y="968693"/>
                  <a:pt x="196610" y="973455"/>
                  <a:pt x="201372" y="978218"/>
                </a:cubicBezTo>
                <a:cubicBezTo>
                  <a:pt x="205182" y="982028"/>
                  <a:pt x="208992" y="986790"/>
                  <a:pt x="214707" y="988695"/>
                </a:cubicBezTo>
                <a:cubicBezTo>
                  <a:pt x="217565" y="994410"/>
                  <a:pt x="222327" y="998220"/>
                  <a:pt x="226137" y="1002983"/>
                </a:cubicBezTo>
                <a:cubicBezTo>
                  <a:pt x="229947" y="1008698"/>
                  <a:pt x="238520" y="1008698"/>
                  <a:pt x="240425" y="1016318"/>
                </a:cubicBezTo>
                <a:cubicBezTo>
                  <a:pt x="240425" y="1017270"/>
                  <a:pt x="242330" y="1017270"/>
                  <a:pt x="243282" y="1015365"/>
                </a:cubicBezTo>
                <a:cubicBezTo>
                  <a:pt x="244235" y="1014413"/>
                  <a:pt x="243282" y="1012508"/>
                  <a:pt x="244235" y="1011555"/>
                </a:cubicBezTo>
                <a:cubicBezTo>
                  <a:pt x="244235" y="1011555"/>
                  <a:pt x="244235" y="1010603"/>
                  <a:pt x="245187" y="1010603"/>
                </a:cubicBezTo>
                <a:cubicBezTo>
                  <a:pt x="248045" y="1012508"/>
                  <a:pt x="251855" y="1015365"/>
                  <a:pt x="254712" y="1017270"/>
                </a:cubicBezTo>
                <a:cubicBezTo>
                  <a:pt x="252807" y="1015365"/>
                  <a:pt x="249950" y="1010603"/>
                  <a:pt x="247092" y="1007745"/>
                </a:cubicBezTo>
                <a:cubicBezTo>
                  <a:pt x="247092" y="1007745"/>
                  <a:pt x="247092" y="1006793"/>
                  <a:pt x="247092" y="1006793"/>
                </a:cubicBezTo>
                <a:cubicBezTo>
                  <a:pt x="248045" y="1003935"/>
                  <a:pt x="245187" y="1002983"/>
                  <a:pt x="242330" y="1002030"/>
                </a:cubicBezTo>
                <a:cubicBezTo>
                  <a:pt x="240425" y="1002030"/>
                  <a:pt x="238520" y="1000125"/>
                  <a:pt x="238520" y="998220"/>
                </a:cubicBezTo>
                <a:cubicBezTo>
                  <a:pt x="238520" y="997268"/>
                  <a:pt x="237567" y="996315"/>
                  <a:pt x="236615" y="995363"/>
                </a:cubicBezTo>
                <a:cubicBezTo>
                  <a:pt x="236615" y="995363"/>
                  <a:pt x="237567" y="995363"/>
                  <a:pt x="237567" y="995363"/>
                </a:cubicBezTo>
                <a:cubicBezTo>
                  <a:pt x="236615" y="994410"/>
                  <a:pt x="236615" y="994410"/>
                  <a:pt x="235662" y="993458"/>
                </a:cubicBezTo>
                <a:cubicBezTo>
                  <a:pt x="232805" y="988695"/>
                  <a:pt x="227090" y="984885"/>
                  <a:pt x="224232" y="980123"/>
                </a:cubicBezTo>
                <a:cubicBezTo>
                  <a:pt x="222327" y="976313"/>
                  <a:pt x="217565" y="972503"/>
                  <a:pt x="217565" y="968693"/>
                </a:cubicBezTo>
                <a:cubicBezTo>
                  <a:pt x="217565" y="963930"/>
                  <a:pt x="220422" y="959168"/>
                  <a:pt x="222327" y="955358"/>
                </a:cubicBezTo>
                <a:cubicBezTo>
                  <a:pt x="223280" y="953453"/>
                  <a:pt x="223280" y="951548"/>
                  <a:pt x="224232" y="950595"/>
                </a:cubicBezTo>
                <a:cubicBezTo>
                  <a:pt x="224232" y="949643"/>
                  <a:pt x="225185" y="949643"/>
                  <a:pt x="225185" y="949643"/>
                </a:cubicBezTo>
                <a:cubicBezTo>
                  <a:pt x="227090" y="948690"/>
                  <a:pt x="226137" y="948690"/>
                  <a:pt x="226137" y="951548"/>
                </a:cubicBezTo>
                <a:cubicBezTo>
                  <a:pt x="227090" y="956310"/>
                  <a:pt x="229947" y="957263"/>
                  <a:pt x="233757" y="957263"/>
                </a:cubicBezTo>
                <a:cubicBezTo>
                  <a:pt x="237567" y="957263"/>
                  <a:pt x="236615" y="959168"/>
                  <a:pt x="235662" y="962025"/>
                </a:cubicBezTo>
                <a:cubicBezTo>
                  <a:pt x="233757" y="965835"/>
                  <a:pt x="238520" y="963930"/>
                  <a:pt x="240425" y="965835"/>
                </a:cubicBezTo>
                <a:cubicBezTo>
                  <a:pt x="241377" y="966788"/>
                  <a:pt x="242330" y="968693"/>
                  <a:pt x="240425" y="968693"/>
                </a:cubicBezTo>
                <a:cubicBezTo>
                  <a:pt x="234710" y="968693"/>
                  <a:pt x="235662" y="972503"/>
                  <a:pt x="237567" y="975360"/>
                </a:cubicBezTo>
                <a:cubicBezTo>
                  <a:pt x="234710" y="978218"/>
                  <a:pt x="234710" y="982028"/>
                  <a:pt x="235662" y="985838"/>
                </a:cubicBezTo>
                <a:cubicBezTo>
                  <a:pt x="235662" y="986790"/>
                  <a:pt x="236615" y="986790"/>
                  <a:pt x="236615" y="987743"/>
                </a:cubicBezTo>
                <a:cubicBezTo>
                  <a:pt x="236615" y="987743"/>
                  <a:pt x="237567" y="987743"/>
                  <a:pt x="238520" y="986790"/>
                </a:cubicBezTo>
                <a:cubicBezTo>
                  <a:pt x="239472" y="985838"/>
                  <a:pt x="241377" y="983933"/>
                  <a:pt x="242330" y="982980"/>
                </a:cubicBezTo>
                <a:cubicBezTo>
                  <a:pt x="244235" y="975360"/>
                  <a:pt x="248045" y="972503"/>
                  <a:pt x="255665" y="972503"/>
                </a:cubicBezTo>
                <a:cubicBezTo>
                  <a:pt x="258522" y="974408"/>
                  <a:pt x="261380" y="974408"/>
                  <a:pt x="263285" y="974408"/>
                </a:cubicBezTo>
                <a:cubicBezTo>
                  <a:pt x="262332" y="976313"/>
                  <a:pt x="262332" y="978218"/>
                  <a:pt x="262332" y="979170"/>
                </a:cubicBezTo>
                <a:cubicBezTo>
                  <a:pt x="262332" y="979170"/>
                  <a:pt x="261380" y="978218"/>
                  <a:pt x="261380" y="978218"/>
                </a:cubicBezTo>
                <a:cubicBezTo>
                  <a:pt x="261380" y="978218"/>
                  <a:pt x="262332" y="979170"/>
                  <a:pt x="262332" y="979170"/>
                </a:cubicBezTo>
                <a:cubicBezTo>
                  <a:pt x="262332" y="980123"/>
                  <a:pt x="263285" y="981075"/>
                  <a:pt x="264237" y="982028"/>
                </a:cubicBezTo>
                <a:cubicBezTo>
                  <a:pt x="265190" y="982980"/>
                  <a:pt x="265190" y="984885"/>
                  <a:pt x="264237" y="986790"/>
                </a:cubicBezTo>
                <a:cubicBezTo>
                  <a:pt x="263285" y="985838"/>
                  <a:pt x="262332" y="985838"/>
                  <a:pt x="261380" y="984885"/>
                </a:cubicBezTo>
                <a:cubicBezTo>
                  <a:pt x="263285" y="982028"/>
                  <a:pt x="256617" y="975360"/>
                  <a:pt x="255665" y="979170"/>
                </a:cubicBezTo>
                <a:cubicBezTo>
                  <a:pt x="262332" y="980123"/>
                  <a:pt x="255665" y="982980"/>
                  <a:pt x="256617" y="983933"/>
                </a:cubicBezTo>
                <a:cubicBezTo>
                  <a:pt x="258522" y="984885"/>
                  <a:pt x="260427" y="987743"/>
                  <a:pt x="262332" y="989648"/>
                </a:cubicBezTo>
                <a:cubicBezTo>
                  <a:pt x="260427" y="993458"/>
                  <a:pt x="258522" y="997268"/>
                  <a:pt x="257570" y="1001078"/>
                </a:cubicBezTo>
                <a:cubicBezTo>
                  <a:pt x="255665" y="1007745"/>
                  <a:pt x="255665" y="1013460"/>
                  <a:pt x="261380" y="1018223"/>
                </a:cubicBezTo>
                <a:cubicBezTo>
                  <a:pt x="267095" y="1022033"/>
                  <a:pt x="269000" y="1027748"/>
                  <a:pt x="268047" y="1034415"/>
                </a:cubicBezTo>
                <a:cubicBezTo>
                  <a:pt x="268047" y="1036320"/>
                  <a:pt x="268047" y="1038225"/>
                  <a:pt x="268047" y="1040130"/>
                </a:cubicBezTo>
                <a:cubicBezTo>
                  <a:pt x="268047" y="1041083"/>
                  <a:pt x="268047" y="1042035"/>
                  <a:pt x="268047" y="1042988"/>
                </a:cubicBezTo>
                <a:cubicBezTo>
                  <a:pt x="267095" y="1042988"/>
                  <a:pt x="266142" y="1042988"/>
                  <a:pt x="265190" y="1042035"/>
                </a:cubicBezTo>
                <a:cubicBezTo>
                  <a:pt x="266142" y="1042988"/>
                  <a:pt x="267095" y="1043940"/>
                  <a:pt x="269000" y="1044893"/>
                </a:cubicBezTo>
                <a:cubicBezTo>
                  <a:pt x="269000" y="1045845"/>
                  <a:pt x="269000" y="1045845"/>
                  <a:pt x="269000" y="1046798"/>
                </a:cubicBezTo>
                <a:cubicBezTo>
                  <a:pt x="261380" y="1042988"/>
                  <a:pt x="253760" y="1037273"/>
                  <a:pt x="246140" y="1030605"/>
                </a:cubicBezTo>
                <a:cubicBezTo>
                  <a:pt x="240425" y="1024890"/>
                  <a:pt x="233757" y="1020128"/>
                  <a:pt x="228042" y="1014413"/>
                </a:cubicBezTo>
                <a:cubicBezTo>
                  <a:pt x="222327" y="1008698"/>
                  <a:pt x="217565" y="1003935"/>
                  <a:pt x="211850" y="1000125"/>
                </a:cubicBezTo>
                <a:cubicBezTo>
                  <a:pt x="213755" y="1002030"/>
                  <a:pt x="206135" y="998220"/>
                  <a:pt x="204230" y="994410"/>
                </a:cubicBezTo>
                <a:cubicBezTo>
                  <a:pt x="204230" y="1001078"/>
                  <a:pt x="215660" y="1012508"/>
                  <a:pt x="216612" y="1022033"/>
                </a:cubicBezTo>
                <a:cubicBezTo>
                  <a:pt x="221375" y="1025843"/>
                  <a:pt x="224232" y="1029653"/>
                  <a:pt x="224232" y="1033463"/>
                </a:cubicBezTo>
                <a:cubicBezTo>
                  <a:pt x="226137" y="1035368"/>
                  <a:pt x="228042" y="1036320"/>
                  <a:pt x="228995" y="1036320"/>
                </a:cubicBezTo>
                <a:cubicBezTo>
                  <a:pt x="227090" y="1042988"/>
                  <a:pt x="254712" y="1061085"/>
                  <a:pt x="248997" y="1062990"/>
                </a:cubicBezTo>
                <a:cubicBezTo>
                  <a:pt x="253760" y="1064895"/>
                  <a:pt x="258522" y="1065848"/>
                  <a:pt x="265190" y="1069658"/>
                </a:cubicBezTo>
                <a:cubicBezTo>
                  <a:pt x="267095" y="1068705"/>
                  <a:pt x="264237" y="1066800"/>
                  <a:pt x="266142" y="1065848"/>
                </a:cubicBezTo>
                <a:cubicBezTo>
                  <a:pt x="269952" y="1067753"/>
                  <a:pt x="272810" y="1069658"/>
                  <a:pt x="274715" y="1068705"/>
                </a:cubicBezTo>
                <a:cubicBezTo>
                  <a:pt x="267095" y="1063943"/>
                  <a:pt x="264237" y="1066800"/>
                  <a:pt x="257570" y="1062990"/>
                </a:cubicBezTo>
                <a:cubicBezTo>
                  <a:pt x="260427" y="1061085"/>
                  <a:pt x="257570" y="1058228"/>
                  <a:pt x="253760" y="1057275"/>
                </a:cubicBezTo>
                <a:cubicBezTo>
                  <a:pt x="249950" y="1058228"/>
                  <a:pt x="257570" y="1060133"/>
                  <a:pt x="255665" y="1062038"/>
                </a:cubicBezTo>
                <a:cubicBezTo>
                  <a:pt x="253760" y="1061085"/>
                  <a:pt x="253760" y="1062990"/>
                  <a:pt x="250902" y="1061085"/>
                </a:cubicBezTo>
                <a:cubicBezTo>
                  <a:pt x="255665" y="1059180"/>
                  <a:pt x="240425" y="1054418"/>
                  <a:pt x="239472" y="1048703"/>
                </a:cubicBezTo>
                <a:cubicBezTo>
                  <a:pt x="240425" y="1047750"/>
                  <a:pt x="241377" y="1046798"/>
                  <a:pt x="243282" y="1047750"/>
                </a:cubicBezTo>
                <a:cubicBezTo>
                  <a:pt x="250902" y="1055370"/>
                  <a:pt x="248997" y="1049655"/>
                  <a:pt x="252807" y="1050608"/>
                </a:cubicBezTo>
                <a:cubicBezTo>
                  <a:pt x="256617" y="1052513"/>
                  <a:pt x="254712" y="1054418"/>
                  <a:pt x="257570" y="1057275"/>
                </a:cubicBezTo>
                <a:cubicBezTo>
                  <a:pt x="260427" y="1054418"/>
                  <a:pt x="267095" y="1058228"/>
                  <a:pt x="271857" y="1062038"/>
                </a:cubicBezTo>
                <a:cubicBezTo>
                  <a:pt x="278525" y="1063943"/>
                  <a:pt x="285192" y="1064895"/>
                  <a:pt x="291860" y="1065848"/>
                </a:cubicBezTo>
                <a:cubicBezTo>
                  <a:pt x="291860" y="1065848"/>
                  <a:pt x="292812" y="1066800"/>
                  <a:pt x="292812" y="1066800"/>
                </a:cubicBezTo>
                <a:cubicBezTo>
                  <a:pt x="296622" y="1069658"/>
                  <a:pt x="300432" y="1072515"/>
                  <a:pt x="305195" y="1075373"/>
                </a:cubicBezTo>
                <a:cubicBezTo>
                  <a:pt x="306147" y="1076325"/>
                  <a:pt x="307100" y="1075373"/>
                  <a:pt x="308052" y="1073468"/>
                </a:cubicBezTo>
                <a:cubicBezTo>
                  <a:pt x="308052" y="1069658"/>
                  <a:pt x="309957" y="1065848"/>
                  <a:pt x="307100" y="1062038"/>
                </a:cubicBezTo>
                <a:cubicBezTo>
                  <a:pt x="303290" y="1058228"/>
                  <a:pt x="300432" y="1052513"/>
                  <a:pt x="293765" y="1052513"/>
                </a:cubicBezTo>
                <a:cubicBezTo>
                  <a:pt x="291860" y="1052513"/>
                  <a:pt x="289955" y="1051560"/>
                  <a:pt x="289002" y="1050608"/>
                </a:cubicBezTo>
                <a:cubicBezTo>
                  <a:pt x="288050" y="1048703"/>
                  <a:pt x="286145" y="1046798"/>
                  <a:pt x="285192" y="1044893"/>
                </a:cubicBezTo>
                <a:cubicBezTo>
                  <a:pt x="285192" y="1044893"/>
                  <a:pt x="286145" y="1044893"/>
                  <a:pt x="286145" y="1044893"/>
                </a:cubicBezTo>
                <a:cubicBezTo>
                  <a:pt x="285192" y="1044893"/>
                  <a:pt x="284240" y="1043940"/>
                  <a:pt x="283287" y="1042988"/>
                </a:cubicBezTo>
                <a:cubicBezTo>
                  <a:pt x="281382" y="1040130"/>
                  <a:pt x="279477" y="1036320"/>
                  <a:pt x="277572" y="1033463"/>
                </a:cubicBezTo>
                <a:cubicBezTo>
                  <a:pt x="279477" y="1028700"/>
                  <a:pt x="281382" y="1022985"/>
                  <a:pt x="283287" y="1018223"/>
                </a:cubicBezTo>
                <a:cubicBezTo>
                  <a:pt x="284240" y="1016318"/>
                  <a:pt x="284240" y="1014413"/>
                  <a:pt x="284240" y="1013460"/>
                </a:cubicBezTo>
                <a:cubicBezTo>
                  <a:pt x="284240" y="1012508"/>
                  <a:pt x="283287" y="1012508"/>
                  <a:pt x="283287" y="1012508"/>
                </a:cubicBezTo>
                <a:cubicBezTo>
                  <a:pt x="276620" y="1018223"/>
                  <a:pt x="275667" y="1009650"/>
                  <a:pt x="271857" y="1007745"/>
                </a:cubicBezTo>
                <a:cubicBezTo>
                  <a:pt x="269000" y="1005840"/>
                  <a:pt x="269000" y="1002983"/>
                  <a:pt x="269000" y="1000125"/>
                </a:cubicBezTo>
                <a:cubicBezTo>
                  <a:pt x="272810" y="999173"/>
                  <a:pt x="274715" y="1006793"/>
                  <a:pt x="279477" y="1004888"/>
                </a:cubicBezTo>
                <a:cubicBezTo>
                  <a:pt x="279477" y="1004888"/>
                  <a:pt x="280430" y="1005840"/>
                  <a:pt x="280430" y="1005840"/>
                </a:cubicBezTo>
                <a:cubicBezTo>
                  <a:pt x="283287" y="1009650"/>
                  <a:pt x="287097" y="1014413"/>
                  <a:pt x="292812" y="1017270"/>
                </a:cubicBezTo>
                <a:cubicBezTo>
                  <a:pt x="297575" y="1021080"/>
                  <a:pt x="303290" y="1023938"/>
                  <a:pt x="305195" y="1026795"/>
                </a:cubicBezTo>
                <a:cubicBezTo>
                  <a:pt x="305195" y="1025843"/>
                  <a:pt x="307100" y="1024890"/>
                  <a:pt x="308052" y="1024890"/>
                </a:cubicBezTo>
                <a:cubicBezTo>
                  <a:pt x="310910" y="1028700"/>
                  <a:pt x="324245" y="1030605"/>
                  <a:pt x="317577" y="1031558"/>
                </a:cubicBezTo>
                <a:cubicBezTo>
                  <a:pt x="321387" y="1034415"/>
                  <a:pt x="323292" y="1033463"/>
                  <a:pt x="326150" y="1032510"/>
                </a:cubicBezTo>
                <a:cubicBezTo>
                  <a:pt x="315672" y="1028700"/>
                  <a:pt x="308052" y="1022033"/>
                  <a:pt x="300432" y="1021080"/>
                </a:cubicBezTo>
                <a:cubicBezTo>
                  <a:pt x="299480" y="1016318"/>
                  <a:pt x="292812" y="1013460"/>
                  <a:pt x="288050" y="1010603"/>
                </a:cubicBezTo>
                <a:cubicBezTo>
                  <a:pt x="286145" y="1009650"/>
                  <a:pt x="284240" y="1008698"/>
                  <a:pt x="283287" y="1006793"/>
                </a:cubicBezTo>
                <a:cubicBezTo>
                  <a:pt x="284240" y="1006793"/>
                  <a:pt x="285192" y="1005840"/>
                  <a:pt x="286145" y="1005840"/>
                </a:cubicBezTo>
                <a:cubicBezTo>
                  <a:pt x="286145" y="1005840"/>
                  <a:pt x="286145" y="1004888"/>
                  <a:pt x="286145" y="1004888"/>
                </a:cubicBezTo>
                <a:cubicBezTo>
                  <a:pt x="285192" y="1003935"/>
                  <a:pt x="284240" y="1002983"/>
                  <a:pt x="284240" y="1002030"/>
                </a:cubicBezTo>
                <a:cubicBezTo>
                  <a:pt x="283287" y="1000125"/>
                  <a:pt x="283287" y="998220"/>
                  <a:pt x="285192" y="997268"/>
                </a:cubicBezTo>
                <a:cubicBezTo>
                  <a:pt x="287097" y="996315"/>
                  <a:pt x="289002" y="996315"/>
                  <a:pt x="289955" y="997268"/>
                </a:cubicBezTo>
                <a:cubicBezTo>
                  <a:pt x="290907" y="998220"/>
                  <a:pt x="292812" y="999173"/>
                  <a:pt x="294717" y="1000125"/>
                </a:cubicBezTo>
                <a:cubicBezTo>
                  <a:pt x="294717" y="1002030"/>
                  <a:pt x="294717" y="1003935"/>
                  <a:pt x="295670" y="1005840"/>
                </a:cubicBezTo>
                <a:cubicBezTo>
                  <a:pt x="296622" y="1006793"/>
                  <a:pt x="298527" y="1007745"/>
                  <a:pt x="300432" y="1007745"/>
                </a:cubicBezTo>
                <a:cubicBezTo>
                  <a:pt x="303290" y="1007745"/>
                  <a:pt x="305195" y="1007745"/>
                  <a:pt x="308052" y="1008698"/>
                </a:cubicBezTo>
                <a:cubicBezTo>
                  <a:pt x="307100" y="1008698"/>
                  <a:pt x="305195" y="1008698"/>
                  <a:pt x="309005" y="1010603"/>
                </a:cubicBezTo>
                <a:cubicBezTo>
                  <a:pt x="309957" y="1010603"/>
                  <a:pt x="311862" y="1010603"/>
                  <a:pt x="312815" y="1011555"/>
                </a:cubicBezTo>
                <a:cubicBezTo>
                  <a:pt x="313767" y="1011555"/>
                  <a:pt x="313767" y="1011555"/>
                  <a:pt x="313767" y="1011555"/>
                </a:cubicBezTo>
                <a:cubicBezTo>
                  <a:pt x="321387" y="1014413"/>
                  <a:pt x="329007" y="1020128"/>
                  <a:pt x="334722" y="1021080"/>
                </a:cubicBezTo>
                <a:cubicBezTo>
                  <a:pt x="330912" y="1019175"/>
                  <a:pt x="328055" y="1017270"/>
                  <a:pt x="325197" y="1014413"/>
                </a:cubicBezTo>
                <a:cubicBezTo>
                  <a:pt x="327102" y="1014413"/>
                  <a:pt x="329007" y="1014413"/>
                  <a:pt x="330912" y="1014413"/>
                </a:cubicBezTo>
                <a:cubicBezTo>
                  <a:pt x="330912" y="1014413"/>
                  <a:pt x="331865" y="1013460"/>
                  <a:pt x="331865" y="1013460"/>
                </a:cubicBezTo>
                <a:cubicBezTo>
                  <a:pt x="331865" y="1013460"/>
                  <a:pt x="331865" y="1012508"/>
                  <a:pt x="330912" y="1012508"/>
                </a:cubicBezTo>
                <a:cubicBezTo>
                  <a:pt x="328055" y="1010603"/>
                  <a:pt x="325197" y="1010603"/>
                  <a:pt x="323292" y="1012508"/>
                </a:cubicBezTo>
                <a:cubicBezTo>
                  <a:pt x="323292" y="1012508"/>
                  <a:pt x="323292" y="1013460"/>
                  <a:pt x="322340" y="1013460"/>
                </a:cubicBezTo>
                <a:cubicBezTo>
                  <a:pt x="320435" y="1012508"/>
                  <a:pt x="318530" y="1011555"/>
                  <a:pt x="316625" y="1009650"/>
                </a:cubicBezTo>
                <a:cubicBezTo>
                  <a:pt x="318530" y="1008698"/>
                  <a:pt x="320435" y="1006793"/>
                  <a:pt x="322340" y="1007745"/>
                </a:cubicBezTo>
                <a:cubicBezTo>
                  <a:pt x="324245" y="1007745"/>
                  <a:pt x="327102" y="1007745"/>
                  <a:pt x="329007" y="1007745"/>
                </a:cubicBezTo>
                <a:cubicBezTo>
                  <a:pt x="330912" y="1009650"/>
                  <a:pt x="332817" y="1011555"/>
                  <a:pt x="335675" y="1012508"/>
                </a:cubicBezTo>
                <a:cubicBezTo>
                  <a:pt x="336627" y="1010603"/>
                  <a:pt x="340437" y="1014413"/>
                  <a:pt x="340437" y="1011555"/>
                </a:cubicBezTo>
                <a:cubicBezTo>
                  <a:pt x="340437" y="1010603"/>
                  <a:pt x="340437" y="1010603"/>
                  <a:pt x="340437" y="1009650"/>
                </a:cubicBezTo>
                <a:cubicBezTo>
                  <a:pt x="344247" y="1011555"/>
                  <a:pt x="348057" y="1011555"/>
                  <a:pt x="351867" y="1011555"/>
                </a:cubicBezTo>
                <a:cubicBezTo>
                  <a:pt x="355677" y="1011555"/>
                  <a:pt x="358535" y="1012508"/>
                  <a:pt x="360440" y="1017270"/>
                </a:cubicBezTo>
                <a:cubicBezTo>
                  <a:pt x="361392" y="1020128"/>
                  <a:pt x="363297" y="1022033"/>
                  <a:pt x="365202" y="1022985"/>
                </a:cubicBezTo>
                <a:cubicBezTo>
                  <a:pt x="365202" y="1024890"/>
                  <a:pt x="366155" y="1025843"/>
                  <a:pt x="368060" y="1027748"/>
                </a:cubicBezTo>
                <a:cubicBezTo>
                  <a:pt x="364250" y="1027748"/>
                  <a:pt x="362345" y="1031558"/>
                  <a:pt x="357582" y="1029653"/>
                </a:cubicBezTo>
                <a:cubicBezTo>
                  <a:pt x="359487" y="1030605"/>
                  <a:pt x="361392" y="1031558"/>
                  <a:pt x="361392" y="1033463"/>
                </a:cubicBezTo>
                <a:cubicBezTo>
                  <a:pt x="359487" y="1034415"/>
                  <a:pt x="356630" y="1032510"/>
                  <a:pt x="354725" y="1035368"/>
                </a:cubicBezTo>
                <a:cubicBezTo>
                  <a:pt x="359487" y="1036320"/>
                  <a:pt x="364250" y="1039178"/>
                  <a:pt x="369012" y="1043940"/>
                </a:cubicBezTo>
                <a:cubicBezTo>
                  <a:pt x="370917" y="1040130"/>
                  <a:pt x="377585" y="1044893"/>
                  <a:pt x="379490" y="1045845"/>
                </a:cubicBezTo>
                <a:cubicBezTo>
                  <a:pt x="377585" y="1046798"/>
                  <a:pt x="373775" y="1045845"/>
                  <a:pt x="370917" y="1043940"/>
                </a:cubicBezTo>
                <a:cubicBezTo>
                  <a:pt x="371870" y="1048703"/>
                  <a:pt x="366155" y="1042988"/>
                  <a:pt x="366155" y="1045845"/>
                </a:cubicBezTo>
                <a:cubicBezTo>
                  <a:pt x="370917" y="1048703"/>
                  <a:pt x="387110" y="1045845"/>
                  <a:pt x="389967" y="1054418"/>
                </a:cubicBezTo>
                <a:cubicBezTo>
                  <a:pt x="379490" y="1049655"/>
                  <a:pt x="376632" y="1051560"/>
                  <a:pt x="369012" y="1050608"/>
                </a:cubicBezTo>
                <a:cubicBezTo>
                  <a:pt x="365202" y="1054418"/>
                  <a:pt x="366155" y="1057275"/>
                  <a:pt x="369965" y="1059180"/>
                </a:cubicBezTo>
                <a:lnTo>
                  <a:pt x="370917" y="1057275"/>
                </a:lnTo>
                <a:cubicBezTo>
                  <a:pt x="373775" y="1058228"/>
                  <a:pt x="373775" y="1059180"/>
                  <a:pt x="375680" y="1060133"/>
                </a:cubicBezTo>
                <a:cubicBezTo>
                  <a:pt x="374727" y="1060133"/>
                  <a:pt x="373775" y="1061085"/>
                  <a:pt x="374727" y="1062038"/>
                </a:cubicBezTo>
                <a:cubicBezTo>
                  <a:pt x="373775" y="1063943"/>
                  <a:pt x="372822" y="1060133"/>
                  <a:pt x="369965" y="1060133"/>
                </a:cubicBezTo>
                <a:cubicBezTo>
                  <a:pt x="373775" y="1062990"/>
                  <a:pt x="379490" y="1065848"/>
                  <a:pt x="383300" y="1069658"/>
                </a:cubicBezTo>
                <a:cubicBezTo>
                  <a:pt x="394730" y="1072515"/>
                  <a:pt x="409017" y="1082993"/>
                  <a:pt x="418542" y="1082993"/>
                </a:cubicBezTo>
                <a:cubicBezTo>
                  <a:pt x="414732" y="1081088"/>
                  <a:pt x="406160" y="1079183"/>
                  <a:pt x="406160" y="1074420"/>
                </a:cubicBezTo>
                <a:cubicBezTo>
                  <a:pt x="409970" y="1071563"/>
                  <a:pt x="412827" y="1079183"/>
                  <a:pt x="415685" y="1076325"/>
                </a:cubicBezTo>
                <a:cubicBezTo>
                  <a:pt x="410922" y="1073468"/>
                  <a:pt x="408065" y="1074420"/>
                  <a:pt x="406160" y="1070610"/>
                </a:cubicBezTo>
                <a:cubicBezTo>
                  <a:pt x="408065" y="1071563"/>
                  <a:pt x="408065" y="1069658"/>
                  <a:pt x="409017" y="1069658"/>
                </a:cubicBezTo>
                <a:cubicBezTo>
                  <a:pt x="413780" y="1072515"/>
                  <a:pt x="418542" y="1076325"/>
                  <a:pt x="417590" y="1078230"/>
                </a:cubicBezTo>
                <a:cubicBezTo>
                  <a:pt x="417590" y="1075373"/>
                  <a:pt x="420447" y="1081088"/>
                  <a:pt x="421400" y="1079183"/>
                </a:cubicBezTo>
                <a:cubicBezTo>
                  <a:pt x="419495" y="1078230"/>
                  <a:pt x="420447" y="1076325"/>
                  <a:pt x="420447" y="1074420"/>
                </a:cubicBezTo>
                <a:cubicBezTo>
                  <a:pt x="414732" y="1072515"/>
                  <a:pt x="410922" y="1069658"/>
                  <a:pt x="410922" y="1066800"/>
                </a:cubicBezTo>
                <a:cubicBezTo>
                  <a:pt x="418542" y="1065848"/>
                  <a:pt x="424257" y="1070610"/>
                  <a:pt x="429972" y="1070610"/>
                </a:cubicBezTo>
                <a:cubicBezTo>
                  <a:pt x="430925" y="1072515"/>
                  <a:pt x="432830" y="1075373"/>
                  <a:pt x="434735" y="1076325"/>
                </a:cubicBezTo>
                <a:cubicBezTo>
                  <a:pt x="436640" y="1078230"/>
                  <a:pt x="438545" y="1077278"/>
                  <a:pt x="439497" y="1077278"/>
                </a:cubicBezTo>
                <a:cubicBezTo>
                  <a:pt x="441402" y="1076325"/>
                  <a:pt x="441402" y="1074420"/>
                  <a:pt x="444260" y="1075373"/>
                </a:cubicBezTo>
                <a:cubicBezTo>
                  <a:pt x="447117" y="1077278"/>
                  <a:pt x="450927" y="1078230"/>
                  <a:pt x="453785" y="1081088"/>
                </a:cubicBezTo>
                <a:cubicBezTo>
                  <a:pt x="459500" y="1086803"/>
                  <a:pt x="466167" y="1090613"/>
                  <a:pt x="473787" y="1093470"/>
                </a:cubicBezTo>
                <a:cubicBezTo>
                  <a:pt x="473787" y="1093470"/>
                  <a:pt x="473787" y="1093470"/>
                  <a:pt x="473787" y="1093470"/>
                </a:cubicBezTo>
                <a:cubicBezTo>
                  <a:pt x="473787" y="1093470"/>
                  <a:pt x="472835" y="1094423"/>
                  <a:pt x="472835" y="1094423"/>
                </a:cubicBezTo>
                <a:cubicBezTo>
                  <a:pt x="465215" y="1093470"/>
                  <a:pt x="460452" y="1095375"/>
                  <a:pt x="452832" y="1091565"/>
                </a:cubicBezTo>
                <a:cubicBezTo>
                  <a:pt x="452832" y="1092518"/>
                  <a:pt x="453785" y="1092518"/>
                  <a:pt x="453785" y="1092518"/>
                </a:cubicBezTo>
                <a:cubicBezTo>
                  <a:pt x="449022" y="1091565"/>
                  <a:pt x="444260" y="1090613"/>
                  <a:pt x="439497" y="1089660"/>
                </a:cubicBezTo>
                <a:cubicBezTo>
                  <a:pt x="436640" y="1094423"/>
                  <a:pt x="445212" y="1089660"/>
                  <a:pt x="444260" y="1093470"/>
                </a:cubicBezTo>
                <a:cubicBezTo>
                  <a:pt x="441402" y="1094423"/>
                  <a:pt x="430925" y="1091565"/>
                  <a:pt x="430925" y="1088708"/>
                </a:cubicBezTo>
                <a:cubicBezTo>
                  <a:pt x="432830" y="1089660"/>
                  <a:pt x="435687" y="1090613"/>
                  <a:pt x="437592" y="1091565"/>
                </a:cubicBezTo>
                <a:cubicBezTo>
                  <a:pt x="436640" y="1089660"/>
                  <a:pt x="433782" y="1088708"/>
                  <a:pt x="430925" y="1087755"/>
                </a:cubicBezTo>
                <a:cubicBezTo>
                  <a:pt x="430925" y="1087755"/>
                  <a:pt x="430925" y="1087755"/>
                  <a:pt x="430925" y="1087755"/>
                </a:cubicBezTo>
                <a:cubicBezTo>
                  <a:pt x="430925" y="1087755"/>
                  <a:pt x="430925" y="1087755"/>
                  <a:pt x="430925" y="1087755"/>
                </a:cubicBezTo>
                <a:cubicBezTo>
                  <a:pt x="429020" y="1086803"/>
                  <a:pt x="428067" y="1085850"/>
                  <a:pt x="427115" y="1084898"/>
                </a:cubicBezTo>
                <a:cubicBezTo>
                  <a:pt x="426162" y="1084898"/>
                  <a:pt x="419495" y="1084898"/>
                  <a:pt x="422352" y="1085850"/>
                </a:cubicBezTo>
                <a:cubicBezTo>
                  <a:pt x="422352" y="1085850"/>
                  <a:pt x="422352" y="1085850"/>
                  <a:pt x="423305" y="1085850"/>
                </a:cubicBezTo>
                <a:cubicBezTo>
                  <a:pt x="413780" y="1083945"/>
                  <a:pt x="405207" y="1080135"/>
                  <a:pt x="396635" y="1078230"/>
                </a:cubicBezTo>
                <a:cubicBezTo>
                  <a:pt x="386157" y="1074420"/>
                  <a:pt x="375680" y="1071563"/>
                  <a:pt x="365202" y="1071563"/>
                </a:cubicBezTo>
                <a:cubicBezTo>
                  <a:pt x="363297" y="1066800"/>
                  <a:pt x="358535" y="1065848"/>
                  <a:pt x="354725" y="1064895"/>
                </a:cubicBezTo>
                <a:cubicBezTo>
                  <a:pt x="343295" y="1061085"/>
                  <a:pt x="334722" y="1054418"/>
                  <a:pt x="329007" y="1048703"/>
                </a:cubicBezTo>
                <a:cubicBezTo>
                  <a:pt x="325197" y="1053465"/>
                  <a:pt x="320435" y="1041083"/>
                  <a:pt x="314720" y="1041083"/>
                </a:cubicBezTo>
                <a:cubicBezTo>
                  <a:pt x="314720" y="1040130"/>
                  <a:pt x="313767" y="1039178"/>
                  <a:pt x="315672" y="1039178"/>
                </a:cubicBezTo>
                <a:cubicBezTo>
                  <a:pt x="304242" y="1038225"/>
                  <a:pt x="303290" y="1025843"/>
                  <a:pt x="291860" y="1022033"/>
                </a:cubicBezTo>
                <a:cubicBezTo>
                  <a:pt x="296622" y="1025843"/>
                  <a:pt x="285192" y="1022985"/>
                  <a:pt x="294717" y="1028700"/>
                </a:cubicBezTo>
                <a:cubicBezTo>
                  <a:pt x="297575" y="1027748"/>
                  <a:pt x="293765" y="1023938"/>
                  <a:pt x="296622" y="1025843"/>
                </a:cubicBezTo>
                <a:cubicBezTo>
                  <a:pt x="293765" y="1029653"/>
                  <a:pt x="304242" y="1034415"/>
                  <a:pt x="305195" y="1040130"/>
                </a:cubicBezTo>
                <a:cubicBezTo>
                  <a:pt x="313767" y="1040130"/>
                  <a:pt x="318530" y="1047750"/>
                  <a:pt x="327102" y="1053465"/>
                </a:cubicBezTo>
                <a:cubicBezTo>
                  <a:pt x="327102" y="1055370"/>
                  <a:pt x="327102" y="1061085"/>
                  <a:pt x="331865" y="1060133"/>
                </a:cubicBezTo>
                <a:cubicBezTo>
                  <a:pt x="327102" y="1058228"/>
                  <a:pt x="333770" y="1058228"/>
                  <a:pt x="334722" y="1057275"/>
                </a:cubicBezTo>
                <a:cubicBezTo>
                  <a:pt x="339485" y="1059180"/>
                  <a:pt x="343295" y="1062990"/>
                  <a:pt x="348057" y="1065848"/>
                </a:cubicBezTo>
                <a:cubicBezTo>
                  <a:pt x="345200" y="1066800"/>
                  <a:pt x="342342" y="1067753"/>
                  <a:pt x="341390" y="1067753"/>
                </a:cubicBezTo>
                <a:cubicBezTo>
                  <a:pt x="342342" y="1068705"/>
                  <a:pt x="343295" y="1068705"/>
                  <a:pt x="344247" y="1068705"/>
                </a:cubicBezTo>
                <a:cubicBezTo>
                  <a:pt x="344247" y="1069658"/>
                  <a:pt x="344247" y="1069658"/>
                  <a:pt x="342342" y="1071563"/>
                </a:cubicBezTo>
                <a:cubicBezTo>
                  <a:pt x="348057" y="1075373"/>
                  <a:pt x="349010" y="1073468"/>
                  <a:pt x="351867" y="1073468"/>
                </a:cubicBezTo>
                <a:cubicBezTo>
                  <a:pt x="348057" y="1077278"/>
                  <a:pt x="365202" y="1082040"/>
                  <a:pt x="369012" y="1086803"/>
                </a:cubicBezTo>
                <a:cubicBezTo>
                  <a:pt x="369012" y="1084898"/>
                  <a:pt x="370917" y="1084898"/>
                  <a:pt x="373775" y="1085850"/>
                </a:cubicBezTo>
                <a:cubicBezTo>
                  <a:pt x="372822" y="1086803"/>
                  <a:pt x="371870" y="1086803"/>
                  <a:pt x="372822" y="1087755"/>
                </a:cubicBezTo>
                <a:cubicBezTo>
                  <a:pt x="397587" y="1096328"/>
                  <a:pt x="421400" y="1102995"/>
                  <a:pt x="444260" y="1109663"/>
                </a:cubicBezTo>
                <a:cubicBezTo>
                  <a:pt x="452832" y="1108710"/>
                  <a:pt x="475692" y="1112520"/>
                  <a:pt x="472835" y="1120140"/>
                </a:cubicBezTo>
                <a:cubicBezTo>
                  <a:pt x="500457" y="1128713"/>
                  <a:pt x="530937" y="1130618"/>
                  <a:pt x="562370" y="1133475"/>
                </a:cubicBezTo>
                <a:cubicBezTo>
                  <a:pt x="572847" y="1129665"/>
                  <a:pt x="586182" y="1131570"/>
                  <a:pt x="595707" y="1132523"/>
                </a:cubicBezTo>
                <a:cubicBezTo>
                  <a:pt x="594755" y="1132523"/>
                  <a:pt x="598565" y="1130618"/>
                  <a:pt x="601422" y="1131570"/>
                </a:cubicBezTo>
                <a:cubicBezTo>
                  <a:pt x="610947" y="1134428"/>
                  <a:pt x="594755" y="1138238"/>
                  <a:pt x="586182" y="1137285"/>
                </a:cubicBezTo>
                <a:cubicBezTo>
                  <a:pt x="593802" y="1137285"/>
                  <a:pt x="586182" y="1143000"/>
                  <a:pt x="585230" y="1144905"/>
                </a:cubicBezTo>
                <a:cubicBezTo>
                  <a:pt x="569037" y="1146810"/>
                  <a:pt x="556655" y="1145858"/>
                  <a:pt x="542367" y="1146810"/>
                </a:cubicBezTo>
                <a:cubicBezTo>
                  <a:pt x="538557" y="1145858"/>
                  <a:pt x="538557" y="1143953"/>
                  <a:pt x="533795" y="1143953"/>
                </a:cubicBezTo>
                <a:cubicBezTo>
                  <a:pt x="527127" y="1146810"/>
                  <a:pt x="521412" y="1141095"/>
                  <a:pt x="513792" y="1141095"/>
                </a:cubicBezTo>
                <a:cubicBezTo>
                  <a:pt x="509982" y="1141095"/>
                  <a:pt x="506172" y="1143953"/>
                  <a:pt x="502362" y="1143953"/>
                </a:cubicBezTo>
                <a:cubicBezTo>
                  <a:pt x="497600" y="1143000"/>
                  <a:pt x="493790" y="1139190"/>
                  <a:pt x="489980" y="1139190"/>
                </a:cubicBezTo>
                <a:cubicBezTo>
                  <a:pt x="488075" y="1139190"/>
                  <a:pt x="483312" y="1139190"/>
                  <a:pt x="481407" y="1139190"/>
                </a:cubicBezTo>
                <a:cubicBezTo>
                  <a:pt x="481407" y="1139190"/>
                  <a:pt x="482360" y="1137285"/>
                  <a:pt x="483312" y="1138238"/>
                </a:cubicBezTo>
                <a:cubicBezTo>
                  <a:pt x="479502" y="1137285"/>
                  <a:pt x="476645" y="1139190"/>
                  <a:pt x="472835" y="1139190"/>
                </a:cubicBezTo>
                <a:cubicBezTo>
                  <a:pt x="471882" y="1139190"/>
                  <a:pt x="471882" y="1136333"/>
                  <a:pt x="471882" y="1136333"/>
                </a:cubicBezTo>
                <a:cubicBezTo>
                  <a:pt x="467120" y="1133475"/>
                  <a:pt x="460452" y="1136333"/>
                  <a:pt x="454737" y="1135380"/>
                </a:cubicBezTo>
                <a:cubicBezTo>
                  <a:pt x="450927" y="1132523"/>
                  <a:pt x="460452" y="1132523"/>
                  <a:pt x="453785" y="1131570"/>
                </a:cubicBezTo>
                <a:cubicBezTo>
                  <a:pt x="452832" y="1134428"/>
                  <a:pt x="447117" y="1132523"/>
                  <a:pt x="444260" y="1133475"/>
                </a:cubicBezTo>
                <a:cubicBezTo>
                  <a:pt x="441402" y="1127760"/>
                  <a:pt x="428067" y="1129665"/>
                  <a:pt x="430925" y="1125855"/>
                </a:cubicBezTo>
                <a:cubicBezTo>
                  <a:pt x="426162" y="1124903"/>
                  <a:pt x="419495" y="1124903"/>
                  <a:pt x="412827" y="1122998"/>
                </a:cubicBezTo>
                <a:cubicBezTo>
                  <a:pt x="406160" y="1121093"/>
                  <a:pt x="400445" y="1120140"/>
                  <a:pt x="395682" y="1118235"/>
                </a:cubicBezTo>
                <a:cubicBezTo>
                  <a:pt x="397587" y="1119188"/>
                  <a:pt x="396635" y="1120140"/>
                  <a:pt x="396635" y="1121093"/>
                </a:cubicBezTo>
                <a:cubicBezTo>
                  <a:pt x="386157" y="1117283"/>
                  <a:pt x="383300" y="1116330"/>
                  <a:pt x="377585" y="1115378"/>
                </a:cubicBezTo>
                <a:cubicBezTo>
                  <a:pt x="377585" y="1114425"/>
                  <a:pt x="378537" y="1114425"/>
                  <a:pt x="379490" y="1114425"/>
                </a:cubicBezTo>
                <a:cubicBezTo>
                  <a:pt x="371870" y="1111568"/>
                  <a:pt x="364250" y="1109663"/>
                  <a:pt x="358535" y="1106805"/>
                </a:cubicBezTo>
                <a:cubicBezTo>
                  <a:pt x="352820" y="1103948"/>
                  <a:pt x="347105" y="1101090"/>
                  <a:pt x="342342" y="1099185"/>
                </a:cubicBezTo>
                <a:cubicBezTo>
                  <a:pt x="340437" y="1099185"/>
                  <a:pt x="339485" y="1100138"/>
                  <a:pt x="337580" y="1100138"/>
                </a:cubicBezTo>
                <a:cubicBezTo>
                  <a:pt x="334722" y="1096328"/>
                  <a:pt x="333770" y="1097280"/>
                  <a:pt x="330912" y="1098233"/>
                </a:cubicBezTo>
                <a:cubicBezTo>
                  <a:pt x="329007" y="1095375"/>
                  <a:pt x="330912" y="1093470"/>
                  <a:pt x="327102" y="1092518"/>
                </a:cubicBezTo>
                <a:cubicBezTo>
                  <a:pt x="330912" y="1096328"/>
                  <a:pt x="320435" y="1092518"/>
                  <a:pt x="317577" y="1091565"/>
                </a:cubicBezTo>
                <a:cubicBezTo>
                  <a:pt x="318530" y="1089660"/>
                  <a:pt x="314720" y="1088708"/>
                  <a:pt x="316625" y="1087755"/>
                </a:cubicBezTo>
                <a:cubicBezTo>
                  <a:pt x="316625" y="1085850"/>
                  <a:pt x="320435" y="1088708"/>
                  <a:pt x="321387" y="1087755"/>
                </a:cubicBezTo>
                <a:cubicBezTo>
                  <a:pt x="312815" y="1083945"/>
                  <a:pt x="311862" y="1085850"/>
                  <a:pt x="309005" y="1088708"/>
                </a:cubicBezTo>
                <a:cubicBezTo>
                  <a:pt x="311862" y="1091565"/>
                  <a:pt x="316625" y="1093470"/>
                  <a:pt x="319482" y="1096328"/>
                </a:cubicBezTo>
                <a:cubicBezTo>
                  <a:pt x="324245" y="1093470"/>
                  <a:pt x="336627" y="1102995"/>
                  <a:pt x="339485" y="1105853"/>
                </a:cubicBezTo>
                <a:cubicBezTo>
                  <a:pt x="337580" y="1104900"/>
                  <a:pt x="337580" y="1106805"/>
                  <a:pt x="336627" y="1105853"/>
                </a:cubicBezTo>
                <a:cubicBezTo>
                  <a:pt x="336627" y="1104900"/>
                  <a:pt x="337580" y="1103948"/>
                  <a:pt x="336627" y="1102995"/>
                </a:cubicBezTo>
                <a:cubicBezTo>
                  <a:pt x="327102" y="1103948"/>
                  <a:pt x="319482" y="1097280"/>
                  <a:pt x="309957" y="1091565"/>
                </a:cubicBezTo>
                <a:cubicBezTo>
                  <a:pt x="311862" y="1096328"/>
                  <a:pt x="306147" y="1092518"/>
                  <a:pt x="305195" y="1095375"/>
                </a:cubicBezTo>
                <a:cubicBezTo>
                  <a:pt x="315672" y="1100138"/>
                  <a:pt x="326150" y="1104900"/>
                  <a:pt x="335675" y="1109663"/>
                </a:cubicBezTo>
                <a:cubicBezTo>
                  <a:pt x="331865" y="1105853"/>
                  <a:pt x="340437" y="1109663"/>
                  <a:pt x="342342" y="1108710"/>
                </a:cubicBezTo>
                <a:cubicBezTo>
                  <a:pt x="344247" y="1110615"/>
                  <a:pt x="350915" y="1116330"/>
                  <a:pt x="353772" y="1116330"/>
                </a:cubicBezTo>
                <a:cubicBezTo>
                  <a:pt x="351867" y="1115378"/>
                  <a:pt x="352820" y="1114425"/>
                  <a:pt x="353772" y="1113473"/>
                </a:cubicBezTo>
                <a:cubicBezTo>
                  <a:pt x="357582" y="1119188"/>
                  <a:pt x="367107" y="1121093"/>
                  <a:pt x="374727" y="1124903"/>
                </a:cubicBezTo>
                <a:cubicBezTo>
                  <a:pt x="366155" y="1121093"/>
                  <a:pt x="369965" y="1124903"/>
                  <a:pt x="362345" y="1122998"/>
                </a:cubicBezTo>
                <a:cubicBezTo>
                  <a:pt x="368060" y="1125855"/>
                  <a:pt x="370917" y="1128713"/>
                  <a:pt x="376632" y="1127760"/>
                </a:cubicBezTo>
                <a:lnTo>
                  <a:pt x="375680" y="1129665"/>
                </a:lnTo>
                <a:cubicBezTo>
                  <a:pt x="382347" y="1130618"/>
                  <a:pt x="390920" y="1134428"/>
                  <a:pt x="399492" y="1138238"/>
                </a:cubicBezTo>
                <a:cubicBezTo>
                  <a:pt x="404255" y="1140143"/>
                  <a:pt x="408065" y="1142048"/>
                  <a:pt x="412827" y="1143953"/>
                </a:cubicBezTo>
                <a:cubicBezTo>
                  <a:pt x="417590" y="1144905"/>
                  <a:pt x="422352" y="1145858"/>
                  <a:pt x="426162" y="1146810"/>
                </a:cubicBezTo>
                <a:cubicBezTo>
                  <a:pt x="426162" y="1147763"/>
                  <a:pt x="425210" y="1148715"/>
                  <a:pt x="427115" y="1149668"/>
                </a:cubicBezTo>
                <a:cubicBezTo>
                  <a:pt x="443307" y="1150620"/>
                  <a:pt x="464262" y="1161098"/>
                  <a:pt x="471882" y="1159193"/>
                </a:cubicBezTo>
                <a:cubicBezTo>
                  <a:pt x="471882" y="1162050"/>
                  <a:pt x="464262" y="1162050"/>
                  <a:pt x="461405" y="1159193"/>
                </a:cubicBezTo>
                <a:cubicBezTo>
                  <a:pt x="461405" y="1164908"/>
                  <a:pt x="470930" y="1163003"/>
                  <a:pt x="474740" y="1163003"/>
                </a:cubicBezTo>
                <a:cubicBezTo>
                  <a:pt x="474740" y="1163003"/>
                  <a:pt x="474740" y="1164908"/>
                  <a:pt x="474740" y="1164908"/>
                </a:cubicBezTo>
                <a:cubicBezTo>
                  <a:pt x="480455" y="1164908"/>
                  <a:pt x="484265" y="1162050"/>
                  <a:pt x="489980" y="1162050"/>
                </a:cubicBezTo>
                <a:cubicBezTo>
                  <a:pt x="497600" y="1163003"/>
                  <a:pt x="499505" y="1166813"/>
                  <a:pt x="509982" y="1167765"/>
                </a:cubicBezTo>
                <a:cubicBezTo>
                  <a:pt x="507125" y="1163955"/>
                  <a:pt x="520460" y="1168718"/>
                  <a:pt x="525222" y="1167765"/>
                </a:cubicBezTo>
                <a:cubicBezTo>
                  <a:pt x="517602" y="1166813"/>
                  <a:pt x="521412" y="1165860"/>
                  <a:pt x="528080" y="1166813"/>
                </a:cubicBezTo>
                <a:cubicBezTo>
                  <a:pt x="534747" y="1166813"/>
                  <a:pt x="542367" y="1167765"/>
                  <a:pt x="542367" y="1170623"/>
                </a:cubicBezTo>
                <a:cubicBezTo>
                  <a:pt x="537605" y="1169670"/>
                  <a:pt x="536652" y="1172528"/>
                  <a:pt x="533795" y="1172528"/>
                </a:cubicBezTo>
                <a:cubicBezTo>
                  <a:pt x="542367" y="1172528"/>
                  <a:pt x="537605" y="1173480"/>
                  <a:pt x="539510" y="1177290"/>
                </a:cubicBezTo>
                <a:cubicBezTo>
                  <a:pt x="546177" y="1176338"/>
                  <a:pt x="547130" y="1179195"/>
                  <a:pt x="550940" y="1179195"/>
                </a:cubicBezTo>
                <a:cubicBezTo>
                  <a:pt x="549987" y="1176338"/>
                  <a:pt x="544272" y="1176338"/>
                  <a:pt x="542367" y="1174433"/>
                </a:cubicBezTo>
                <a:cubicBezTo>
                  <a:pt x="544272" y="1174433"/>
                  <a:pt x="545225" y="1174433"/>
                  <a:pt x="547130" y="1173480"/>
                </a:cubicBezTo>
                <a:cubicBezTo>
                  <a:pt x="550940" y="1174433"/>
                  <a:pt x="552845" y="1179195"/>
                  <a:pt x="555702" y="1175385"/>
                </a:cubicBezTo>
                <a:cubicBezTo>
                  <a:pt x="555702" y="1176338"/>
                  <a:pt x="555702" y="1178243"/>
                  <a:pt x="556655" y="1178243"/>
                </a:cubicBezTo>
                <a:cubicBezTo>
                  <a:pt x="544272" y="1178243"/>
                  <a:pt x="536652" y="1179195"/>
                  <a:pt x="528080" y="1178243"/>
                </a:cubicBezTo>
                <a:cubicBezTo>
                  <a:pt x="520460" y="1177290"/>
                  <a:pt x="511887" y="1175385"/>
                  <a:pt x="501410" y="1172528"/>
                </a:cubicBezTo>
                <a:cubicBezTo>
                  <a:pt x="494742" y="1172528"/>
                  <a:pt x="488075" y="1170623"/>
                  <a:pt x="480455" y="1169670"/>
                </a:cubicBezTo>
                <a:cubicBezTo>
                  <a:pt x="473787" y="1167765"/>
                  <a:pt x="466167" y="1166813"/>
                  <a:pt x="459500" y="1167765"/>
                </a:cubicBezTo>
                <a:cubicBezTo>
                  <a:pt x="459500" y="1165860"/>
                  <a:pt x="454737" y="1165860"/>
                  <a:pt x="455690" y="1163955"/>
                </a:cubicBezTo>
                <a:cubicBezTo>
                  <a:pt x="436640" y="1162050"/>
                  <a:pt x="419495" y="1148715"/>
                  <a:pt x="403302" y="1150620"/>
                </a:cubicBezTo>
                <a:cubicBezTo>
                  <a:pt x="407112" y="1152525"/>
                  <a:pt x="413780" y="1153478"/>
                  <a:pt x="412827" y="1155383"/>
                </a:cubicBezTo>
                <a:cubicBezTo>
                  <a:pt x="408065" y="1154430"/>
                  <a:pt x="387110" y="1149668"/>
                  <a:pt x="393777" y="1145858"/>
                </a:cubicBezTo>
                <a:cubicBezTo>
                  <a:pt x="389967" y="1144905"/>
                  <a:pt x="387110" y="1144905"/>
                  <a:pt x="382347" y="1143000"/>
                </a:cubicBezTo>
                <a:cubicBezTo>
                  <a:pt x="379490" y="1145858"/>
                  <a:pt x="389967" y="1145858"/>
                  <a:pt x="389015" y="1147763"/>
                </a:cubicBezTo>
                <a:cubicBezTo>
                  <a:pt x="382347" y="1145858"/>
                  <a:pt x="367107" y="1142048"/>
                  <a:pt x="364250" y="1136333"/>
                </a:cubicBezTo>
                <a:cubicBezTo>
                  <a:pt x="350915" y="1131570"/>
                  <a:pt x="340437" y="1126808"/>
                  <a:pt x="330912" y="1122045"/>
                </a:cubicBezTo>
                <a:cubicBezTo>
                  <a:pt x="321387" y="1117283"/>
                  <a:pt x="312815" y="1112520"/>
                  <a:pt x="306147" y="1105853"/>
                </a:cubicBezTo>
                <a:cubicBezTo>
                  <a:pt x="303290" y="1108710"/>
                  <a:pt x="304242" y="1102995"/>
                  <a:pt x="301385" y="1102043"/>
                </a:cubicBezTo>
                <a:cubicBezTo>
                  <a:pt x="297575" y="1101090"/>
                  <a:pt x="300432" y="1105853"/>
                  <a:pt x="298527" y="1104900"/>
                </a:cubicBezTo>
                <a:cubicBezTo>
                  <a:pt x="297575" y="1103948"/>
                  <a:pt x="296622" y="1104900"/>
                  <a:pt x="295670" y="1103948"/>
                </a:cubicBezTo>
                <a:cubicBezTo>
                  <a:pt x="289955" y="1102043"/>
                  <a:pt x="291860" y="1099185"/>
                  <a:pt x="289002" y="1097280"/>
                </a:cubicBezTo>
                <a:cubicBezTo>
                  <a:pt x="286145" y="1098233"/>
                  <a:pt x="280430" y="1093470"/>
                  <a:pt x="275667" y="1090613"/>
                </a:cubicBezTo>
                <a:cubicBezTo>
                  <a:pt x="277572" y="1084898"/>
                  <a:pt x="266142" y="1082993"/>
                  <a:pt x="261380" y="1079183"/>
                </a:cubicBezTo>
                <a:cubicBezTo>
                  <a:pt x="250902" y="1072515"/>
                  <a:pt x="240425" y="1062990"/>
                  <a:pt x="229947" y="1054418"/>
                </a:cubicBezTo>
                <a:cubicBezTo>
                  <a:pt x="219470" y="1045845"/>
                  <a:pt x="208992" y="1038225"/>
                  <a:pt x="202325" y="1031558"/>
                </a:cubicBezTo>
                <a:cubicBezTo>
                  <a:pt x="212802" y="1042988"/>
                  <a:pt x="218517" y="1043940"/>
                  <a:pt x="226137" y="1054418"/>
                </a:cubicBezTo>
                <a:cubicBezTo>
                  <a:pt x="234710" y="1058228"/>
                  <a:pt x="242330" y="1064895"/>
                  <a:pt x="249950" y="1071563"/>
                </a:cubicBezTo>
                <a:cubicBezTo>
                  <a:pt x="258522" y="1078230"/>
                  <a:pt x="267095" y="1083945"/>
                  <a:pt x="275667" y="1088708"/>
                </a:cubicBezTo>
                <a:cubicBezTo>
                  <a:pt x="274715" y="1090613"/>
                  <a:pt x="276620" y="1092518"/>
                  <a:pt x="276620" y="1093470"/>
                </a:cubicBezTo>
                <a:cubicBezTo>
                  <a:pt x="274715" y="1093470"/>
                  <a:pt x="270905" y="1091565"/>
                  <a:pt x="269000" y="1091565"/>
                </a:cubicBezTo>
                <a:cubicBezTo>
                  <a:pt x="272810" y="1096328"/>
                  <a:pt x="289002" y="1100138"/>
                  <a:pt x="295670" y="1109663"/>
                </a:cubicBezTo>
                <a:cubicBezTo>
                  <a:pt x="297575" y="1107758"/>
                  <a:pt x="301385" y="1111568"/>
                  <a:pt x="304242" y="1113473"/>
                </a:cubicBezTo>
                <a:cubicBezTo>
                  <a:pt x="310910" y="1110615"/>
                  <a:pt x="331865" y="1121093"/>
                  <a:pt x="338532" y="1125855"/>
                </a:cubicBezTo>
                <a:cubicBezTo>
                  <a:pt x="337580" y="1126808"/>
                  <a:pt x="326150" y="1120140"/>
                  <a:pt x="329960" y="1123950"/>
                </a:cubicBezTo>
                <a:cubicBezTo>
                  <a:pt x="333770" y="1125855"/>
                  <a:pt x="338532" y="1127760"/>
                  <a:pt x="337580" y="1129665"/>
                </a:cubicBezTo>
                <a:cubicBezTo>
                  <a:pt x="334722" y="1128713"/>
                  <a:pt x="329960" y="1124903"/>
                  <a:pt x="329007" y="1126808"/>
                </a:cubicBezTo>
                <a:cubicBezTo>
                  <a:pt x="332817" y="1129665"/>
                  <a:pt x="342342" y="1132523"/>
                  <a:pt x="338532" y="1136333"/>
                </a:cubicBezTo>
                <a:cubicBezTo>
                  <a:pt x="344247" y="1139190"/>
                  <a:pt x="337580" y="1132523"/>
                  <a:pt x="344247" y="1135380"/>
                </a:cubicBezTo>
                <a:cubicBezTo>
                  <a:pt x="344247" y="1136333"/>
                  <a:pt x="345200" y="1136333"/>
                  <a:pt x="347105" y="1137285"/>
                </a:cubicBezTo>
                <a:cubicBezTo>
                  <a:pt x="347105" y="1141095"/>
                  <a:pt x="343295" y="1140143"/>
                  <a:pt x="340437" y="1140143"/>
                </a:cubicBezTo>
                <a:cubicBezTo>
                  <a:pt x="346152" y="1144905"/>
                  <a:pt x="347105" y="1142048"/>
                  <a:pt x="348057" y="1141095"/>
                </a:cubicBezTo>
                <a:cubicBezTo>
                  <a:pt x="351867" y="1144905"/>
                  <a:pt x="343295" y="1142048"/>
                  <a:pt x="346152" y="1145858"/>
                </a:cubicBezTo>
                <a:cubicBezTo>
                  <a:pt x="351867" y="1149668"/>
                  <a:pt x="358535" y="1152525"/>
                  <a:pt x="361392" y="1153478"/>
                </a:cubicBezTo>
                <a:cubicBezTo>
                  <a:pt x="359487" y="1152525"/>
                  <a:pt x="359487" y="1151573"/>
                  <a:pt x="359487" y="1150620"/>
                </a:cubicBezTo>
                <a:cubicBezTo>
                  <a:pt x="362345" y="1151573"/>
                  <a:pt x="366155" y="1150620"/>
                  <a:pt x="367107" y="1153478"/>
                </a:cubicBezTo>
                <a:cubicBezTo>
                  <a:pt x="365202" y="1152525"/>
                  <a:pt x="363297" y="1151573"/>
                  <a:pt x="362345" y="1152525"/>
                </a:cubicBezTo>
                <a:cubicBezTo>
                  <a:pt x="369965" y="1157288"/>
                  <a:pt x="383300" y="1160145"/>
                  <a:pt x="387110" y="1165860"/>
                </a:cubicBezTo>
                <a:cubicBezTo>
                  <a:pt x="390920" y="1165860"/>
                  <a:pt x="385205" y="1163003"/>
                  <a:pt x="389967" y="1163003"/>
                </a:cubicBezTo>
                <a:cubicBezTo>
                  <a:pt x="398540" y="1164908"/>
                  <a:pt x="396635" y="1168718"/>
                  <a:pt x="402350" y="1170623"/>
                </a:cubicBezTo>
                <a:cubicBezTo>
                  <a:pt x="403302" y="1169670"/>
                  <a:pt x="401397" y="1165860"/>
                  <a:pt x="405207" y="1166813"/>
                </a:cubicBezTo>
                <a:cubicBezTo>
                  <a:pt x="409970" y="1168718"/>
                  <a:pt x="419495" y="1169670"/>
                  <a:pt x="417590" y="1172528"/>
                </a:cubicBezTo>
                <a:cubicBezTo>
                  <a:pt x="415685" y="1172528"/>
                  <a:pt x="406160" y="1170623"/>
                  <a:pt x="409970" y="1172528"/>
                </a:cubicBezTo>
                <a:cubicBezTo>
                  <a:pt x="418542" y="1173480"/>
                  <a:pt x="424257" y="1176338"/>
                  <a:pt x="429020" y="1174433"/>
                </a:cubicBezTo>
                <a:cubicBezTo>
                  <a:pt x="434735" y="1177290"/>
                  <a:pt x="427115" y="1178243"/>
                  <a:pt x="432830" y="1180148"/>
                </a:cubicBezTo>
                <a:cubicBezTo>
                  <a:pt x="434735" y="1180148"/>
                  <a:pt x="433782" y="1177290"/>
                  <a:pt x="436640" y="1177290"/>
                </a:cubicBezTo>
                <a:cubicBezTo>
                  <a:pt x="438545" y="1179195"/>
                  <a:pt x="453785" y="1186815"/>
                  <a:pt x="447117" y="1181100"/>
                </a:cubicBezTo>
                <a:cubicBezTo>
                  <a:pt x="453785" y="1183005"/>
                  <a:pt x="454737" y="1183958"/>
                  <a:pt x="463310" y="1185863"/>
                </a:cubicBezTo>
                <a:cubicBezTo>
                  <a:pt x="463310" y="1184910"/>
                  <a:pt x="463310" y="1183005"/>
                  <a:pt x="465215" y="1183005"/>
                </a:cubicBezTo>
                <a:cubicBezTo>
                  <a:pt x="477597" y="1186815"/>
                  <a:pt x="489980" y="1188720"/>
                  <a:pt x="501410" y="1189673"/>
                </a:cubicBezTo>
                <a:cubicBezTo>
                  <a:pt x="512840" y="1190625"/>
                  <a:pt x="524270" y="1192530"/>
                  <a:pt x="535700" y="1194435"/>
                </a:cubicBezTo>
                <a:cubicBezTo>
                  <a:pt x="536652" y="1193483"/>
                  <a:pt x="533795" y="1192530"/>
                  <a:pt x="535700" y="1191578"/>
                </a:cubicBezTo>
                <a:cubicBezTo>
                  <a:pt x="544272" y="1193483"/>
                  <a:pt x="550940" y="1194435"/>
                  <a:pt x="557607" y="1191578"/>
                </a:cubicBezTo>
                <a:cubicBezTo>
                  <a:pt x="557607" y="1192530"/>
                  <a:pt x="556655" y="1193483"/>
                  <a:pt x="555702" y="1193483"/>
                </a:cubicBezTo>
                <a:cubicBezTo>
                  <a:pt x="562370" y="1192530"/>
                  <a:pt x="569990" y="1194435"/>
                  <a:pt x="575705" y="1196340"/>
                </a:cubicBezTo>
                <a:cubicBezTo>
                  <a:pt x="570942" y="1199198"/>
                  <a:pt x="563322" y="1196340"/>
                  <a:pt x="561417" y="1201103"/>
                </a:cubicBezTo>
                <a:cubicBezTo>
                  <a:pt x="571895" y="1201103"/>
                  <a:pt x="576657" y="1194435"/>
                  <a:pt x="589040" y="1196340"/>
                </a:cubicBezTo>
                <a:cubicBezTo>
                  <a:pt x="590945" y="1194435"/>
                  <a:pt x="585230" y="1193483"/>
                  <a:pt x="589040" y="1193483"/>
                </a:cubicBezTo>
                <a:cubicBezTo>
                  <a:pt x="593802" y="1194435"/>
                  <a:pt x="594755" y="1194435"/>
                  <a:pt x="598565" y="1192530"/>
                </a:cubicBezTo>
                <a:cubicBezTo>
                  <a:pt x="598565" y="1195388"/>
                  <a:pt x="603327" y="1195388"/>
                  <a:pt x="606185" y="1196340"/>
                </a:cubicBezTo>
                <a:cubicBezTo>
                  <a:pt x="618567" y="1192530"/>
                  <a:pt x="630950" y="1197293"/>
                  <a:pt x="641427" y="1191578"/>
                </a:cubicBezTo>
                <a:cubicBezTo>
                  <a:pt x="647142" y="1191578"/>
                  <a:pt x="654762" y="1191578"/>
                  <a:pt x="661430" y="1191578"/>
                </a:cubicBezTo>
                <a:cubicBezTo>
                  <a:pt x="668097" y="1190625"/>
                  <a:pt x="675717" y="1189673"/>
                  <a:pt x="683337" y="1188720"/>
                </a:cubicBezTo>
                <a:cubicBezTo>
                  <a:pt x="697625" y="1185863"/>
                  <a:pt x="710960" y="1183005"/>
                  <a:pt x="720485" y="1179195"/>
                </a:cubicBezTo>
                <a:cubicBezTo>
                  <a:pt x="722390" y="1181100"/>
                  <a:pt x="729057" y="1178243"/>
                  <a:pt x="729057" y="1181100"/>
                </a:cubicBezTo>
                <a:cubicBezTo>
                  <a:pt x="736677" y="1176338"/>
                  <a:pt x="743345" y="1179195"/>
                  <a:pt x="748107" y="1174433"/>
                </a:cubicBezTo>
                <a:cubicBezTo>
                  <a:pt x="746202" y="1174433"/>
                  <a:pt x="744297" y="1175385"/>
                  <a:pt x="744297" y="1173480"/>
                </a:cubicBezTo>
                <a:cubicBezTo>
                  <a:pt x="748107" y="1171575"/>
                  <a:pt x="748107" y="1171575"/>
                  <a:pt x="754775" y="1169670"/>
                </a:cubicBezTo>
                <a:cubicBezTo>
                  <a:pt x="755727" y="1170623"/>
                  <a:pt x="755727" y="1172528"/>
                  <a:pt x="758585" y="1171575"/>
                </a:cubicBezTo>
                <a:cubicBezTo>
                  <a:pt x="761442" y="1164908"/>
                  <a:pt x="775730" y="1166813"/>
                  <a:pt x="782397" y="1165860"/>
                </a:cubicBezTo>
                <a:cubicBezTo>
                  <a:pt x="782397" y="1163955"/>
                  <a:pt x="779540" y="1164908"/>
                  <a:pt x="778587" y="1163955"/>
                </a:cubicBezTo>
                <a:cubicBezTo>
                  <a:pt x="784302" y="1162050"/>
                  <a:pt x="794780" y="1157288"/>
                  <a:pt x="797637" y="1161098"/>
                </a:cubicBezTo>
                <a:cubicBezTo>
                  <a:pt x="793827" y="1163003"/>
                  <a:pt x="790970" y="1160145"/>
                  <a:pt x="790017" y="1163003"/>
                </a:cubicBezTo>
                <a:cubicBezTo>
                  <a:pt x="791922" y="1162050"/>
                  <a:pt x="791922" y="1163955"/>
                  <a:pt x="793827" y="1163955"/>
                </a:cubicBezTo>
                <a:cubicBezTo>
                  <a:pt x="808115" y="1153478"/>
                  <a:pt x="830022" y="1146810"/>
                  <a:pt x="840500" y="1143953"/>
                </a:cubicBezTo>
                <a:cubicBezTo>
                  <a:pt x="844310" y="1142048"/>
                  <a:pt x="845262" y="1139190"/>
                  <a:pt x="846215" y="1138238"/>
                </a:cubicBezTo>
                <a:cubicBezTo>
                  <a:pt x="850977" y="1136333"/>
                  <a:pt x="855740" y="1138238"/>
                  <a:pt x="862407" y="1133475"/>
                </a:cubicBezTo>
                <a:cubicBezTo>
                  <a:pt x="861455" y="1134428"/>
                  <a:pt x="864312" y="1132523"/>
                  <a:pt x="868122" y="1130618"/>
                </a:cubicBezTo>
                <a:cubicBezTo>
                  <a:pt x="869075" y="1129665"/>
                  <a:pt x="883362" y="1121093"/>
                  <a:pt x="888125" y="1122045"/>
                </a:cubicBezTo>
                <a:cubicBezTo>
                  <a:pt x="890030" y="1123950"/>
                  <a:pt x="877647" y="1128713"/>
                  <a:pt x="882410" y="1127760"/>
                </a:cubicBezTo>
                <a:cubicBezTo>
                  <a:pt x="887172" y="1124903"/>
                  <a:pt x="888125" y="1122998"/>
                  <a:pt x="893840" y="1122045"/>
                </a:cubicBezTo>
                <a:cubicBezTo>
                  <a:pt x="891935" y="1120140"/>
                  <a:pt x="893840" y="1119188"/>
                  <a:pt x="895745" y="1117283"/>
                </a:cubicBezTo>
                <a:cubicBezTo>
                  <a:pt x="897650" y="1116330"/>
                  <a:pt x="900507" y="1115378"/>
                  <a:pt x="902412" y="1115378"/>
                </a:cubicBezTo>
                <a:cubicBezTo>
                  <a:pt x="898602" y="1119188"/>
                  <a:pt x="892887" y="1122045"/>
                  <a:pt x="891935" y="1125855"/>
                </a:cubicBezTo>
                <a:cubicBezTo>
                  <a:pt x="900507" y="1121093"/>
                  <a:pt x="912890" y="1107758"/>
                  <a:pt x="915747" y="1114425"/>
                </a:cubicBezTo>
                <a:cubicBezTo>
                  <a:pt x="915747" y="1113473"/>
                  <a:pt x="917652" y="1112520"/>
                  <a:pt x="918605" y="1112520"/>
                </a:cubicBezTo>
                <a:cubicBezTo>
                  <a:pt x="913842" y="1117283"/>
                  <a:pt x="917652" y="1117283"/>
                  <a:pt x="913842" y="1122045"/>
                </a:cubicBezTo>
                <a:cubicBezTo>
                  <a:pt x="920510" y="1113473"/>
                  <a:pt x="929082" y="1109663"/>
                  <a:pt x="936702" y="1105853"/>
                </a:cubicBezTo>
                <a:cubicBezTo>
                  <a:pt x="944322" y="1101090"/>
                  <a:pt x="952895" y="1097280"/>
                  <a:pt x="956705" y="1087755"/>
                </a:cubicBezTo>
                <a:cubicBezTo>
                  <a:pt x="957657" y="1088708"/>
                  <a:pt x="956705" y="1090613"/>
                  <a:pt x="957657" y="1091565"/>
                </a:cubicBezTo>
                <a:cubicBezTo>
                  <a:pt x="961467" y="1088708"/>
                  <a:pt x="959562" y="1086803"/>
                  <a:pt x="965277" y="1083945"/>
                </a:cubicBezTo>
                <a:cubicBezTo>
                  <a:pt x="966230" y="1084898"/>
                  <a:pt x="968135" y="1083945"/>
                  <a:pt x="968135" y="1085850"/>
                </a:cubicBezTo>
                <a:cubicBezTo>
                  <a:pt x="970992" y="1082993"/>
                  <a:pt x="974802" y="1080135"/>
                  <a:pt x="975755" y="1078230"/>
                </a:cubicBezTo>
                <a:cubicBezTo>
                  <a:pt x="970040" y="1082993"/>
                  <a:pt x="967182" y="1082993"/>
                  <a:pt x="964325" y="1082040"/>
                </a:cubicBezTo>
                <a:cubicBezTo>
                  <a:pt x="973850" y="1076325"/>
                  <a:pt x="974802" y="1070610"/>
                  <a:pt x="985280" y="1067753"/>
                </a:cubicBezTo>
                <a:cubicBezTo>
                  <a:pt x="979565" y="1070610"/>
                  <a:pt x="983375" y="1072515"/>
                  <a:pt x="977660" y="1075373"/>
                </a:cubicBezTo>
                <a:cubicBezTo>
                  <a:pt x="980517" y="1076325"/>
                  <a:pt x="981470" y="1079183"/>
                  <a:pt x="985280" y="1075373"/>
                </a:cubicBezTo>
                <a:cubicBezTo>
                  <a:pt x="984327" y="1074420"/>
                  <a:pt x="983375" y="1073468"/>
                  <a:pt x="984327" y="1071563"/>
                </a:cubicBezTo>
                <a:cubicBezTo>
                  <a:pt x="985280" y="1075373"/>
                  <a:pt x="1003377" y="1063943"/>
                  <a:pt x="1010045" y="1057275"/>
                </a:cubicBezTo>
                <a:cubicBezTo>
                  <a:pt x="1009092" y="1053465"/>
                  <a:pt x="1005282" y="1058228"/>
                  <a:pt x="1004330" y="1055370"/>
                </a:cubicBezTo>
                <a:cubicBezTo>
                  <a:pt x="1006235" y="1054418"/>
                  <a:pt x="1009092" y="1052513"/>
                  <a:pt x="1011950" y="1049655"/>
                </a:cubicBezTo>
                <a:cubicBezTo>
                  <a:pt x="1010997" y="1053465"/>
                  <a:pt x="1010997" y="1052513"/>
                  <a:pt x="1013855" y="1054418"/>
                </a:cubicBezTo>
                <a:cubicBezTo>
                  <a:pt x="1017665" y="1051560"/>
                  <a:pt x="1013855" y="1050608"/>
                  <a:pt x="1016712" y="1048703"/>
                </a:cubicBezTo>
                <a:cubicBezTo>
                  <a:pt x="1018617" y="1051560"/>
                  <a:pt x="1024332" y="1043940"/>
                  <a:pt x="1026237" y="1044893"/>
                </a:cubicBezTo>
                <a:cubicBezTo>
                  <a:pt x="1029095" y="1038225"/>
                  <a:pt x="1032905" y="1038225"/>
                  <a:pt x="1032905" y="1041083"/>
                </a:cubicBezTo>
                <a:cubicBezTo>
                  <a:pt x="1035762" y="1035368"/>
                  <a:pt x="1037667" y="1034415"/>
                  <a:pt x="1039572" y="1029653"/>
                </a:cubicBezTo>
                <a:cubicBezTo>
                  <a:pt x="1042430" y="1028700"/>
                  <a:pt x="1040525" y="1030605"/>
                  <a:pt x="1041477" y="1031558"/>
                </a:cubicBezTo>
                <a:cubicBezTo>
                  <a:pt x="1046240" y="1025843"/>
                  <a:pt x="1045287" y="1026795"/>
                  <a:pt x="1050050" y="1024890"/>
                </a:cubicBezTo>
                <a:cubicBezTo>
                  <a:pt x="1051002" y="1022985"/>
                  <a:pt x="1051002" y="1020128"/>
                  <a:pt x="1051955" y="1018223"/>
                </a:cubicBezTo>
                <a:cubicBezTo>
                  <a:pt x="1054812" y="1017270"/>
                  <a:pt x="1056717" y="1013460"/>
                  <a:pt x="1054812" y="1019175"/>
                </a:cubicBezTo>
                <a:cubicBezTo>
                  <a:pt x="1068147" y="1007745"/>
                  <a:pt x="1064337" y="997268"/>
                  <a:pt x="1071957" y="991553"/>
                </a:cubicBezTo>
                <a:cubicBezTo>
                  <a:pt x="1068147" y="986790"/>
                  <a:pt x="1074815" y="982980"/>
                  <a:pt x="1080530" y="980123"/>
                </a:cubicBezTo>
                <a:cubicBezTo>
                  <a:pt x="1080530" y="977265"/>
                  <a:pt x="1075767" y="981075"/>
                  <a:pt x="1077672" y="978218"/>
                </a:cubicBezTo>
                <a:cubicBezTo>
                  <a:pt x="1081482" y="976313"/>
                  <a:pt x="1084340" y="973455"/>
                  <a:pt x="1087197" y="967740"/>
                </a:cubicBezTo>
                <a:cubicBezTo>
                  <a:pt x="1090055" y="968693"/>
                  <a:pt x="1088150" y="971550"/>
                  <a:pt x="1088150" y="972503"/>
                </a:cubicBezTo>
                <a:cubicBezTo>
                  <a:pt x="1089102" y="968693"/>
                  <a:pt x="1093865" y="965835"/>
                  <a:pt x="1092912" y="964883"/>
                </a:cubicBezTo>
                <a:cubicBezTo>
                  <a:pt x="1091007" y="966788"/>
                  <a:pt x="1090055" y="966788"/>
                  <a:pt x="1088150" y="966788"/>
                </a:cubicBezTo>
                <a:cubicBezTo>
                  <a:pt x="1090055" y="963930"/>
                  <a:pt x="1090055" y="962025"/>
                  <a:pt x="1092912" y="959168"/>
                </a:cubicBezTo>
                <a:lnTo>
                  <a:pt x="1094817" y="961073"/>
                </a:lnTo>
                <a:cubicBezTo>
                  <a:pt x="1099580" y="947738"/>
                  <a:pt x="1113867" y="935355"/>
                  <a:pt x="1113867" y="928688"/>
                </a:cubicBezTo>
                <a:cubicBezTo>
                  <a:pt x="1115772" y="923925"/>
                  <a:pt x="1117677" y="926783"/>
                  <a:pt x="1119582" y="924878"/>
                </a:cubicBezTo>
                <a:cubicBezTo>
                  <a:pt x="1118630" y="923925"/>
                  <a:pt x="1117677" y="924878"/>
                  <a:pt x="1116725" y="924878"/>
                </a:cubicBezTo>
                <a:cubicBezTo>
                  <a:pt x="1117677" y="921068"/>
                  <a:pt x="1131965" y="908685"/>
                  <a:pt x="1123392" y="914400"/>
                </a:cubicBezTo>
                <a:cubicBezTo>
                  <a:pt x="1127202" y="908685"/>
                  <a:pt x="1131012" y="907733"/>
                  <a:pt x="1131965" y="902970"/>
                </a:cubicBezTo>
                <a:cubicBezTo>
                  <a:pt x="1130060" y="905828"/>
                  <a:pt x="1128155" y="904875"/>
                  <a:pt x="1130060" y="902018"/>
                </a:cubicBezTo>
                <a:cubicBezTo>
                  <a:pt x="1130060" y="904875"/>
                  <a:pt x="1131965" y="903923"/>
                  <a:pt x="1133870" y="900113"/>
                </a:cubicBezTo>
                <a:cubicBezTo>
                  <a:pt x="1133870" y="898208"/>
                  <a:pt x="1134822" y="895350"/>
                  <a:pt x="1135775" y="892493"/>
                </a:cubicBezTo>
                <a:cubicBezTo>
                  <a:pt x="1135775" y="897255"/>
                  <a:pt x="1140537" y="886778"/>
                  <a:pt x="1141490" y="884873"/>
                </a:cubicBezTo>
                <a:cubicBezTo>
                  <a:pt x="1140537" y="885825"/>
                  <a:pt x="1139585" y="887730"/>
                  <a:pt x="1139585" y="886778"/>
                </a:cubicBezTo>
                <a:cubicBezTo>
                  <a:pt x="1140537" y="883920"/>
                  <a:pt x="1143395" y="876300"/>
                  <a:pt x="1146252" y="874395"/>
                </a:cubicBezTo>
                <a:cubicBezTo>
                  <a:pt x="1147205" y="875348"/>
                  <a:pt x="1143395" y="880110"/>
                  <a:pt x="1144347" y="880110"/>
                </a:cubicBezTo>
                <a:cubicBezTo>
                  <a:pt x="1148157" y="876300"/>
                  <a:pt x="1147205" y="873443"/>
                  <a:pt x="1149110" y="868680"/>
                </a:cubicBezTo>
                <a:cubicBezTo>
                  <a:pt x="1154825" y="868680"/>
                  <a:pt x="1152920" y="853440"/>
                  <a:pt x="1158635" y="854393"/>
                </a:cubicBezTo>
                <a:cubicBezTo>
                  <a:pt x="1154825" y="859155"/>
                  <a:pt x="1153872" y="864870"/>
                  <a:pt x="1152920" y="869633"/>
                </a:cubicBezTo>
                <a:cubicBezTo>
                  <a:pt x="1151967" y="874395"/>
                  <a:pt x="1151015" y="878205"/>
                  <a:pt x="1146252" y="880110"/>
                </a:cubicBezTo>
                <a:cubicBezTo>
                  <a:pt x="1150062" y="882968"/>
                  <a:pt x="1145300" y="885825"/>
                  <a:pt x="1142442" y="892493"/>
                </a:cubicBezTo>
                <a:cubicBezTo>
                  <a:pt x="1145300" y="892493"/>
                  <a:pt x="1142442" y="895350"/>
                  <a:pt x="1143395" y="896303"/>
                </a:cubicBezTo>
                <a:cubicBezTo>
                  <a:pt x="1148157" y="890588"/>
                  <a:pt x="1145300" y="891540"/>
                  <a:pt x="1145300" y="889635"/>
                </a:cubicBezTo>
                <a:cubicBezTo>
                  <a:pt x="1147205" y="888683"/>
                  <a:pt x="1148157" y="884873"/>
                  <a:pt x="1150062" y="886778"/>
                </a:cubicBezTo>
                <a:cubicBezTo>
                  <a:pt x="1149110" y="888683"/>
                  <a:pt x="1147205" y="890588"/>
                  <a:pt x="1148157" y="891540"/>
                </a:cubicBezTo>
                <a:cubicBezTo>
                  <a:pt x="1151015" y="885825"/>
                  <a:pt x="1153872" y="882968"/>
                  <a:pt x="1155777" y="882968"/>
                </a:cubicBezTo>
                <a:cubicBezTo>
                  <a:pt x="1156730" y="879158"/>
                  <a:pt x="1158635" y="876300"/>
                  <a:pt x="1161492" y="871538"/>
                </a:cubicBezTo>
                <a:cubicBezTo>
                  <a:pt x="1163397" y="867728"/>
                  <a:pt x="1166255" y="862013"/>
                  <a:pt x="1170065" y="854393"/>
                </a:cubicBezTo>
                <a:cubicBezTo>
                  <a:pt x="1170065" y="851535"/>
                  <a:pt x="1167207" y="855345"/>
                  <a:pt x="1168160" y="850583"/>
                </a:cubicBezTo>
                <a:cubicBezTo>
                  <a:pt x="1180542" y="833438"/>
                  <a:pt x="1182447" y="813435"/>
                  <a:pt x="1189115" y="799148"/>
                </a:cubicBezTo>
                <a:cubicBezTo>
                  <a:pt x="1188162" y="795338"/>
                  <a:pt x="1183400" y="800100"/>
                  <a:pt x="1186257" y="793433"/>
                </a:cubicBezTo>
                <a:cubicBezTo>
                  <a:pt x="1189115" y="790575"/>
                  <a:pt x="1190067" y="791528"/>
                  <a:pt x="1191020" y="793433"/>
                </a:cubicBezTo>
                <a:cubicBezTo>
                  <a:pt x="1192925" y="779145"/>
                  <a:pt x="1200545" y="771525"/>
                  <a:pt x="1205307" y="756285"/>
                </a:cubicBezTo>
                <a:cubicBezTo>
                  <a:pt x="1200545" y="748665"/>
                  <a:pt x="1211975" y="728663"/>
                  <a:pt x="1209117" y="718185"/>
                </a:cubicBezTo>
                <a:cubicBezTo>
                  <a:pt x="1208165" y="725805"/>
                  <a:pt x="1206260" y="734378"/>
                  <a:pt x="1202450" y="737235"/>
                </a:cubicBezTo>
                <a:cubicBezTo>
                  <a:pt x="1201497" y="730568"/>
                  <a:pt x="1204355" y="713423"/>
                  <a:pt x="1209117" y="716280"/>
                </a:cubicBezTo>
                <a:cubicBezTo>
                  <a:pt x="1208165" y="707708"/>
                  <a:pt x="1215785" y="701040"/>
                  <a:pt x="1211975" y="697230"/>
                </a:cubicBezTo>
                <a:cubicBezTo>
                  <a:pt x="1217690" y="696278"/>
                  <a:pt x="1220547" y="679133"/>
                  <a:pt x="1220547" y="668655"/>
                </a:cubicBezTo>
                <a:cubicBezTo>
                  <a:pt x="1220547" y="670560"/>
                  <a:pt x="1221500" y="666750"/>
                  <a:pt x="1222452" y="662940"/>
                </a:cubicBezTo>
                <a:cubicBezTo>
                  <a:pt x="1223405" y="652463"/>
                  <a:pt x="1225310" y="641033"/>
                  <a:pt x="1226262" y="629603"/>
                </a:cubicBezTo>
                <a:cubicBezTo>
                  <a:pt x="1226262" y="621030"/>
                  <a:pt x="1226262" y="611505"/>
                  <a:pt x="1226262" y="603885"/>
                </a:cubicBezTo>
                <a:cubicBezTo>
                  <a:pt x="1227215" y="603885"/>
                  <a:pt x="1228167" y="603885"/>
                  <a:pt x="1229120" y="603885"/>
                </a:cubicBezTo>
                <a:cubicBezTo>
                  <a:pt x="1228167" y="594360"/>
                  <a:pt x="1228167" y="584835"/>
                  <a:pt x="1227215" y="575310"/>
                </a:cubicBezTo>
                <a:cubicBezTo>
                  <a:pt x="1227215" y="575310"/>
                  <a:pt x="1227215" y="575310"/>
                  <a:pt x="1228167" y="575310"/>
                </a:cubicBezTo>
                <a:cubicBezTo>
                  <a:pt x="1227215" y="570548"/>
                  <a:pt x="1227215" y="568643"/>
                  <a:pt x="1226262" y="564833"/>
                </a:cubicBezTo>
                <a:cubicBezTo>
                  <a:pt x="1226262" y="561975"/>
                  <a:pt x="1225310" y="558165"/>
                  <a:pt x="1225310" y="555308"/>
                </a:cubicBezTo>
                <a:cubicBezTo>
                  <a:pt x="1227215" y="551498"/>
                  <a:pt x="1228167" y="543878"/>
                  <a:pt x="1228167" y="540068"/>
                </a:cubicBezTo>
                <a:cubicBezTo>
                  <a:pt x="1228167" y="542925"/>
                  <a:pt x="1230072" y="541973"/>
                  <a:pt x="1230072" y="545783"/>
                </a:cubicBezTo>
                <a:cubicBezTo>
                  <a:pt x="1229120" y="552450"/>
                  <a:pt x="1229120" y="561023"/>
                  <a:pt x="1231977" y="565785"/>
                </a:cubicBezTo>
                <a:cubicBezTo>
                  <a:pt x="1231025" y="568643"/>
                  <a:pt x="1231025" y="568643"/>
                  <a:pt x="1229120" y="567690"/>
                </a:cubicBezTo>
                <a:cubicBezTo>
                  <a:pt x="1231025" y="585788"/>
                  <a:pt x="1228167" y="600075"/>
                  <a:pt x="1231977" y="616268"/>
                </a:cubicBezTo>
                <a:cubicBezTo>
                  <a:pt x="1229120" y="612458"/>
                  <a:pt x="1229120" y="631508"/>
                  <a:pt x="1231977" y="627698"/>
                </a:cubicBezTo>
                <a:cubicBezTo>
                  <a:pt x="1230072" y="638175"/>
                  <a:pt x="1227215" y="651510"/>
                  <a:pt x="1226262" y="664845"/>
                </a:cubicBezTo>
                <a:cubicBezTo>
                  <a:pt x="1225310" y="671513"/>
                  <a:pt x="1225310" y="678180"/>
                  <a:pt x="1225310" y="684848"/>
                </a:cubicBezTo>
                <a:cubicBezTo>
                  <a:pt x="1225310" y="687705"/>
                  <a:pt x="1225310" y="690563"/>
                  <a:pt x="1225310" y="694373"/>
                </a:cubicBezTo>
                <a:cubicBezTo>
                  <a:pt x="1225310" y="697230"/>
                  <a:pt x="1225310" y="700088"/>
                  <a:pt x="1225310" y="701993"/>
                </a:cubicBezTo>
                <a:cubicBezTo>
                  <a:pt x="1226262" y="694373"/>
                  <a:pt x="1231025" y="680085"/>
                  <a:pt x="1229120" y="673418"/>
                </a:cubicBezTo>
                <a:cubicBezTo>
                  <a:pt x="1231977" y="677228"/>
                  <a:pt x="1231025" y="666750"/>
                  <a:pt x="1229120" y="665798"/>
                </a:cubicBezTo>
                <a:lnTo>
                  <a:pt x="1231977" y="665798"/>
                </a:lnTo>
                <a:cubicBezTo>
                  <a:pt x="1243407" y="643890"/>
                  <a:pt x="1243407" y="608648"/>
                  <a:pt x="1244360" y="573405"/>
                </a:cubicBezTo>
                <a:close/>
                <a:moveTo>
                  <a:pt x="1015760" y="133350"/>
                </a:moveTo>
                <a:cubicBezTo>
                  <a:pt x="1018617" y="132398"/>
                  <a:pt x="1020522" y="136208"/>
                  <a:pt x="1021475" y="138113"/>
                </a:cubicBezTo>
                <a:cubicBezTo>
                  <a:pt x="1020522" y="139065"/>
                  <a:pt x="1016712" y="134303"/>
                  <a:pt x="1015760" y="133350"/>
                </a:cubicBezTo>
                <a:close/>
                <a:moveTo>
                  <a:pt x="348057" y="1113473"/>
                </a:moveTo>
                <a:cubicBezTo>
                  <a:pt x="348057" y="1109663"/>
                  <a:pt x="354725" y="1115378"/>
                  <a:pt x="355677" y="1114425"/>
                </a:cubicBezTo>
                <a:cubicBezTo>
                  <a:pt x="358535" y="1117283"/>
                  <a:pt x="351867" y="1115378"/>
                  <a:pt x="348057" y="1113473"/>
                </a:cubicBezTo>
                <a:close/>
                <a:moveTo>
                  <a:pt x="393777" y="1141095"/>
                </a:moveTo>
                <a:cubicBezTo>
                  <a:pt x="395682" y="1137285"/>
                  <a:pt x="398540" y="1142048"/>
                  <a:pt x="403302" y="1143953"/>
                </a:cubicBezTo>
                <a:cubicBezTo>
                  <a:pt x="403302" y="1144905"/>
                  <a:pt x="397587" y="1141095"/>
                  <a:pt x="393777" y="1141095"/>
                </a:cubicBezTo>
                <a:close/>
                <a:moveTo>
                  <a:pt x="406160" y="1128713"/>
                </a:moveTo>
                <a:cubicBezTo>
                  <a:pt x="407112" y="1126808"/>
                  <a:pt x="412827" y="1128713"/>
                  <a:pt x="414732" y="1130618"/>
                </a:cubicBezTo>
                <a:cubicBezTo>
                  <a:pt x="413780" y="1132523"/>
                  <a:pt x="408065" y="1128713"/>
                  <a:pt x="406160" y="1128713"/>
                </a:cubicBezTo>
                <a:close/>
                <a:moveTo>
                  <a:pt x="505220" y="1169670"/>
                </a:moveTo>
                <a:cubicBezTo>
                  <a:pt x="506172" y="1169670"/>
                  <a:pt x="509030" y="1169670"/>
                  <a:pt x="510935" y="1169670"/>
                </a:cubicBezTo>
                <a:cubicBezTo>
                  <a:pt x="510935" y="1170623"/>
                  <a:pt x="509982" y="1171575"/>
                  <a:pt x="511887" y="1172528"/>
                </a:cubicBezTo>
                <a:cubicBezTo>
                  <a:pt x="510935" y="1173480"/>
                  <a:pt x="503315" y="1171575"/>
                  <a:pt x="505220" y="1169670"/>
                </a:cubicBezTo>
                <a:close/>
                <a:moveTo>
                  <a:pt x="551892" y="1178243"/>
                </a:moveTo>
                <a:cubicBezTo>
                  <a:pt x="550940" y="1176338"/>
                  <a:pt x="554750" y="1176338"/>
                  <a:pt x="554750" y="1175385"/>
                </a:cubicBezTo>
                <a:cubicBezTo>
                  <a:pt x="543320" y="1172528"/>
                  <a:pt x="530937" y="1174433"/>
                  <a:pt x="527127" y="1167765"/>
                </a:cubicBezTo>
                <a:cubicBezTo>
                  <a:pt x="537605" y="1170623"/>
                  <a:pt x="541415" y="1168718"/>
                  <a:pt x="549035" y="1166813"/>
                </a:cubicBezTo>
                <a:cubicBezTo>
                  <a:pt x="550940" y="1167765"/>
                  <a:pt x="551892" y="1168718"/>
                  <a:pt x="554750" y="1169670"/>
                </a:cubicBezTo>
                <a:cubicBezTo>
                  <a:pt x="552845" y="1171575"/>
                  <a:pt x="550940" y="1170623"/>
                  <a:pt x="547130" y="1169670"/>
                </a:cubicBezTo>
                <a:cubicBezTo>
                  <a:pt x="548082" y="1172528"/>
                  <a:pt x="551892" y="1174433"/>
                  <a:pt x="558560" y="1175385"/>
                </a:cubicBezTo>
                <a:cubicBezTo>
                  <a:pt x="560465" y="1178243"/>
                  <a:pt x="557607" y="1179195"/>
                  <a:pt x="551892" y="1178243"/>
                </a:cubicBezTo>
                <a:close/>
                <a:moveTo>
                  <a:pt x="1183400" y="731520"/>
                </a:moveTo>
                <a:cubicBezTo>
                  <a:pt x="1185305" y="731520"/>
                  <a:pt x="1182447" y="736283"/>
                  <a:pt x="1182447" y="739140"/>
                </a:cubicBezTo>
                <a:cubicBezTo>
                  <a:pt x="1181495" y="738188"/>
                  <a:pt x="1181495" y="737235"/>
                  <a:pt x="1181495" y="736283"/>
                </a:cubicBezTo>
                <a:cubicBezTo>
                  <a:pt x="1181495" y="734378"/>
                  <a:pt x="1181495" y="733425"/>
                  <a:pt x="1183400" y="731520"/>
                </a:cubicBezTo>
                <a:cubicBezTo>
                  <a:pt x="1182447" y="731520"/>
                  <a:pt x="1182447" y="731520"/>
                  <a:pt x="1183400" y="731520"/>
                </a:cubicBezTo>
                <a:close/>
                <a:moveTo>
                  <a:pt x="1170065" y="835343"/>
                </a:moveTo>
                <a:cubicBezTo>
                  <a:pt x="1167207" y="841058"/>
                  <a:pt x="1168160" y="840105"/>
                  <a:pt x="1165302" y="846773"/>
                </a:cubicBezTo>
                <a:cubicBezTo>
                  <a:pt x="1163397" y="848678"/>
                  <a:pt x="1160540" y="845820"/>
                  <a:pt x="1163397" y="841058"/>
                </a:cubicBezTo>
                <a:cubicBezTo>
                  <a:pt x="1165302" y="846773"/>
                  <a:pt x="1165302" y="834390"/>
                  <a:pt x="1170065" y="835343"/>
                </a:cubicBezTo>
                <a:close/>
                <a:moveTo>
                  <a:pt x="779540" y="1134428"/>
                </a:moveTo>
                <a:cubicBezTo>
                  <a:pt x="779540" y="1136333"/>
                  <a:pt x="771920" y="1137285"/>
                  <a:pt x="769062" y="1139190"/>
                </a:cubicBezTo>
                <a:cubicBezTo>
                  <a:pt x="770015" y="1134428"/>
                  <a:pt x="773825" y="1136333"/>
                  <a:pt x="779540" y="1134428"/>
                </a:cubicBezTo>
                <a:close/>
                <a:moveTo>
                  <a:pt x="703340" y="1168718"/>
                </a:moveTo>
                <a:cubicBezTo>
                  <a:pt x="694767" y="1169670"/>
                  <a:pt x="690957" y="1168718"/>
                  <a:pt x="682385" y="1167765"/>
                </a:cubicBezTo>
                <a:cubicBezTo>
                  <a:pt x="686195" y="1163955"/>
                  <a:pt x="694767" y="1165860"/>
                  <a:pt x="703340" y="1163003"/>
                </a:cubicBezTo>
                <a:cubicBezTo>
                  <a:pt x="704292" y="1164908"/>
                  <a:pt x="702387" y="1165860"/>
                  <a:pt x="703340" y="1168718"/>
                </a:cubicBezTo>
                <a:close/>
                <a:moveTo>
                  <a:pt x="658572" y="1168718"/>
                </a:moveTo>
                <a:cubicBezTo>
                  <a:pt x="657620" y="1171575"/>
                  <a:pt x="653810" y="1168718"/>
                  <a:pt x="652857" y="1168718"/>
                </a:cubicBezTo>
                <a:cubicBezTo>
                  <a:pt x="651905" y="1166813"/>
                  <a:pt x="656667" y="1167765"/>
                  <a:pt x="656667" y="1165860"/>
                </a:cubicBezTo>
                <a:cubicBezTo>
                  <a:pt x="662382" y="1165860"/>
                  <a:pt x="653810" y="1169670"/>
                  <a:pt x="658572" y="1168718"/>
                </a:cubicBezTo>
                <a:close/>
                <a:moveTo>
                  <a:pt x="676670" y="1167765"/>
                </a:moveTo>
                <a:cubicBezTo>
                  <a:pt x="675717" y="1169670"/>
                  <a:pt x="671907" y="1170623"/>
                  <a:pt x="671907" y="1172528"/>
                </a:cubicBezTo>
                <a:cubicBezTo>
                  <a:pt x="670002" y="1170623"/>
                  <a:pt x="659525" y="1174433"/>
                  <a:pt x="658572" y="1171575"/>
                </a:cubicBezTo>
                <a:cubicBezTo>
                  <a:pt x="664287" y="1173480"/>
                  <a:pt x="669050" y="1167765"/>
                  <a:pt x="676670" y="1167765"/>
                </a:cubicBezTo>
                <a:close/>
                <a:moveTo>
                  <a:pt x="666192" y="1156335"/>
                </a:moveTo>
                <a:cubicBezTo>
                  <a:pt x="661430" y="1157288"/>
                  <a:pt x="657620" y="1159193"/>
                  <a:pt x="650000" y="1160145"/>
                </a:cubicBezTo>
                <a:cubicBezTo>
                  <a:pt x="646190" y="1156335"/>
                  <a:pt x="653810" y="1154430"/>
                  <a:pt x="661430" y="1152525"/>
                </a:cubicBezTo>
                <a:cubicBezTo>
                  <a:pt x="670002" y="1150620"/>
                  <a:pt x="680480" y="1149668"/>
                  <a:pt x="684290" y="1147763"/>
                </a:cubicBezTo>
                <a:cubicBezTo>
                  <a:pt x="690957" y="1148715"/>
                  <a:pt x="691910" y="1151573"/>
                  <a:pt x="684290" y="1154430"/>
                </a:cubicBezTo>
                <a:cubicBezTo>
                  <a:pt x="684290" y="1153478"/>
                  <a:pt x="685242" y="1153478"/>
                  <a:pt x="685242" y="1152525"/>
                </a:cubicBezTo>
                <a:cubicBezTo>
                  <a:pt x="675717" y="1154430"/>
                  <a:pt x="670002" y="1155383"/>
                  <a:pt x="666192" y="1156335"/>
                </a:cubicBezTo>
                <a:close/>
                <a:moveTo>
                  <a:pt x="651905" y="1169670"/>
                </a:moveTo>
                <a:cubicBezTo>
                  <a:pt x="641427" y="1172528"/>
                  <a:pt x="616662" y="1172528"/>
                  <a:pt x="622377" y="1168718"/>
                </a:cubicBezTo>
                <a:cubicBezTo>
                  <a:pt x="629997" y="1171575"/>
                  <a:pt x="639522" y="1166813"/>
                  <a:pt x="651905" y="1169670"/>
                </a:cubicBezTo>
                <a:close/>
                <a:moveTo>
                  <a:pt x="690957" y="1150620"/>
                </a:moveTo>
                <a:cubicBezTo>
                  <a:pt x="690005" y="1148715"/>
                  <a:pt x="693815" y="1147763"/>
                  <a:pt x="695720" y="1147763"/>
                </a:cubicBezTo>
                <a:cubicBezTo>
                  <a:pt x="696672" y="1149668"/>
                  <a:pt x="693815" y="1151573"/>
                  <a:pt x="690957" y="1150620"/>
                </a:cubicBezTo>
                <a:close/>
                <a:moveTo>
                  <a:pt x="702387" y="1126808"/>
                </a:moveTo>
                <a:cubicBezTo>
                  <a:pt x="692862" y="1128713"/>
                  <a:pt x="682385" y="1129665"/>
                  <a:pt x="674765" y="1130618"/>
                </a:cubicBezTo>
                <a:cubicBezTo>
                  <a:pt x="671907" y="1131570"/>
                  <a:pt x="676670" y="1134428"/>
                  <a:pt x="679527" y="1133475"/>
                </a:cubicBezTo>
                <a:cubicBezTo>
                  <a:pt x="678575" y="1136333"/>
                  <a:pt x="673812" y="1134428"/>
                  <a:pt x="670955" y="1134428"/>
                </a:cubicBezTo>
                <a:cubicBezTo>
                  <a:pt x="670955" y="1133475"/>
                  <a:pt x="671907" y="1132523"/>
                  <a:pt x="671907" y="1130618"/>
                </a:cubicBezTo>
                <a:cubicBezTo>
                  <a:pt x="670955" y="1128713"/>
                  <a:pt x="665240" y="1131570"/>
                  <a:pt x="662382" y="1131570"/>
                </a:cubicBezTo>
                <a:cubicBezTo>
                  <a:pt x="670955" y="1125855"/>
                  <a:pt x="680480" y="1123950"/>
                  <a:pt x="690957" y="1122998"/>
                </a:cubicBezTo>
                <a:cubicBezTo>
                  <a:pt x="696672" y="1122045"/>
                  <a:pt x="701435" y="1122045"/>
                  <a:pt x="708102" y="1121093"/>
                </a:cubicBezTo>
                <a:cubicBezTo>
                  <a:pt x="713817" y="1120140"/>
                  <a:pt x="720485" y="1118235"/>
                  <a:pt x="727152" y="1116330"/>
                </a:cubicBezTo>
                <a:cubicBezTo>
                  <a:pt x="727152" y="1117283"/>
                  <a:pt x="727152" y="1118235"/>
                  <a:pt x="729057" y="1118235"/>
                </a:cubicBezTo>
                <a:cubicBezTo>
                  <a:pt x="725247" y="1120140"/>
                  <a:pt x="721437" y="1122045"/>
                  <a:pt x="716675" y="1122998"/>
                </a:cubicBezTo>
                <a:cubicBezTo>
                  <a:pt x="714770" y="1123950"/>
                  <a:pt x="711912" y="1123950"/>
                  <a:pt x="710007" y="1124903"/>
                </a:cubicBezTo>
                <a:cubicBezTo>
                  <a:pt x="707150" y="1125855"/>
                  <a:pt x="704292" y="1125855"/>
                  <a:pt x="702387" y="1126808"/>
                </a:cubicBezTo>
                <a:close/>
                <a:moveTo>
                  <a:pt x="378537" y="1030605"/>
                </a:moveTo>
                <a:cubicBezTo>
                  <a:pt x="379490" y="1030605"/>
                  <a:pt x="379490" y="1030605"/>
                  <a:pt x="380442" y="1030605"/>
                </a:cubicBezTo>
                <a:cubicBezTo>
                  <a:pt x="380442" y="1030605"/>
                  <a:pt x="380442" y="1030605"/>
                  <a:pt x="380442" y="1030605"/>
                </a:cubicBezTo>
                <a:cubicBezTo>
                  <a:pt x="380442" y="1030605"/>
                  <a:pt x="380442" y="1030605"/>
                  <a:pt x="380442" y="1031558"/>
                </a:cubicBezTo>
                <a:cubicBezTo>
                  <a:pt x="378537" y="1031558"/>
                  <a:pt x="377585" y="1030605"/>
                  <a:pt x="377585" y="1030605"/>
                </a:cubicBezTo>
                <a:cubicBezTo>
                  <a:pt x="377585" y="1030605"/>
                  <a:pt x="377585" y="1030605"/>
                  <a:pt x="378537" y="1030605"/>
                </a:cubicBezTo>
                <a:close/>
                <a:moveTo>
                  <a:pt x="301385" y="998220"/>
                </a:moveTo>
                <a:cubicBezTo>
                  <a:pt x="301385" y="998220"/>
                  <a:pt x="300432" y="999173"/>
                  <a:pt x="300432" y="999173"/>
                </a:cubicBezTo>
                <a:cubicBezTo>
                  <a:pt x="300432" y="999173"/>
                  <a:pt x="299480" y="999173"/>
                  <a:pt x="299480" y="998220"/>
                </a:cubicBezTo>
                <a:cubicBezTo>
                  <a:pt x="299480" y="998220"/>
                  <a:pt x="299480" y="997268"/>
                  <a:pt x="300432" y="997268"/>
                </a:cubicBezTo>
                <a:cubicBezTo>
                  <a:pt x="300432" y="997268"/>
                  <a:pt x="300432" y="996315"/>
                  <a:pt x="301385" y="996315"/>
                </a:cubicBezTo>
                <a:lnTo>
                  <a:pt x="301385" y="996315"/>
                </a:lnTo>
                <a:lnTo>
                  <a:pt x="301385" y="996315"/>
                </a:lnTo>
                <a:cubicBezTo>
                  <a:pt x="300432" y="997268"/>
                  <a:pt x="301385" y="997268"/>
                  <a:pt x="301385" y="998220"/>
                </a:cubicBezTo>
                <a:close/>
                <a:moveTo>
                  <a:pt x="545225" y="107633"/>
                </a:moveTo>
                <a:cubicBezTo>
                  <a:pt x="544272" y="108585"/>
                  <a:pt x="542367" y="109538"/>
                  <a:pt x="540462" y="109538"/>
                </a:cubicBezTo>
                <a:cubicBezTo>
                  <a:pt x="540462" y="109538"/>
                  <a:pt x="539510" y="109538"/>
                  <a:pt x="539510" y="109538"/>
                </a:cubicBezTo>
                <a:cubicBezTo>
                  <a:pt x="538557" y="109538"/>
                  <a:pt x="536652" y="109538"/>
                  <a:pt x="534747" y="109538"/>
                </a:cubicBezTo>
                <a:cubicBezTo>
                  <a:pt x="538557" y="108585"/>
                  <a:pt x="541415" y="107633"/>
                  <a:pt x="545225" y="107633"/>
                </a:cubicBezTo>
                <a:close/>
                <a:moveTo>
                  <a:pt x="1209117" y="426720"/>
                </a:moveTo>
                <a:cubicBezTo>
                  <a:pt x="1210070" y="430530"/>
                  <a:pt x="1209117" y="431483"/>
                  <a:pt x="1208165" y="433388"/>
                </a:cubicBezTo>
                <a:cubicBezTo>
                  <a:pt x="1207212" y="429578"/>
                  <a:pt x="1206260" y="424815"/>
                  <a:pt x="1205307" y="420053"/>
                </a:cubicBezTo>
                <a:cubicBezTo>
                  <a:pt x="1205307" y="419100"/>
                  <a:pt x="1205307" y="418148"/>
                  <a:pt x="1205307" y="418148"/>
                </a:cubicBezTo>
                <a:cubicBezTo>
                  <a:pt x="1209117" y="427673"/>
                  <a:pt x="1205307" y="426720"/>
                  <a:pt x="1209117" y="426720"/>
                </a:cubicBezTo>
                <a:close/>
                <a:moveTo>
                  <a:pt x="1211022" y="434340"/>
                </a:moveTo>
                <a:cubicBezTo>
                  <a:pt x="1211975" y="437198"/>
                  <a:pt x="1211975" y="439103"/>
                  <a:pt x="1211975" y="441008"/>
                </a:cubicBezTo>
                <a:cubicBezTo>
                  <a:pt x="1211975" y="441008"/>
                  <a:pt x="1211975" y="441008"/>
                  <a:pt x="1211022" y="441008"/>
                </a:cubicBezTo>
                <a:cubicBezTo>
                  <a:pt x="1210070" y="440055"/>
                  <a:pt x="1210070" y="439103"/>
                  <a:pt x="1209117" y="439103"/>
                </a:cubicBezTo>
                <a:cubicBezTo>
                  <a:pt x="1210070" y="436245"/>
                  <a:pt x="1209117" y="434340"/>
                  <a:pt x="1211022" y="434340"/>
                </a:cubicBezTo>
                <a:close/>
                <a:moveTo>
                  <a:pt x="1206260" y="636270"/>
                </a:moveTo>
                <a:cubicBezTo>
                  <a:pt x="1206260" y="634365"/>
                  <a:pt x="1206260" y="632460"/>
                  <a:pt x="1205307" y="632460"/>
                </a:cubicBezTo>
                <a:cubicBezTo>
                  <a:pt x="1205307" y="628650"/>
                  <a:pt x="1206260" y="625793"/>
                  <a:pt x="1207212" y="622935"/>
                </a:cubicBezTo>
                <a:cubicBezTo>
                  <a:pt x="1208165" y="623888"/>
                  <a:pt x="1208165" y="624840"/>
                  <a:pt x="1209117" y="625793"/>
                </a:cubicBezTo>
                <a:cubicBezTo>
                  <a:pt x="1209117" y="623888"/>
                  <a:pt x="1209117" y="621983"/>
                  <a:pt x="1208165" y="620078"/>
                </a:cubicBezTo>
                <a:cubicBezTo>
                  <a:pt x="1208165" y="620078"/>
                  <a:pt x="1208165" y="619125"/>
                  <a:pt x="1208165" y="619125"/>
                </a:cubicBezTo>
                <a:cubicBezTo>
                  <a:pt x="1208165" y="619125"/>
                  <a:pt x="1208165" y="618173"/>
                  <a:pt x="1208165" y="618173"/>
                </a:cubicBezTo>
                <a:cubicBezTo>
                  <a:pt x="1208165" y="617220"/>
                  <a:pt x="1208165" y="617220"/>
                  <a:pt x="1209117" y="616268"/>
                </a:cubicBezTo>
                <a:cubicBezTo>
                  <a:pt x="1209117" y="619125"/>
                  <a:pt x="1211022" y="619125"/>
                  <a:pt x="1210070" y="623888"/>
                </a:cubicBezTo>
                <a:cubicBezTo>
                  <a:pt x="1204355" y="630555"/>
                  <a:pt x="1208165" y="626745"/>
                  <a:pt x="1206260" y="636270"/>
                </a:cubicBezTo>
                <a:close/>
                <a:moveTo>
                  <a:pt x="705245" y="116205"/>
                </a:moveTo>
                <a:cubicBezTo>
                  <a:pt x="704292" y="116205"/>
                  <a:pt x="703340" y="116205"/>
                  <a:pt x="703340" y="116205"/>
                </a:cubicBezTo>
                <a:cubicBezTo>
                  <a:pt x="704292" y="115253"/>
                  <a:pt x="705245" y="115253"/>
                  <a:pt x="705245" y="116205"/>
                </a:cubicBezTo>
                <a:cubicBezTo>
                  <a:pt x="706197" y="115253"/>
                  <a:pt x="706197" y="116205"/>
                  <a:pt x="705245" y="116205"/>
                </a:cubicBezTo>
                <a:close/>
                <a:moveTo>
                  <a:pt x="1093865" y="270510"/>
                </a:moveTo>
                <a:cubicBezTo>
                  <a:pt x="1091007" y="270510"/>
                  <a:pt x="1089102" y="269558"/>
                  <a:pt x="1089102" y="266700"/>
                </a:cubicBezTo>
                <a:cubicBezTo>
                  <a:pt x="1089102" y="266700"/>
                  <a:pt x="1089102" y="266700"/>
                  <a:pt x="1089102" y="266700"/>
                </a:cubicBezTo>
                <a:cubicBezTo>
                  <a:pt x="1091007" y="267653"/>
                  <a:pt x="1092912" y="268605"/>
                  <a:pt x="1093865" y="270510"/>
                </a:cubicBezTo>
                <a:close/>
                <a:moveTo>
                  <a:pt x="1204355" y="589598"/>
                </a:moveTo>
                <a:cubicBezTo>
                  <a:pt x="1204355" y="586740"/>
                  <a:pt x="1204355" y="584835"/>
                  <a:pt x="1203402" y="581978"/>
                </a:cubicBezTo>
                <a:cubicBezTo>
                  <a:pt x="1203402" y="581978"/>
                  <a:pt x="1203402" y="581978"/>
                  <a:pt x="1203402" y="581025"/>
                </a:cubicBezTo>
                <a:cubicBezTo>
                  <a:pt x="1204355" y="579120"/>
                  <a:pt x="1205307" y="577215"/>
                  <a:pt x="1207212" y="576263"/>
                </a:cubicBezTo>
                <a:cubicBezTo>
                  <a:pt x="1207212" y="579120"/>
                  <a:pt x="1207212" y="581025"/>
                  <a:pt x="1207212" y="583883"/>
                </a:cubicBezTo>
                <a:cubicBezTo>
                  <a:pt x="1207212" y="589598"/>
                  <a:pt x="1208165" y="594360"/>
                  <a:pt x="1208165" y="600075"/>
                </a:cubicBezTo>
                <a:cubicBezTo>
                  <a:pt x="1207212" y="600075"/>
                  <a:pt x="1205307" y="600075"/>
                  <a:pt x="1205307" y="602933"/>
                </a:cubicBezTo>
                <a:cubicBezTo>
                  <a:pt x="1206260" y="602933"/>
                  <a:pt x="1208165" y="601980"/>
                  <a:pt x="1208165" y="604838"/>
                </a:cubicBezTo>
                <a:cubicBezTo>
                  <a:pt x="1207212" y="609600"/>
                  <a:pt x="1206260" y="613410"/>
                  <a:pt x="1205307" y="616268"/>
                </a:cubicBezTo>
                <a:cubicBezTo>
                  <a:pt x="1205307" y="608648"/>
                  <a:pt x="1205307" y="599123"/>
                  <a:pt x="1204355" y="589598"/>
                </a:cubicBezTo>
                <a:close/>
                <a:moveTo>
                  <a:pt x="1207212" y="568643"/>
                </a:moveTo>
                <a:cubicBezTo>
                  <a:pt x="1207212" y="568643"/>
                  <a:pt x="1207212" y="569595"/>
                  <a:pt x="1207212" y="569595"/>
                </a:cubicBezTo>
                <a:cubicBezTo>
                  <a:pt x="1207212" y="569595"/>
                  <a:pt x="1207212" y="568643"/>
                  <a:pt x="1207212" y="568643"/>
                </a:cubicBezTo>
                <a:close/>
                <a:moveTo>
                  <a:pt x="1128155" y="307658"/>
                </a:moveTo>
                <a:cubicBezTo>
                  <a:pt x="1126250" y="305753"/>
                  <a:pt x="1126250" y="302895"/>
                  <a:pt x="1129107" y="300990"/>
                </a:cubicBezTo>
                <a:cubicBezTo>
                  <a:pt x="1129107" y="300990"/>
                  <a:pt x="1129107" y="300990"/>
                  <a:pt x="1130060" y="300990"/>
                </a:cubicBezTo>
                <a:cubicBezTo>
                  <a:pt x="1132917" y="303848"/>
                  <a:pt x="1134822" y="307658"/>
                  <a:pt x="1137680" y="312420"/>
                </a:cubicBezTo>
                <a:cubicBezTo>
                  <a:pt x="1133870" y="313373"/>
                  <a:pt x="1131965" y="311468"/>
                  <a:pt x="1128155" y="307658"/>
                </a:cubicBezTo>
                <a:close/>
                <a:moveTo>
                  <a:pt x="1126250" y="296228"/>
                </a:moveTo>
                <a:cubicBezTo>
                  <a:pt x="1123392" y="295275"/>
                  <a:pt x="1121487" y="293370"/>
                  <a:pt x="1120535" y="290513"/>
                </a:cubicBezTo>
                <a:cubicBezTo>
                  <a:pt x="1122440" y="292418"/>
                  <a:pt x="1124345" y="294323"/>
                  <a:pt x="1126250" y="296228"/>
                </a:cubicBezTo>
                <a:close/>
                <a:moveTo>
                  <a:pt x="1205307" y="633413"/>
                </a:moveTo>
                <a:cubicBezTo>
                  <a:pt x="1205307" y="635318"/>
                  <a:pt x="1205307" y="637223"/>
                  <a:pt x="1205307" y="639128"/>
                </a:cubicBezTo>
                <a:cubicBezTo>
                  <a:pt x="1205307" y="637223"/>
                  <a:pt x="1205307" y="635318"/>
                  <a:pt x="1205307" y="633413"/>
                </a:cubicBezTo>
                <a:close/>
                <a:moveTo>
                  <a:pt x="1223405" y="493395"/>
                </a:moveTo>
                <a:cubicBezTo>
                  <a:pt x="1223405" y="492443"/>
                  <a:pt x="1224357" y="491490"/>
                  <a:pt x="1225310" y="489585"/>
                </a:cubicBezTo>
                <a:cubicBezTo>
                  <a:pt x="1225310" y="492443"/>
                  <a:pt x="1225310" y="494348"/>
                  <a:pt x="1224357" y="495300"/>
                </a:cubicBezTo>
                <a:cubicBezTo>
                  <a:pt x="1223405" y="494348"/>
                  <a:pt x="1223405" y="494348"/>
                  <a:pt x="1223405" y="493395"/>
                </a:cubicBezTo>
                <a:close/>
                <a:moveTo>
                  <a:pt x="1221500" y="478155"/>
                </a:moveTo>
                <a:cubicBezTo>
                  <a:pt x="1221500" y="477203"/>
                  <a:pt x="1221500" y="477203"/>
                  <a:pt x="1221500" y="476250"/>
                </a:cubicBezTo>
                <a:cubicBezTo>
                  <a:pt x="1222452" y="477203"/>
                  <a:pt x="1222452" y="478155"/>
                  <a:pt x="1223405" y="479108"/>
                </a:cubicBezTo>
                <a:cubicBezTo>
                  <a:pt x="1222452" y="479108"/>
                  <a:pt x="1222452" y="479108"/>
                  <a:pt x="1221500" y="478155"/>
                </a:cubicBezTo>
                <a:close/>
                <a:moveTo>
                  <a:pt x="1216737" y="461963"/>
                </a:moveTo>
                <a:cubicBezTo>
                  <a:pt x="1214832" y="466725"/>
                  <a:pt x="1217690" y="471488"/>
                  <a:pt x="1218642" y="470535"/>
                </a:cubicBezTo>
                <a:cubicBezTo>
                  <a:pt x="1218642" y="472440"/>
                  <a:pt x="1217690" y="473393"/>
                  <a:pt x="1217690" y="473393"/>
                </a:cubicBezTo>
                <a:cubicBezTo>
                  <a:pt x="1216737" y="472440"/>
                  <a:pt x="1216737" y="471488"/>
                  <a:pt x="1215785" y="470535"/>
                </a:cubicBezTo>
                <a:cubicBezTo>
                  <a:pt x="1215785" y="469583"/>
                  <a:pt x="1215785" y="469583"/>
                  <a:pt x="1215785" y="468630"/>
                </a:cubicBezTo>
                <a:cubicBezTo>
                  <a:pt x="1214832" y="467678"/>
                  <a:pt x="1213880" y="466725"/>
                  <a:pt x="1212927" y="465773"/>
                </a:cubicBezTo>
                <a:cubicBezTo>
                  <a:pt x="1211975" y="464820"/>
                  <a:pt x="1211975" y="463868"/>
                  <a:pt x="1211975" y="463868"/>
                </a:cubicBezTo>
                <a:cubicBezTo>
                  <a:pt x="1211022" y="461963"/>
                  <a:pt x="1212927" y="460058"/>
                  <a:pt x="1214832" y="460058"/>
                </a:cubicBezTo>
                <a:cubicBezTo>
                  <a:pt x="1214832" y="461010"/>
                  <a:pt x="1215785" y="461963"/>
                  <a:pt x="1216737" y="461963"/>
                </a:cubicBezTo>
                <a:cubicBezTo>
                  <a:pt x="1216737" y="461963"/>
                  <a:pt x="1216737" y="461963"/>
                  <a:pt x="1216737" y="461963"/>
                </a:cubicBezTo>
                <a:close/>
                <a:moveTo>
                  <a:pt x="1205307" y="418148"/>
                </a:moveTo>
                <a:cubicBezTo>
                  <a:pt x="1205307" y="418148"/>
                  <a:pt x="1205307" y="418148"/>
                  <a:pt x="1205307" y="418148"/>
                </a:cubicBezTo>
                <a:cubicBezTo>
                  <a:pt x="1205307" y="417195"/>
                  <a:pt x="1205307" y="416243"/>
                  <a:pt x="1205307" y="416243"/>
                </a:cubicBezTo>
                <a:cubicBezTo>
                  <a:pt x="1205307" y="417195"/>
                  <a:pt x="1205307" y="418148"/>
                  <a:pt x="1205307" y="418148"/>
                </a:cubicBezTo>
                <a:close/>
                <a:moveTo>
                  <a:pt x="554750" y="109538"/>
                </a:moveTo>
                <a:cubicBezTo>
                  <a:pt x="553797" y="109538"/>
                  <a:pt x="552845" y="109538"/>
                  <a:pt x="551892" y="108585"/>
                </a:cubicBezTo>
                <a:cubicBezTo>
                  <a:pt x="552845" y="109538"/>
                  <a:pt x="553797" y="109538"/>
                  <a:pt x="554750" y="109538"/>
                </a:cubicBezTo>
                <a:close/>
                <a:moveTo>
                  <a:pt x="748107" y="1136333"/>
                </a:moveTo>
                <a:cubicBezTo>
                  <a:pt x="749060" y="1140143"/>
                  <a:pt x="744297" y="1137285"/>
                  <a:pt x="740487" y="1139190"/>
                </a:cubicBezTo>
                <a:cubicBezTo>
                  <a:pt x="741440" y="1137285"/>
                  <a:pt x="744297" y="1136333"/>
                  <a:pt x="748107" y="1136333"/>
                </a:cubicBezTo>
                <a:close/>
                <a:moveTo>
                  <a:pt x="1060527" y="986790"/>
                </a:moveTo>
                <a:cubicBezTo>
                  <a:pt x="1062432" y="989648"/>
                  <a:pt x="1056717" y="991553"/>
                  <a:pt x="1052907" y="996315"/>
                </a:cubicBezTo>
                <a:cubicBezTo>
                  <a:pt x="1051955" y="995363"/>
                  <a:pt x="1050050" y="996315"/>
                  <a:pt x="1049097" y="995363"/>
                </a:cubicBezTo>
                <a:cubicBezTo>
                  <a:pt x="1052907" y="992505"/>
                  <a:pt x="1056717" y="988695"/>
                  <a:pt x="1060527" y="986790"/>
                </a:cubicBezTo>
                <a:close/>
                <a:moveTo>
                  <a:pt x="1067195" y="977265"/>
                </a:moveTo>
                <a:cubicBezTo>
                  <a:pt x="1068147" y="978218"/>
                  <a:pt x="1069100" y="979170"/>
                  <a:pt x="1070052" y="977265"/>
                </a:cubicBezTo>
                <a:cubicBezTo>
                  <a:pt x="1071957" y="979170"/>
                  <a:pt x="1066242" y="984885"/>
                  <a:pt x="1063385" y="985838"/>
                </a:cubicBezTo>
                <a:cubicBezTo>
                  <a:pt x="1063385" y="983933"/>
                  <a:pt x="1064337" y="981075"/>
                  <a:pt x="1067195" y="977265"/>
                </a:cubicBezTo>
                <a:close/>
                <a:moveTo>
                  <a:pt x="1185305" y="723900"/>
                </a:moveTo>
                <a:cubicBezTo>
                  <a:pt x="1186257" y="723900"/>
                  <a:pt x="1186257" y="723900"/>
                  <a:pt x="1185305" y="723900"/>
                </a:cubicBezTo>
                <a:cubicBezTo>
                  <a:pt x="1185305" y="726758"/>
                  <a:pt x="1185305" y="726758"/>
                  <a:pt x="1184352" y="726758"/>
                </a:cubicBezTo>
                <a:cubicBezTo>
                  <a:pt x="1185305" y="725805"/>
                  <a:pt x="1185305" y="724853"/>
                  <a:pt x="1185305" y="723900"/>
                </a:cubicBezTo>
                <a:close/>
                <a:moveTo>
                  <a:pt x="1203402" y="662940"/>
                </a:moveTo>
                <a:cubicBezTo>
                  <a:pt x="1203402" y="661988"/>
                  <a:pt x="1203402" y="660083"/>
                  <a:pt x="1203402" y="659130"/>
                </a:cubicBezTo>
                <a:cubicBezTo>
                  <a:pt x="1203402" y="659130"/>
                  <a:pt x="1204355" y="658178"/>
                  <a:pt x="1205307" y="658178"/>
                </a:cubicBezTo>
                <a:cubicBezTo>
                  <a:pt x="1204355" y="660083"/>
                  <a:pt x="1203402" y="661988"/>
                  <a:pt x="1203402" y="662940"/>
                </a:cubicBezTo>
                <a:close/>
                <a:moveTo>
                  <a:pt x="1206260" y="653415"/>
                </a:moveTo>
                <a:cubicBezTo>
                  <a:pt x="1206260" y="651510"/>
                  <a:pt x="1205307" y="648653"/>
                  <a:pt x="1205307" y="646748"/>
                </a:cubicBezTo>
                <a:cubicBezTo>
                  <a:pt x="1206260" y="644843"/>
                  <a:pt x="1206260" y="642938"/>
                  <a:pt x="1207212" y="640080"/>
                </a:cubicBezTo>
                <a:cubicBezTo>
                  <a:pt x="1207212" y="645795"/>
                  <a:pt x="1206260" y="648653"/>
                  <a:pt x="1206260" y="653415"/>
                </a:cubicBezTo>
                <a:cubicBezTo>
                  <a:pt x="1206260" y="653415"/>
                  <a:pt x="1206260" y="653415"/>
                  <a:pt x="1206260" y="653415"/>
                </a:cubicBezTo>
                <a:close/>
                <a:moveTo>
                  <a:pt x="1225310" y="521018"/>
                </a:moveTo>
                <a:cubicBezTo>
                  <a:pt x="1226262" y="517208"/>
                  <a:pt x="1226262" y="513398"/>
                  <a:pt x="1225310" y="508635"/>
                </a:cubicBezTo>
                <a:cubicBezTo>
                  <a:pt x="1230072" y="510540"/>
                  <a:pt x="1228167" y="521018"/>
                  <a:pt x="1225310" y="524828"/>
                </a:cubicBezTo>
                <a:cubicBezTo>
                  <a:pt x="1225310" y="523875"/>
                  <a:pt x="1225310" y="522923"/>
                  <a:pt x="1225310" y="521018"/>
                </a:cubicBezTo>
                <a:close/>
                <a:moveTo>
                  <a:pt x="1224357" y="498158"/>
                </a:moveTo>
                <a:cubicBezTo>
                  <a:pt x="1225310" y="500063"/>
                  <a:pt x="1226262" y="502920"/>
                  <a:pt x="1227215" y="506730"/>
                </a:cubicBezTo>
                <a:cubicBezTo>
                  <a:pt x="1224357" y="509588"/>
                  <a:pt x="1223405" y="501015"/>
                  <a:pt x="1224357" y="498158"/>
                </a:cubicBezTo>
                <a:close/>
                <a:moveTo>
                  <a:pt x="1212927" y="422910"/>
                </a:moveTo>
                <a:lnTo>
                  <a:pt x="1210070" y="423863"/>
                </a:lnTo>
                <a:cubicBezTo>
                  <a:pt x="1209117" y="421005"/>
                  <a:pt x="1211022" y="417195"/>
                  <a:pt x="1208165" y="416243"/>
                </a:cubicBezTo>
                <a:cubicBezTo>
                  <a:pt x="1207212" y="411480"/>
                  <a:pt x="1210070" y="417195"/>
                  <a:pt x="1211022" y="417195"/>
                </a:cubicBezTo>
                <a:cubicBezTo>
                  <a:pt x="1211022" y="415290"/>
                  <a:pt x="1210070" y="414338"/>
                  <a:pt x="1209117" y="412433"/>
                </a:cubicBezTo>
                <a:cubicBezTo>
                  <a:pt x="1210070" y="412433"/>
                  <a:pt x="1210070" y="411480"/>
                  <a:pt x="1211022" y="410528"/>
                </a:cubicBezTo>
                <a:cubicBezTo>
                  <a:pt x="1211975" y="414338"/>
                  <a:pt x="1212927" y="418148"/>
                  <a:pt x="1212927" y="422910"/>
                </a:cubicBezTo>
                <a:close/>
                <a:moveTo>
                  <a:pt x="1206260" y="397193"/>
                </a:moveTo>
                <a:cubicBezTo>
                  <a:pt x="1205307" y="397193"/>
                  <a:pt x="1204355" y="394335"/>
                  <a:pt x="1204355" y="392430"/>
                </a:cubicBezTo>
                <a:cubicBezTo>
                  <a:pt x="1204355" y="392430"/>
                  <a:pt x="1204355" y="392430"/>
                  <a:pt x="1204355" y="392430"/>
                </a:cubicBezTo>
                <a:cubicBezTo>
                  <a:pt x="1205307" y="392430"/>
                  <a:pt x="1205307" y="391478"/>
                  <a:pt x="1206260" y="391478"/>
                </a:cubicBezTo>
                <a:cubicBezTo>
                  <a:pt x="1208165" y="395288"/>
                  <a:pt x="1206260" y="394335"/>
                  <a:pt x="1206260" y="397193"/>
                </a:cubicBezTo>
                <a:close/>
                <a:moveTo>
                  <a:pt x="1192925" y="381953"/>
                </a:moveTo>
                <a:cubicBezTo>
                  <a:pt x="1192925" y="381953"/>
                  <a:pt x="1193877" y="381953"/>
                  <a:pt x="1193877" y="381953"/>
                </a:cubicBezTo>
                <a:cubicBezTo>
                  <a:pt x="1196735" y="383858"/>
                  <a:pt x="1198640" y="385763"/>
                  <a:pt x="1199592" y="389573"/>
                </a:cubicBezTo>
                <a:cubicBezTo>
                  <a:pt x="1199592" y="391478"/>
                  <a:pt x="1201497" y="391478"/>
                  <a:pt x="1202450" y="391478"/>
                </a:cubicBezTo>
                <a:cubicBezTo>
                  <a:pt x="1202450" y="392430"/>
                  <a:pt x="1203402" y="394335"/>
                  <a:pt x="1203402" y="395288"/>
                </a:cubicBezTo>
                <a:cubicBezTo>
                  <a:pt x="1202450" y="395288"/>
                  <a:pt x="1202450" y="397193"/>
                  <a:pt x="1202450" y="397193"/>
                </a:cubicBezTo>
                <a:cubicBezTo>
                  <a:pt x="1200545" y="390525"/>
                  <a:pt x="1196735" y="392430"/>
                  <a:pt x="1201497" y="396240"/>
                </a:cubicBezTo>
                <a:cubicBezTo>
                  <a:pt x="1201497" y="397193"/>
                  <a:pt x="1201497" y="398145"/>
                  <a:pt x="1202450" y="399098"/>
                </a:cubicBezTo>
                <a:cubicBezTo>
                  <a:pt x="1199592" y="399098"/>
                  <a:pt x="1197687" y="399098"/>
                  <a:pt x="1194830" y="399098"/>
                </a:cubicBezTo>
                <a:cubicBezTo>
                  <a:pt x="1193877" y="399098"/>
                  <a:pt x="1192925" y="397193"/>
                  <a:pt x="1192925" y="396240"/>
                </a:cubicBezTo>
                <a:cubicBezTo>
                  <a:pt x="1193877" y="394335"/>
                  <a:pt x="1195782" y="391478"/>
                  <a:pt x="1194830" y="389573"/>
                </a:cubicBezTo>
                <a:cubicBezTo>
                  <a:pt x="1194830" y="387668"/>
                  <a:pt x="1191972" y="385763"/>
                  <a:pt x="1191972" y="382905"/>
                </a:cubicBezTo>
                <a:cubicBezTo>
                  <a:pt x="1191972" y="382905"/>
                  <a:pt x="1192925" y="381953"/>
                  <a:pt x="1192925" y="381953"/>
                </a:cubicBezTo>
                <a:close/>
                <a:moveTo>
                  <a:pt x="1166255" y="331470"/>
                </a:moveTo>
                <a:cubicBezTo>
                  <a:pt x="1165302" y="331470"/>
                  <a:pt x="1164350" y="330518"/>
                  <a:pt x="1163397" y="331470"/>
                </a:cubicBezTo>
                <a:cubicBezTo>
                  <a:pt x="1162445" y="330518"/>
                  <a:pt x="1162445" y="328613"/>
                  <a:pt x="1161492" y="327660"/>
                </a:cubicBezTo>
                <a:cubicBezTo>
                  <a:pt x="1161492" y="326708"/>
                  <a:pt x="1161492" y="325755"/>
                  <a:pt x="1161492" y="324803"/>
                </a:cubicBezTo>
                <a:cubicBezTo>
                  <a:pt x="1162445" y="326708"/>
                  <a:pt x="1164350" y="329565"/>
                  <a:pt x="1166255" y="331470"/>
                </a:cubicBezTo>
                <a:close/>
                <a:moveTo>
                  <a:pt x="1062432" y="189548"/>
                </a:moveTo>
                <a:cubicBezTo>
                  <a:pt x="1063385" y="190500"/>
                  <a:pt x="1063385" y="190500"/>
                  <a:pt x="1064337" y="191453"/>
                </a:cubicBezTo>
                <a:cubicBezTo>
                  <a:pt x="1064337" y="191453"/>
                  <a:pt x="1064337" y="191453"/>
                  <a:pt x="1064337" y="192405"/>
                </a:cubicBezTo>
                <a:cubicBezTo>
                  <a:pt x="1060527" y="191453"/>
                  <a:pt x="1059575" y="187643"/>
                  <a:pt x="1057670" y="182880"/>
                </a:cubicBezTo>
                <a:cubicBezTo>
                  <a:pt x="1058622" y="185738"/>
                  <a:pt x="1060527" y="187643"/>
                  <a:pt x="1062432" y="189548"/>
                </a:cubicBezTo>
                <a:close/>
                <a:moveTo>
                  <a:pt x="1007187" y="171450"/>
                </a:moveTo>
                <a:cubicBezTo>
                  <a:pt x="1007187" y="172403"/>
                  <a:pt x="1008140" y="172403"/>
                  <a:pt x="1007187" y="171450"/>
                </a:cubicBezTo>
                <a:cubicBezTo>
                  <a:pt x="1007187" y="172403"/>
                  <a:pt x="1006235" y="171450"/>
                  <a:pt x="1006235" y="171450"/>
                </a:cubicBezTo>
                <a:cubicBezTo>
                  <a:pt x="1006235" y="171450"/>
                  <a:pt x="1006235" y="171450"/>
                  <a:pt x="1007187" y="171450"/>
                </a:cubicBezTo>
                <a:close/>
                <a:moveTo>
                  <a:pt x="523317" y="111443"/>
                </a:moveTo>
                <a:cubicBezTo>
                  <a:pt x="523317" y="112395"/>
                  <a:pt x="523317" y="112395"/>
                  <a:pt x="523317" y="113348"/>
                </a:cubicBezTo>
                <a:cubicBezTo>
                  <a:pt x="525222" y="113348"/>
                  <a:pt x="526175" y="112395"/>
                  <a:pt x="526175" y="111443"/>
                </a:cubicBezTo>
                <a:cubicBezTo>
                  <a:pt x="529032" y="111443"/>
                  <a:pt x="530937" y="111443"/>
                  <a:pt x="533795" y="111443"/>
                </a:cubicBezTo>
                <a:cubicBezTo>
                  <a:pt x="532842" y="113348"/>
                  <a:pt x="530937" y="115253"/>
                  <a:pt x="529032" y="116205"/>
                </a:cubicBezTo>
                <a:cubicBezTo>
                  <a:pt x="526175" y="118110"/>
                  <a:pt x="524270" y="117158"/>
                  <a:pt x="522365" y="113348"/>
                </a:cubicBezTo>
                <a:cubicBezTo>
                  <a:pt x="521412" y="113348"/>
                  <a:pt x="520460" y="114300"/>
                  <a:pt x="519507" y="114300"/>
                </a:cubicBezTo>
                <a:cubicBezTo>
                  <a:pt x="514745" y="117158"/>
                  <a:pt x="512840" y="117158"/>
                  <a:pt x="509982" y="113348"/>
                </a:cubicBezTo>
                <a:cubicBezTo>
                  <a:pt x="509982" y="113348"/>
                  <a:pt x="509982" y="113348"/>
                  <a:pt x="509982" y="113348"/>
                </a:cubicBezTo>
                <a:cubicBezTo>
                  <a:pt x="514745" y="112395"/>
                  <a:pt x="519507" y="111443"/>
                  <a:pt x="523317" y="111443"/>
                </a:cubicBezTo>
                <a:close/>
                <a:moveTo>
                  <a:pt x="486170" y="117158"/>
                </a:moveTo>
                <a:cubicBezTo>
                  <a:pt x="490932" y="116205"/>
                  <a:pt x="494742" y="116205"/>
                  <a:pt x="498552" y="116205"/>
                </a:cubicBezTo>
                <a:cubicBezTo>
                  <a:pt x="497600" y="117158"/>
                  <a:pt x="496647" y="117158"/>
                  <a:pt x="494742" y="117158"/>
                </a:cubicBezTo>
                <a:cubicBezTo>
                  <a:pt x="493790" y="117158"/>
                  <a:pt x="491885" y="117158"/>
                  <a:pt x="490932" y="118110"/>
                </a:cubicBezTo>
                <a:cubicBezTo>
                  <a:pt x="487122" y="123825"/>
                  <a:pt x="479502" y="119063"/>
                  <a:pt x="474740" y="122873"/>
                </a:cubicBezTo>
                <a:cubicBezTo>
                  <a:pt x="471882" y="125730"/>
                  <a:pt x="469977" y="123825"/>
                  <a:pt x="468072" y="121920"/>
                </a:cubicBezTo>
                <a:cubicBezTo>
                  <a:pt x="474740" y="120015"/>
                  <a:pt x="480455" y="118110"/>
                  <a:pt x="486170" y="117158"/>
                </a:cubicBezTo>
                <a:close/>
                <a:moveTo>
                  <a:pt x="169940" y="883920"/>
                </a:moveTo>
                <a:cubicBezTo>
                  <a:pt x="168987" y="883920"/>
                  <a:pt x="168987" y="882015"/>
                  <a:pt x="168987" y="881063"/>
                </a:cubicBezTo>
                <a:cubicBezTo>
                  <a:pt x="168987" y="880110"/>
                  <a:pt x="168987" y="880110"/>
                  <a:pt x="169940" y="880110"/>
                </a:cubicBezTo>
                <a:cubicBezTo>
                  <a:pt x="169940" y="880110"/>
                  <a:pt x="170892" y="879158"/>
                  <a:pt x="170892" y="879158"/>
                </a:cubicBezTo>
                <a:cubicBezTo>
                  <a:pt x="170892" y="879158"/>
                  <a:pt x="170892" y="879158"/>
                  <a:pt x="170892" y="879158"/>
                </a:cubicBezTo>
                <a:cubicBezTo>
                  <a:pt x="170892" y="879158"/>
                  <a:pt x="170892" y="879158"/>
                  <a:pt x="170892" y="879158"/>
                </a:cubicBezTo>
                <a:cubicBezTo>
                  <a:pt x="171845" y="880110"/>
                  <a:pt x="171845" y="881063"/>
                  <a:pt x="171845" y="882015"/>
                </a:cubicBezTo>
                <a:cubicBezTo>
                  <a:pt x="171845" y="882968"/>
                  <a:pt x="171845" y="883920"/>
                  <a:pt x="169940" y="883920"/>
                </a:cubicBezTo>
                <a:close/>
                <a:moveTo>
                  <a:pt x="187085" y="931545"/>
                </a:moveTo>
                <a:cubicBezTo>
                  <a:pt x="187085" y="932498"/>
                  <a:pt x="186132" y="933450"/>
                  <a:pt x="185180" y="933450"/>
                </a:cubicBezTo>
                <a:cubicBezTo>
                  <a:pt x="185180" y="933450"/>
                  <a:pt x="184227" y="932498"/>
                  <a:pt x="184227" y="932498"/>
                </a:cubicBezTo>
                <a:cubicBezTo>
                  <a:pt x="184227" y="930593"/>
                  <a:pt x="184227" y="928688"/>
                  <a:pt x="184227" y="927735"/>
                </a:cubicBezTo>
                <a:cubicBezTo>
                  <a:pt x="184227" y="927735"/>
                  <a:pt x="184227" y="927735"/>
                  <a:pt x="184227" y="927735"/>
                </a:cubicBezTo>
                <a:cubicBezTo>
                  <a:pt x="184227" y="927735"/>
                  <a:pt x="184227" y="927735"/>
                  <a:pt x="184227" y="927735"/>
                </a:cubicBezTo>
                <a:cubicBezTo>
                  <a:pt x="183275" y="927735"/>
                  <a:pt x="182322" y="926783"/>
                  <a:pt x="181370" y="926783"/>
                </a:cubicBezTo>
                <a:cubicBezTo>
                  <a:pt x="181370" y="926783"/>
                  <a:pt x="181370" y="925830"/>
                  <a:pt x="181370" y="925830"/>
                </a:cubicBezTo>
                <a:cubicBezTo>
                  <a:pt x="183275" y="925830"/>
                  <a:pt x="183275" y="926783"/>
                  <a:pt x="183275" y="928688"/>
                </a:cubicBezTo>
                <a:cubicBezTo>
                  <a:pt x="183275" y="928688"/>
                  <a:pt x="183275" y="928688"/>
                  <a:pt x="183275" y="928688"/>
                </a:cubicBezTo>
                <a:cubicBezTo>
                  <a:pt x="183275" y="928688"/>
                  <a:pt x="183275" y="928688"/>
                  <a:pt x="183275" y="928688"/>
                </a:cubicBezTo>
                <a:cubicBezTo>
                  <a:pt x="186132" y="927735"/>
                  <a:pt x="188037" y="928688"/>
                  <a:pt x="187085" y="931545"/>
                </a:cubicBezTo>
                <a:close/>
                <a:moveTo>
                  <a:pt x="198515" y="942023"/>
                </a:moveTo>
                <a:cubicBezTo>
                  <a:pt x="198515" y="942023"/>
                  <a:pt x="198515" y="942023"/>
                  <a:pt x="198515" y="942023"/>
                </a:cubicBezTo>
                <a:lnTo>
                  <a:pt x="198515" y="942023"/>
                </a:lnTo>
                <a:cubicBezTo>
                  <a:pt x="197562" y="941070"/>
                  <a:pt x="196610" y="941070"/>
                  <a:pt x="195657" y="940118"/>
                </a:cubicBezTo>
                <a:cubicBezTo>
                  <a:pt x="196610" y="939165"/>
                  <a:pt x="197562" y="938213"/>
                  <a:pt x="198515" y="938213"/>
                </a:cubicBezTo>
                <a:cubicBezTo>
                  <a:pt x="199467" y="938213"/>
                  <a:pt x="200420" y="939165"/>
                  <a:pt x="201372" y="940118"/>
                </a:cubicBezTo>
                <a:cubicBezTo>
                  <a:pt x="200420" y="941070"/>
                  <a:pt x="199467" y="942023"/>
                  <a:pt x="198515" y="942023"/>
                </a:cubicBezTo>
                <a:close/>
                <a:moveTo>
                  <a:pt x="206135" y="950595"/>
                </a:moveTo>
                <a:cubicBezTo>
                  <a:pt x="206135" y="951548"/>
                  <a:pt x="206135" y="953453"/>
                  <a:pt x="204230" y="953453"/>
                </a:cubicBezTo>
                <a:cubicBezTo>
                  <a:pt x="204230" y="953453"/>
                  <a:pt x="204230" y="952500"/>
                  <a:pt x="204230" y="952500"/>
                </a:cubicBezTo>
                <a:cubicBezTo>
                  <a:pt x="204230" y="951548"/>
                  <a:pt x="205182" y="950595"/>
                  <a:pt x="206135" y="950595"/>
                </a:cubicBezTo>
                <a:cubicBezTo>
                  <a:pt x="206135" y="950595"/>
                  <a:pt x="206135" y="950595"/>
                  <a:pt x="206135" y="950595"/>
                </a:cubicBezTo>
                <a:cubicBezTo>
                  <a:pt x="206135" y="949643"/>
                  <a:pt x="206135" y="949643"/>
                  <a:pt x="206135" y="950595"/>
                </a:cubicBezTo>
                <a:cubicBezTo>
                  <a:pt x="206135" y="947738"/>
                  <a:pt x="206135" y="945833"/>
                  <a:pt x="208040" y="943928"/>
                </a:cubicBezTo>
                <a:cubicBezTo>
                  <a:pt x="208992" y="942975"/>
                  <a:pt x="212802" y="942975"/>
                  <a:pt x="212802" y="943928"/>
                </a:cubicBezTo>
                <a:cubicBezTo>
                  <a:pt x="212802" y="944880"/>
                  <a:pt x="212802" y="945833"/>
                  <a:pt x="211850" y="946785"/>
                </a:cubicBezTo>
                <a:cubicBezTo>
                  <a:pt x="210897" y="947738"/>
                  <a:pt x="208992" y="950595"/>
                  <a:pt x="206135" y="950595"/>
                </a:cubicBezTo>
                <a:cubicBezTo>
                  <a:pt x="207087" y="949643"/>
                  <a:pt x="207087" y="950595"/>
                  <a:pt x="206135" y="950595"/>
                </a:cubicBezTo>
                <a:cubicBezTo>
                  <a:pt x="206135" y="950595"/>
                  <a:pt x="206135" y="950595"/>
                  <a:pt x="206135" y="950595"/>
                </a:cubicBezTo>
                <a:close/>
                <a:moveTo>
                  <a:pt x="221375" y="954405"/>
                </a:moveTo>
                <a:cubicBezTo>
                  <a:pt x="218517" y="960120"/>
                  <a:pt x="212802" y="964883"/>
                  <a:pt x="212802" y="972503"/>
                </a:cubicBezTo>
                <a:cubicBezTo>
                  <a:pt x="212802" y="972503"/>
                  <a:pt x="210897" y="973455"/>
                  <a:pt x="209945" y="973455"/>
                </a:cubicBezTo>
                <a:cubicBezTo>
                  <a:pt x="208992" y="973455"/>
                  <a:pt x="207087" y="971550"/>
                  <a:pt x="208040" y="971550"/>
                </a:cubicBezTo>
                <a:cubicBezTo>
                  <a:pt x="209945" y="963930"/>
                  <a:pt x="212802" y="958215"/>
                  <a:pt x="217565" y="951548"/>
                </a:cubicBezTo>
                <a:cubicBezTo>
                  <a:pt x="217565" y="950595"/>
                  <a:pt x="219470" y="951548"/>
                  <a:pt x="221375" y="951548"/>
                </a:cubicBezTo>
                <a:cubicBezTo>
                  <a:pt x="221375" y="951548"/>
                  <a:pt x="221375" y="951548"/>
                  <a:pt x="221375" y="951548"/>
                </a:cubicBezTo>
                <a:cubicBezTo>
                  <a:pt x="221375" y="951548"/>
                  <a:pt x="222327" y="952500"/>
                  <a:pt x="222327" y="952500"/>
                </a:cubicBezTo>
                <a:cubicBezTo>
                  <a:pt x="222327" y="952500"/>
                  <a:pt x="222327" y="952500"/>
                  <a:pt x="222327" y="952500"/>
                </a:cubicBezTo>
                <a:cubicBezTo>
                  <a:pt x="221375" y="952500"/>
                  <a:pt x="221375" y="953453"/>
                  <a:pt x="221375" y="954405"/>
                </a:cubicBezTo>
                <a:close/>
                <a:moveTo>
                  <a:pt x="278525" y="1001078"/>
                </a:moveTo>
                <a:cubicBezTo>
                  <a:pt x="277572" y="1002030"/>
                  <a:pt x="276620" y="1002983"/>
                  <a:pt x="275667" y="1002983"/>
                </a:cubicBezTo>
                <a:cubicBezTo>
                  <a:pt x="275667" y="1002030"/>
                  <a:pt x="276620" y="1001078"/>
                  <a:pt x="278525" y="1000125"/>
                </a:cubicBezTo>
                <a:cubicBezTo>
                  <a:pt x="281382" y="999173"/>
                  <a:pt x="283287" y="1002030"/>
                  <a:pt x="283287" y="1004888"/>
                </a:cubicBezTo>
                <a:cubicBezTo>
                  <a:pt x="283287" y="1004888"/>
                  <a:pt x="283287" y="1005840"/>
                  <a:pt x="283287" y="1005840"/>
                </a:cubicBezTo>
                <a:cubicBezTo>
                  <a:pt x="281382" y="1003935"/>
                  <a:pt x="280430" y="1002983"/>
                  <a:pt x="278525" y="1001078"/>
                </a:cubicBezTo>
                <a:close/>
                <a:moveTo>
                  <a:pt x="302337" y="1006793"/>
                </a:moveTo>
                <a:cubicBezTo>
                  <a:pt x="302337" y="1007745"/>
                  <a:pt x="302337" y="1007745"/>
                  <a:pt x="302337" y="1006793"/>
                </a:cubicBezTo>
                <a:lnTo>
                  <a:pt x="302337" y="1006793"/>
                </a:lnTo>
                <a:cubicBezTo>
                  <a:pt x="302337" y="1007745"/>
                  <a:pt x="302337" y="1006793"/>
                  <a:pt x="302337" y="1006793"/>
                </a:cubicBezTo>
                <a:cubicBezTo>
                  <a:pt x="302337" y="1006793"/>
                  <a:pt x="302337" y="1006793"/>
                  <a:pt x="302337" y="1006793"/>
                </a:cubicBezTo>
                <a:cubicBezTo>
                  <a:pt x="303290" y="1005840"/>
                  <a:pt x="303290" y="1005840"/>
                  <a:pt x="303290" y="1006793"/>
                </a:cubicBezTo>
                <a:cubicBezTo>
                  <a:pt x="303290" y="1006793"/>
                  <a:pt x="302337" y="1006793"/>
                  <a:pt x="302337" y="1006793"/>
                </a:cubicBezTo>
                <a:close/>
                <a:moveTo>
                  <a:pt x="430925" y="1107758"/>
                </a:moveTo>
                <a:cubicBezTo>
                  <a:pt x="419495" y="1102043"/>
                  <a:pt x="407112" y="1097280"/>
                  <a:pt x="393777" y="1094423"/>
                </a:cubicBezTo>
                <a:cubicBezTo>
                  <a:pt x="389015" y="1092518"/>
                  <a:pt x="385205" y="1089660"/>
                  <a:pt x="379490" y="1085850"/>
                </a:cubicBezTo>
                <a:cubicBezTo>
                  <a:pt x="378537" y="1085850"/>
                  <a:pt x="378537" y="1084898"/>
                  <a:pt x="377585" y="1084898"/>
                </a:cubicBezTo>
                <a:cubicBezTo>
                  <a:pt x="379490" y="1085850"/>
                  <a:pt x="382347" y="1085850"/>
                  <a:pt x="384252" y="1085850"/>
                </a:cubicBezTo>
                <a:cubicBezTo>
                  <a:pt x="389967" y="1086803"/>
                  <a:pt x="394730" y="1087755"/>
                  <a:pt x="399492" y="1089660"/>
                </a:cubicBezTo>
                <a:cubicBezTo>
                  <a:pt x="404255" y="1090613"/>
                  <a:pt x="409970" y="1092518"/>
                  <a:pt x="415685" y="1095375"/>
                </a:cubicBezTo>
                <a:cubicBezTo>
                  <a:pt x="425210" y="1090613"/>
                  <a:pt x="438545" y="1107758"/>
                  <a:pt x="448070" y="1106805"/>
                </a:cubicBezTo>
                <a:cubicBezTo>
                  <a:pt x="444260" y="1101090"/>
                  <a:pt x="459500" y="1105853"/>
                  <a:pt x="469025" y="1106805"/>
                </a:cubicBezTo>
                <a:cubicBezTo>
                  <a:pt x="468072" y="1109663"/>
                  <a:pt x="469025" y="1112520"/>
                  <a:pt x="469025" y="1117283"/>
                </a:cubicBezTo>
                <a:cubicBezTo>
                  <a:pt x="455690" y="1116330"/>
                  <a:pt x="443307" y="1112520"/>
                  <a:pt x="430925" y="1107758"/>
                </a:cubicBezTo>
                <a:close/>
                <a:moveTo>
                  <a:pt x="609042" y="1137285"/>
                </a:moveTo>
                <a:cubicBezTo>
                  <a:pt x="611900" y="1135380"/>
                  <a:pt x="613805" y="1139190"/>
                  <a:pt x="618567" y="1138238"/>
                </a:cubicBezTo>
                <a:cubicBezTo>
                  <a:pt x="618567" y="1137285"/>
                  <a:pt x="616662" y="1137285"/>
                  <a:pt x="615710" y="1137285"/>
                </a:cubicBezTo>
                <a:cubicBezTo>
                  <a:pt x="615710" y="1136333"/>
                  <a:pt x="619520" y="1136333"/>
                  <a:pt x="619520" y="1135380"/>
                </a:cubicBezTo>
                <a:cubicBezTo>
                  <a:pt x="617615" y="1133475"/>
                  <a:pt x="610947" y="1135380"/>
                  <a:pt x="607137" y="1135380"/>
                </a:cubicBezTo>
                <a:cubicBezTo>
                  <a:pt x="612852" y="1131570"/>
                  <a:pt x="627140" y="1131570"/>
                  <a:pt x="630950" y="1128713"/>
                </a:cubicBezTo>
                <a:cubicBezTo>
                  <a:pt x="632855" y="1130618"/>
                  <a:pt x="631902" y="1133475"/>
                  <a:pt x="630950" y="1133475"/>
                </a:cubicBezTo>
                <a:cubicBezTo>
                  <a:pt x="632855" y="1136333"/>
                  <a:pt x="633807" y="1133475"/>
                  <a:pt x="636665" y="1134428"/>
                </a:cubicBezTo>
                <a:cubicBezTo>
                  <a:pt x="640475" y="1133475"/>
                  <a:pt x="631902" y="1133475"/>
                  <a:pt x="633807" y="1130618"/>
                </a:cubicBezTo>
                <a:cubicBezTo>
                  <a:pt x="644285" y="1129665"/>
                  <a:pt x="647142" y="1130618"/>
                  <a:pt x="650952" y="1127760"/>
                </a:cubicBezTo>
                <a:cubicBezTo>
                  <a:pt x="655715" y="1128713"/>
                  <a:pt x="650952" y="1128713"/>
                  <a:pt x="659525" y="1127760"/>
                </a:cubicBezTo>
                <a:cubicBezTo>
                  <a:pt x="661430" y="1133475"/>
                  <a:pt x="650952" y="1130618"/>
                  <a:pt x="648095" y="1132523"/>
                </a:cubicBezTo>
                <a:cubicBezTo>
                  <a:pt x="652857" y="1136333"/>
                  <a:pt x="665240" y="1126808"/>
                  <a:pt x="666192" y="1132523"/>
                </a:cubicBezTo>
                <a:cubicBezTo>
                  <a:pt x="661430" y="1132523"/>
                  <a:pt x="657620" y="1133475"/>
                  <a:pt x="652857" y="1134428"/>
                </a:cubicBezTo>
                <a:cubicBezTo>
                  <a:pt x="648095" y="1135380"/>
                  <a:pt x="643332" y="1135380"/>
                  <a:pt x="638570" y="1136333"/>
                </a:cubicBezTo>
                <a:cubicBezTo>
                  <a:pt x="629045" y="1139190"/>
                  <a:pt x="618567" y="1140143"/>
                  <a:pt x="609042" y="1137285"/>
                </a:cubicBezTo>
                <a:close/>
                <a:moveTo>
                  <a:pt x="611900" y="1170623"/>
                </a:moveTo>
                <a:cubicBezTo>
                  <a:pt x="610947" y="1173480"/>
                  <a:pt x="614757" y="1171575"/>
                  <a:pt x="617615" y="1171575"/>
                </a:cubicBezTo>
                <a:cubicBezTo>
                  <a:pt x="612852" y="1172528"/>
                  <a:pt x="605232" y="1173480"/>
                  <a:pt x="596660" y="1173480"/>
                </a:cubicBezTo>
                <a:cubicBezTo>
                  <a:pt x="588087" y="1173480"/>
                  <a:pt x="578562" y="1172528"/>
                  <a:pt x="569990" y="1173480"/>
                </a:cubicBezTo>
                <a:cubicBezTo>
                  <a:pt x="580467" y="1167765"/>
                  <a:pt x="596660" y="1173480"/>
                  <a:pt x="611900" y="1170623"/>
                </a:cubicBezTo>
                <a:close/>
                <a:moveTo>
                  <a:pt x="565227" y="1175385"/>
                </a:moveTo>
                <a:cubicBezTo>
                  <a:pt x="573800" y="1176338"/>
                  <a:pt x="575705" y="1176338"/>
                  <a:pt x="584277" y="1177290"/>
                </a:cubicBezTo>
                <a:cubicBezTo>
                  <a:pt x="575705" y="1173480"/>
                  <a:pt x="602375" y="1175385"/>
                  <a:pt x="605232" y="1177290"/>
                </a:cubicBezTo>
                <a:cubicBezTo>
                  <a:pt x="598565" y="1179195"/>
                  <a:pt x="589992" y="1179195"/>
                  <a:pt x="582372" y="1178243"/>
                </a:cubicBezTo>
                <a:cubicBezTo>
                  <a:pt x="574752" y="1178243"/>
                  <a:pt x="567132" y="1177290"/>
                  <a:pt x="562370" y="1179195"/>
                </a:cubicBezTo>
                <a:cubicBezTo>
                  <a:pt x="561417" y="1177290"/>
                  <a:pt x="565227" y="1177290"/>
                  <a:pt x="565227" y="1175385"/>
                </a:cubicBezTo>
                <a:close/>
                <a:moveTo>
                  <a:pt x="561417" y="1183005"/>
                </a:moveTo>
                <a:cubicBezTo>
                  <a:pt x="562370" y="1180148"/>
                  <a:pt x="566180" y="1182053"/>
                  <a:pt x="569037" y="1183005"/>
                </a:cubicBezTo>
                <a:cubicBezTo>
                  <a:pt x="568085" y="1184910"/>
                  <a:pt x="561417" y="1183005"/>
                  <a:pt x="561417" y="1183005"/>
                </a:cubicBezTo>
                <a:close/>
                <a:moveTo>
                  <a:pt x="661430" y="1187768"/>
                </a:moveTo>
                <a:lnTo>
                  <a:pt x="661430" y="1184910"/>
                </a:lnTo>
                <a:cubicBezTo>
                  <a:pt x="660477" y="1184910"/>
                  <a:pt x="660477" y="1184910"/>
                  <a:pt x="659525" y="1185863"/>
                </a:cubicBezTo>
                <a:cubicBezTo>
                  <a:pt x="656667" y="1186815"/>
                  <a:pt x="652857" y="1186815"/>
                  <a:pt x="649047" y="1187768"/>
                </a:cubicBezTo>
                <a:cubicBezTo>
                  <a:pt x="642380" y="1188720"/>
                  <a:pt x="634760" y="1189673"/>
                  <a:pt x="627140" y="1189673"/>
                </a:cubicBezTo>
                <a:cubicBezTo>
                  <a:pt x="611900" y="1190625"/>
                  <a:pt x="596660" y="1191578"/>
                  <a:pt x="581420" y="1188720"/>
                </a:cubicBezTo>
                <a:cubicBezTo>
                  <a:pt x="579515" y="1188720"/>
                  <a:pt x="580467" y="1190625"/>
                  <a:pt x="578562" y="1190625"/>
                </a:cubicBezTo>
                <a:cubicBezTo>
                  <a:pt x="574752" y="1190625"/>
                  <a:pt x="571895" y="1189673"/>
                  <a:pt x="569990" y="1188720"/>
                </a:cubicBezTo>
                <a:cubicBezTo>
                  <a:pt x="569990" y="1185863"/>
                  <a:pt x="577610" y="1187768"/>
                  <a:pt x="582372" y="1187768"/>
                </a:cubicBezTo>
                <a:cubicBezTo>
                  <a:pt x="582372" y="1186815"/>
                  <a:pt x="582372" y="1185863"/>
                  <a:pt x="580467" y="1184910"/>
                </a:cubicBezTo>
                <a:cubicBezTo>
                  <a:pt x="594755" y="1184910"/>
                  <a:pt x="621425" y="1184910"/>
                  <a:pt x="642380" y="1179195"/>
                </a:cubicBezTo>
                <a:cubicBezTo>
                  <a:pt x="647142" y="1180148"/>
                  <a:pt x="651905" y="1180148"/>
                  <a:pt x="654762" y="1182053"/>
                </a:cubicBezTo>
                <a:cubicBezTo>
                  <a:pt x="658572" y="1181100"/>
                  <a:pt x="653810" y="1179195"/>
                  <a:pt x="653810" y="1178243"/>
                </a:cubicBezTo>
                <a:cubicBezTo>
                  <a:pt x="657620" y="1177290"/>
                  <a:pt x="661430" y="1181100"/>
                  <a:pt x="662382" y="1178243"/>
                </a:cubicBezTo>
                <a:cubicBezTo>
                  <a:pt x="667145" y="1178243"/>
                  <a:pt x="664287" y="1179195"/>
                  <a:pt x="664287" y="1181100"/>
                </a:cubicBezTo>
                <a:cubicBezTo>
                  <a:pt x="671907" y="1179195"/>
                  <a:pt x="676670" y="1177290"/>
                  <a:pt x="681432" y="1176338"/>
                </a:cubicBezTo>
                <a:cubicBezTo>
                  <a:pt x="682385" y="1173480"/>
                  <a:pt x="676670" y="1175385"/>
                  <a:pt x="673812" y="1176338"/>
                </a:cubicBezTo>
                <a:cubicBezTo>
                  <a:pt x="677622" y="1172528"/>
                  <a:pt x="688100" y="1172528"/>
                  <a:pt x="692862" y="1173480"/>
                </a:cubicBezTo>
                <a:cubicBezTo>
                  <a:pt x="694767" y="1176338"/>
                  <a:pt x="687147" y="1180148"/>
                  <a:pt x="695720" y="1179195"/>
                </a:cubicBezTo>
                <a:cubicBezTo>
                  <a:pt x="690005" y="1183005"/>
                  <a:pt x="671907" y="1180148"/>
                  <a:pt x="669050" y="1183958"/>
                </a:cubicBezTo>
                <a:cubicBezTo>
                  <a:pt x="680480" y="1183958"/>
                  <a:pt x="700482" y="1178243"/>
                  <a:pt x="707150" y="1182053"/>
                </a:cubicBezTo>
                <a:cubicBezTo>
                  <a:pt x="692862" y="1185863"/>
                  <a:pt x="678575" y="1183958"/>
                  <a:pt x="661430" y="1187768"/>
                </a:cubicBezTo>
                <a:close/>
                <a:moveTo>
                  <a:pt x="730010" y="1167765"/>
                </a:moveTo>
                <a:cubicBezTo>
                  <a:pt x="730010" y="1165860"/>
                  <a:pt x="728105" y="1166813"/>
                  <a:pt x="728105" y="1164908"/>
                </a:cubicBezTo>
                <a:cubicBezTo>
                  <a:pt x="733820" y="1163003"/>
                  <a:pt x="732867" y="1165860"/>
                  <a:pt x="738582" y="1163955"/>
                </a:cubicBezTo>
                <a:cubicBezTo>
                  <a:pt x="736677" y="1165860"/>
                  <a:pt x="731915" y="1166813"/>
                  <a:pt x="730010" y="1167765"/>
                </a:cubicBezTo>
                <a:close/>
                <a:moveTo>
                  <a:pt x="769062" y="1153478"/>
                </a:moveTo>
                <a:cubicBezTo>
                  <a:pt x="750965" y="1156335"/>
                  <a:pt x="736677" y="1161098"/>
                  <a:pt x="718580" y="1163955"/>
                </a:cubicBezTo>
                <a:cubicBezTo>
                  <a:pt x="719532" y="1164908"/>
                  <a:pt x="723342" y="1163003"/>
                  <a:pt x="724295" y="1163955"/>
                </a:cubicBezTo>
                <a:cubicBezTo>
                  <a:pt x="724295" y="1166813"/>
                  <a:pt x="715722" y="1167765"/>
                  <a:pt x="715722" y="1164908"/>
                </a:cubicBezTo>
                <a:cubicBezTo>
                  <a:pt x="711912" y="1166813"/>
                  <a:pt x="711912" y="1167765"/>
                  <a:pt x="713817" y="1170623"/>
                </a:cubicBezTo>
                <a:cubicBezTo>
                  <a:pt x="707150" y="1168718"/>
                  <a:pt x="706197" y="1166813"/>
                  <a:pt x="708102" y="1164908"/>
                </a:cubicBezTo>
                <a:cubicBezTo>
                  <a:pt x="710007" y="1163003"/>
                  <a:pt x="716675" y="1162050"/>
                  <a:pt x="725247" y="1160145"/>
                </a:cubicBezTo>
                <a:cubicBezTo>
                  <a:pt x="723342" y="1159193"/>
                  <a:pt x="720485" y="1160145"/>
                  <a:pt x="717627" y="1160145"/>
                </a:cubicBezTo>
                <a:cubicBezTo>
                  <a:pt x="716675" y="1158240"/>
                  <a:pt x="724295" y="1158240"/>
                  <a:pt x="724295" y="1156335"/>
                </a:cubicBezTo>
                <a:cubicBezTo>
                  <a:pt x="726200" y="1156335"/>
                  <a:pt x="726200" y="1158240"/>
                  <a:pt x="726200" y="1159193"/>
                </a:cubicBezTo>
                <a:cubicBezTo>
                  <a:pt x="739535" y="1154430"/>
                  <a:pt x="740487" y="1154430"/>
                  <a:pt x="755727" y="1149668"/>
                </a:cubicBezTo>
                <a:cubicBezTo>
                  <a:pt x="758585" y="1152525"/>
                  <a:pt x="763347" y="1147763"/>
                  <a:pt x="766205" y="1149668"/>
                </a:cubicBezTo>
                <a:cubicBezTo>
                  <a:pt x="770015" y="1147763"/>
                  <a:pt x="761442" y="1148715"/>
                  <a:pt x="765252" y="1146810"/>
                </a:cubicBezTo>
                <a:cubicBezTo>
                  <a:pt x="775730" y="1144905"/>
                  <a:pt x="774777" y="1146810"/>
                  <a:pt x="785255" y="1142048"/>
                </a:cubicBezTo>
                <a:cubicBezTo>
                  <a:pt x="784302" y="1140143"/>
                  <a:pt x="776682" y="1145858"/>
                  <a:pt x="777635" y="1142048"/>
                </a:cubicBezTo>
                <a:cubicBezTo>
                  <a:pt x="784302" y="1141095"/>
                  <a:pt x="789065" y="1138238"/>
                  <a:pt x="793827" y="1135380"/>
                </a:cubicBezTo>
                <a:cubicBezTo>
                  <a:pt x="794780" y="1137285"/>
                  <a:pt x="794780" y="1138238"/>
                  <a:pt x="793827" y="1139190"/>
                </a:cubicBezTo>
                <a:cubicBezTo>
                  <a:pt x="797637" y="1138238"/>
                  <a:pt x="797637" y="1136333"/>
                  <a:pt x="796685" y="1134428"/>
                </a:cubicBezTo>
                <a:cubicBezTo>
                  <a:pt x="803352" y="1130618"/>
                  <a:pt x="805257" y="1132523"/>
                  <a:pt x="809067" y="1133475"/>
                </a:cubicBezTo>
                <a:cubicBezTo>
                  <a:pt x="804305" y="1143000"/>
                  <a:pt x="776682" y="1146810"/>
                  <a:pt x="769062" y="1153478"/>
                </a:cubicBezTo>
                <a:close/>
                <a:moveTo>
                  <a:pt x="901460" y="1118235"/>
                </a:moveTo>
                <a:cubicBezTo>
                  <a:pt x="901460" y="1114425"/>
                  <a:pt x="907175" y="1113473"/>
                  <a:pt x="910985" y="1109663"/>
                </a:cubicBezTo>
                <a:cubicBezTo>
                  <a:pt x="910985" y="1111568"/>
                  <a:pt x="903365" y="1115378"/>
                  <a:pt x="901460" y="1118235"/>
                </a:cubicBezTo>
                <a:close/>
                <a:moveTo>
                  <a:pt x="943370" y="1108710"/>
                </a:moveTo>
                <a:cubicBezTo>
                  <a:pt x="940512" y="1114425"/>
                  <a:pt x="941465" y="1107758"/>
                  <a:pt x="936702" y="1110615"/>
                </a:cubicBezTo>
                <a:cubicBezTo>
                  <a:pt x="936702" y="1109663"/>
                  <a:pt x="939560" y="1107758"/>
                  <a:pt x="941465" y="1106805"/>
                </a:cubicBezTo>
                <a:cubicBezTo>
                  <a:pt x="942417" y="1107758"/>
                  <a:pt x="942417" y="1108710"/>
                  <a:pt x="944322" y="1107758"/>
                </a:cubicBezTo>
                <a:cubicBezTo>
                  <a:pt x="944322" y="1108710"/>
                  <a:pt x="943370" y="1109663"/>
                  <a:pt x="943370" y="1108710"/>
                </a:cubicBezTo>
                <a:close/>
                <a:moveTo>
                  <a:pt x="938607" y="1096328"/>
                </a:moveTo>
                <a:lnTo>
                  <a:pt x="943370" y="1093470"/>
                </a:lnTo>
                <a:lnTo>
                  <a:pt x="944322" y="1095375"/>
                </a:lnTo>
                <a:cubicBezTo>
                  <a:pt x="942417" y="1096328"/>
                  <a:pt x="939560" y="1098233"/>
                  <a:pt x="938607" y="1096328"/>
                </a:cubicBezTo>
                <a:close/>
                <a:moveTo>
                  <a:pt x="944322" y="1091565"/>
                </a:moveTo>
                <a:cubicBezTo>
                  <a:pt x="943370" y="1089660"/>
                  <a:pt x="947180" y="1086803"/>
                  <a:pt x="950990" y="1084898"/>
                </a:cubicBezTo>
                <a:lnTo>
                  <a:pt x="952895" y="1086803"/>
                </a:lnTo>
                <a:cubicBezTo>
                  <a:pt x="949085" y="1089660"/>
                  <a:pt x="946227" y="1091565"/>
                  <a:pt x="944322" y="1091565"/>
                </a:cubicBezTo>
                <a:close/>
                <a:moveTo>
                  <a:pt x="942417" y="1087755"/>
                </a:moveTo>
                <a:cubicBezTo>
                  <a:pt x="934797" y="1093470"/>
                  <a:pt x="926225" y="1098233"/>
                  <a:pt x="922415" y="1102043"/>
                </a:cubicBezTo>
                <a:cubicBezTo>
                  <a:pt x="923367" y="1099185"/>
                  <a:pt x="930035" y="1093470"/>
                  <a:pt x="937655" y="1087755"/>
                </a:cubicBezTo>
                <a:cubicBezTo>
                  <a:pt x="946227" y="1082040"/>
                  <a:pt x="954800" y="1075373"/>
                  <a:pt x="960515" y="1070610"/>
                </a:cubicBezTo>
                <a:cubicBezTo>
                  <a:pt x="957657" y="1075373"/>
                  <a:pt x="950037" y="1082040"/>
                  <a:pt x="942417" y="1087755"/>
                </a:cubicBezTo>
                <a:close/>
                <a:moveTo>
                  <a:pt x="998615" y="1076325"/>
                </a:moveTo>
                <a:cubicBezTo>
                  <a:pt x="995757" y="1074420"/>
                  <a:pt x="995757" y="1074420"/>
                  <a:pt x="995757" y="1070610"/>
                </a:cubicBezTo>
                <a:cubicBezTo>
                  <a:pt x="999567" y="1070610"/>
                  <a:pt x="1004330" y="1071563"/>
                  <a:pt x="998615" y="1076325"/>
                </a:cubicBezTo>
                <a:close/>
                <a:moveTo>
                  <a:pt x="1003377" y="1069658"/>
                </a:moveTo>
                <a:cubicBezTo>
                  <a:pt x="1002425" y="1069658"/>
                  <a:pt x="999567" y="1071563"/>
                  <a:pt x="999567" y="1069658"/>
                </a:cubicBezTo>
                <a:cubicBezTo>
                  <a:pt x="1001472" y="1068705"/>
                  <a:pt x="1002425" y="1068705"/>
                  <a:pt x="1002425" y="1067753"/>
                </a:cubicBezTo>
                <a:cubicBezTo>
                  <a:pt x="1003377" y="1066800"/>
                  <a:pt x="1004330" y="1068705"/>
                  <a:pt x="1006235" y="1066800"/>
                </a:cubicBezTo>
                <a:cubicBezTo>
                  <a:pt x="1006235" y="1067753"/>
                  <a:pt x="1006235" y="1068705"/>
                  <a:pt x="1006235" y="1069658"/>
                </a:cubicBezTo>
                <a:cubicBezTo>
                  <a:pt x="1004330" y="1070610"/>
                  <a:pt x="1001472" y="1070610"/>
                  <a:pt x="1003377" y="1069658"/>
                </a:cubicBezTo>
                <a:close/>
                <a:moveTo>
                  <a:pt x="1025285" y="1058228"/>
                </a:moveTo>
                <a:cubicBezTo>
                  <a:pt x="1025285" y="1057275"/>
                  <a:pt x="1028142" y="1055370"/>
                  <a:pt x="1029095" y="1053465"/>
                </a:cubicBezTo>
                <a:cubicBezTo>
                  <a:pt x="1028142" y="1052513"/>
                  <a:pt x="1026237" y="1055370"/>
                  <a:pt x="1025285" y="1056323"/>
                </a:cubicBezTo>
                <a:cubicBezTo>
                  <a:pt x="1023380" y="1056323"/>
                  <a:pt x="1027190" y="1051560"/>
                  <a:pt x="1023380" y="1054418"/>
                </a:cubicBezTo>
                <a:cubicBezTo>
                  <a:pt x="1023380" y="1052513"/>
                  <a:pt x="1030047" y="1051560"/>
                  <a:pt x="1031952" y="1051560"/>
                </a:cubicBezTo>
                <a:cubicBezTo>
                  <a:pt x="1028142" y="1055370"/>
                  <a:pt x="1030047" y="1055370"/>
                  <a:pt x="1025285" y="1058228"/>
                </a:cubicBezTo>
                <a:close/>
                <a:moveTo>
                  <a:pt x="1052907" y="1010603"/>
                </a:moveTo>
                <a:lnTo>
                  <a:pt x="1054812" y="1012508"/>
                </a:lnTo>
                <a:lnTo>
                  <a:pt x="1050050" y="1018223"/>
                </a:lnTo>
                <a:cubicBezTo>
                  <a:pt x="1047192" y="1017270"/>
                  <a:pt x="1051955" y="1013460"/>
                  <a:pt x="1052907" y="1010603"/>
                </a:cubicBezTo>
                <a:close/>
                <a:moveTo>
                  <a:pt x="1061480" y="1021080"/>
                </a:moveTo>
                <a:cubicBezTo>
                  <a:pt x="1062432" y="1017270"/>
                  <a:pt x="1059575" y="1020128"/>
                  <a:pt x="1056717" y="1023938"/>
                </a:cubicBezTo>
                <a:cubicBezTo>
                  <a:pt x="1055765" y="1020128"/>
                  <a:pt x="1063385" y="1017270"/>
                  <a:pt x="1067195" y="1014413"/>
                </a:cubicBezTo>
                <a:cubicBezTo>
                  <a:pt x="1068147" y="1014413"/>
                  <a:pt x="1062432" y="1018223"/>
                  <a:pt x="1061480" y="1021080"/>
                </a:cubicBezTo>
                <a:close/>
                <a:moveTo>
                  <a:pt x="1066242" y="1000125"/>
                </a:moveTo>
                <a:cubicBezTo>
                  <a:pt x="1065290" y="1006793"/>
                  <a:pt x="1063385" y="1013460"/>
                  <a:pt x="1052907" y="1019175"/>
                </a:cubicBezTo>
                <a:cubicBezTo>
                  <a:pt x="1053860" y="1014413"/>
                  <a:pt x="1063385" y="1008698"/>
                  <a:pt x="1060527" y="1002983"/>
                </a:cubicBezTo>
                <a:cubicBezTo>
                  <a:pt x="1070052" y="994410"/>
                  <a:pt x="1075767" y="985838"/>
                  <a:pt x="1081482" y="982028"/>
                </a:cubicBezTo>
                <a:cubicBezTo>
                  <a:pt x="1080530" y="987743"/>
                  <a:pt x="1071957" y="997268"/>
                  <a:pt x="1066242" y="1000125"/>
                </a:cubicBezTo>
                <a:close/>
                <a:moveTo>
                  <a:pt x="1093865" y="967740"/>
                </a:moveTo>
                <a:cubicBezTo>
                  <a:pt x="1088150" y="973455"/>
                  <a:pt x="1085292" y="975360"/>
                  <a:pt x="1083387" y="981075"/>
                </a:cubicBezTo>
                <a:lnTo>
                  <a:pt x="1080530" y="978218"/>
                </a:lnTo>
                <a:cubicBezTo>
                  <a:pt x="1087197" y="972503"/>
                  <a:pt x="1091960" y="962025"/>
                  <a:pt x="1098627" y="955358"/>
                </a:cubicBezTo>
                <a:cubicBezTo>
                  <a:pt x="1098627" y="961073"/>
                  <a:pt x="1091960" y="963930"/>
                  <a:pt x="1093865" y="967740"/>
                </a:cubicBezTo>
                <a:close/>
                <a:moveTo>
                  <a:pt x="1156730" y="868680"/>
                </a:moveTo>
                <a:cubicBezTo>
                  <a:pt x="1153872" y="868680"/>
                  <a:pt x="1155777" y="864870"/>
                  <a:pt x="1152920" y="864870"/>
                </a:cubicBezTo>
                <a:cubicBezTo>
                  <a:pt x="1154825" y="862965"/>
                  <a:pt x="1157682" y="855345"/>
                  <a:pt x="1159587" y="858203"/>
                </a:cubicBezTo>
                <a:cubicBezTo>
                  <a:pt x="1157682" y="855345"/>
                  <a:pt x="1163397" y="848678"/>
                  <a:pt x="1166255" y="843915"/>
                </a:cubicBezTo>
                <a:cubicBezTo>
                  <a:pt x="1161492" y="853440"/>
                  <a:pt x="1161492" y="862013"/>
                  <a:pt x="1156730" y="868680"/>
                </a:cubicBezTo>
                <a:close/>
                <a:moveTo>
                  <a:pt x="1157682" y="895350"/>
                </a:moveTo>
                <a:cubicBezTo>
                  <a:pt x="1156730" y="894398"/>
                  <a:pt x="1154825" y="895350"/>
                  <a:pt x="1153872" y="897255"/>
                </a:cubicBezTo>
                <a:cubicBezTo>
                  <a:pt x="1151967" y="896303"/>
                  <a:pt x="1153872" y="893445"/>
                  <a:pt x="1156730" y="889635"/>
                </a:cubicBezTo>
                <a:cubicBezTo>
                  <a:pt x="1156730" y="892493"/>
                  <a:pt x="1158635" y="889635"/>
                  <a:pt x="1158635" y="892493"/>
                </a:cubicBezTo>
                <a:cubicBezTo>
                  <a:pt x="1160540" y="889635"/>
                  <a:pt x="1162445" y="883920"/>
                  <a:pt x="1164350" y="886778"/>
                </a:cubicBezTo>
                <a:cubicBezTo>
                  <a:pt x="1162445" y="887730"/>
                  <a:pt x="1160540" y="892493"/>
                  <a:pt x="1157682" y="895350"/>
                </a:cubicBezTo>
                <a:close/>
                <a:moveTo>
                  <a:pt x="1166255" y="878205"/>
                </a:moveTo>
                <a:cubicBezTo>
                  <a:pt x="1166255" y="873443"/>
                  <a:pt x="1168160" y="872490"/>
                  <a:pt x="1171017" y="868680"/>
                </a:cubicBezTo>
                <a:cubicBezTo>
                  <a:pt x="1171970" y="873443"/>
                  <a:pt x="1169112" y="874395"/>
                  <a:pt x="1166255" y="878205"/>
                </a:cubicBezTo>
                <a:close/>
                <a:moveTo>
                  <a:pt x="1171970" y="821055"/>
                </a:moveTo>
                <a:cubicBezTo>
                  <a:pt x="1171017" y="819150"/>
                  <a:pt x="1171970" y="817245"/>
                  <a:pt x="1172922" y="813435"/>
                </a:cubicBezTo>
                <a:cubicBezTo>
                  <a:pt x="1175780" y="814388"/>
                  <a:pt x="1173875" y="820103"/>
                  <a:pt x="1171970" y="821055"/>
                </a:cubicBezTo>
                <a:close/>
                <a:moveTo>
                  <a:pt x="1171017" y="800100"/>
                </a:moveTo>
                <a:cubicBezTo>
                  <a:pt x="1171017" y="796290"/>
                  <a:pt x="1172922" y="794385"/>
                  <a:pt x="1174827" y="788670"/>
                </a:cubicBezTo>
                <a:cubicBezTo>
                  <a:pt x="1176732" y="788670"/>
                  <a:pt x="1172922" y="798195"/>
                  <a:pt x="1171017" y="800100"/>
                </a:cubicBezTo>
                <a:close/>
                <a:moveTo>
                  <a:pt x="1178637" y="767715"/>
                </a:moveTo>
                <a:cubicBezTo>
                  <a:pt x="1180542" y="769620"/>
                  <a:pt x="1176732" y="773430"/>
                  <a:pt x="1176732" y="778193"/>
                </a:cubicBezTo>
                <a:cubicBezTo>
                  <a:pt x="1173875" y="778193"/>
                  <a:pt x="1178637" y="770573"/>
                  <a:pt x="1178637" y="767715"/>
                </a:cubicBezTo>
                <a:close/>
                <a:moveTo>
                  <a:pt x="1178637" y="792480"/>
                </a:moveTo>
                <a:cubicBezTo>
                  <a:pt x="1177685" y="786765"/>
                  <a:pt x="1178637" y="783908"/>
                  <a:pt x="1180542" y="775335"/>
                </a:cubicBezTo>
                <a:cubicBezTo>
                  <a:pt x="1181495" y="778193"/>
                  <a:pt x="1179590" y="785813"/>
                  <a:pt x="1183400" y="778193"/>
                </a:cubicBezTo>
                <a:cubicBezTo>
                  <a:pt x="1185305" y="781050"/>
                  <a:pt x="1179590" y="787718"/>
                  <a:pt x="1178637" y="792480"/>
                </a:cubicBezTo>
                <a:close/>
                <a:moveTo>
                  <a:pt x="1190067" y="726758"/>
                </a:moveTo>
                <a:cubicBezTo>
                  <a:pt x="1187210" y="741998"/>
                  <a:pt x="1188162" y="746760"/>
                  <a:pt x="1188162" y="754380"/>
                </a:cubicBezTo>
                <a:cubicBezTo>
                  <a:pt x="1187210" y="758190"/>
                  <a:pt x="1185305" y="755333"/>
                  <a:pt x="1184352" y="758190"/>
                </a:cubicBezTo>
                <a:cubicBezTo>
                  <a:pt x="1188162" y="757238"/>
                  <a:pt x="1185305" y="767715"/>
                  <a:pt x="1183400" y="775335"/>
                </a:cubicBezTo>
                <a:cubicBezTo>
                  <a:pt x="1180542" y="774383"/>
                  <a:pt x="1179590" y="774383"/>
                  <a:pt x="1179590" y="772478"/>
                </a:cubicBezTo>
                <a:cubicBezTo>
                  <a:pt x="1180542" y="771525"/>
                  <a:pt x="1182447" y="765810"/>
                  <a:pt x="1181495" y="763905"/>
                </a:cubicBezTo>
                <a:cubicBezTo>
                  <a:pt x="1178637" y="767715"/>
                  <a:pt x="1180542" y="759143"/>
                  <a:pt x="1178637" y="758190"/>
                </a:cubicBezTo>
                <a:cubicBezTo>
                  <a:pt x="1179590" y="755333"/>
                  <a:pt x="1180542" y="755333"/>
                  <a:pt x="1181495" y="757238"/>
                </a:cubicBezTo>
                <a:cubicBezTo>
                  <a:pt x="1182447" y="745808"/>
                  <a:pt x="1188162" y="733425"/>
                  <a:pt x="1189115" y="721995"/>
                </a:cubicBezTo>
                <a:cubicBezTo>
                  <a:pt x="1190067" y="721995"/>
                  <a:pt x="1190067" y="724853"/>
                  <a:pt x="1191020" y="722948"/>
                </a:cubicBezTo>
                <a:cubicBezTo>
                  <a:pt x="1187210" y="724853"/>
                  <a:pt x="1191972" y="718185"/>
                  <a:pt x="1190067" y="718185"/>
                </a:cubicBezTo>
                <a:cubicBezTo>
                  <a:pt x="1189115" y="720090"/>
                  <a:pt x="1188162" y="719138"/>
                  <a:pt x="1188162" y="718185"/>
                </a:cubicBezTo>
                <a:cubicBezTo>
                  <a:pt x="1189115" y="714375"/>
                  <a:pt x="1190067" y="711518"/>
                  <a:pt x="1191020" y="707708"/>
                </a:cubicBezTo>
                <a:cubicBezTo>
                  <a:pt x="1193877" y="706755"/>
                  <a:pt x="1189115" y="714375"/>
                  <a:pt x="1191972" y="714375"/>
                </a:cubicBezTo>
                <a:cubicBezTo>
                  <a:pt x="1192925" y="707708"/>
                  <a:pt x="1198640" y="698183"/>
                  <a:pt x="1195782" y="695325"/>
                </a:cubicBezTo>
                <a:cubicBezTo>
                  <a:pt x="1193877" y="701993"/>
                  <a:pt x="1193877" y="704850"/>
                  <a:pt x="1191020" y="707708"/>
                </a:cubicBezTo>
                <a:cubicBezTo>
                  <a:pt x="1191020" y="707708"/>
                  <a:pt x="1191020" y="707708"/>
                  <a:pt x="1191020" y="706755"/>
                </a:cubicBezTo>
                <a:cubicBezTo>
                  <a:pt x="1191972" y="701040"/>
                  <a:pt x="1193877" y="695325"/>
                  <a:pt x="1193877" y="688658"/>
                </a:cubicBezTo>
                <a:cubicBezTo>
                  <a:pt x="1194830" y="688658"/>
                  <a:pt x="1195782" y="687705"/>
                  <a:pt x="1196735" y="687705"/>
                </a:cubicBezTo>
                <a:cubicBezTo>
                  <a:pt x="1196735" y="687705"/>
                  <a:pt x="1196735" y="687705"/>
                  <a:pt x="1196735" y="687705"/>
                </a:cubicBezTo>
                <a:cubicBezTo>
                  <a:pt x="1198640" y="690563"/>
                  <a:pt x="1198640" y="695325"/>
                  <a:pt x="1197687" y="699135"/>
                </a:cubicBezTo>
                <a:cubicBezTo>
                  <a:pt x="1196735" y="702945"/>
                  <a:pt x="1194830" y="707708"/>
                  <a:pt x="1195782" y="711518"/>
                </a:cubicBezTo>
                <a:cubicBezTo>
                  <a:pt x="1193877" y="715328"/>
                  <a:pt x="1192925" y="714375"/>
                  <a:pt x="1191972" y="715328"/>
                </a:cubicBezTo>
                <a:cubicBezTo>
                  <a:pt x="1193877" y="718185"/>
                  <a:pt x="1191020" y="732473"/>
                  <a:pt x="1190067" y="735330"/>
                </a:cubicBezTo>
                <a:cubicBezTo>
                  <a:pt x="1188162" y="734378"/>
                  <a:pt x="1191972" y="727710"/>
                  <a:pt x="1190067" y="726758"/>
                </a:cubicBezTo>
                <a:close/>
                <a:moveTo>
                  <a:pt x="1190067" y="801053"/>
                </a:moveTo>
                <a:cubicBezTo>
                  <a:pt x="1192925" y="796290"/>
                  <a:pt x="1191020" y="793433"/>
                  <a:pt x="1193877" y="790575"/>
                </a:cubicBezTo>
                <a:cubicBezTo>
                  <a:pt x="1197687" y="790575"/>
                  <a:pt x="1192925" y="803910"/>
                  <a:pt x="1190067" y="801053"/>
                </a:cubicBezTo>
                <a:close/>
                <a:moveTo>
                  <a:pt x="1193877" y="787718"/>
                </a:moveTo>
                <a:cubicBezTo>
                  <a:pt x="1197687" y="785813"/>
                  <a:pt x="1199592" y="779145"/>
                  <a:pt x="1203402" y="779145"/>
                </a:cubicBezTo>
                <a:cubicBezTo>
                  <a:pt x="1200545" y="784860"/>
                  <a:pt x="1197687" y="790575"/>
                  <a:pt x="1193877" y="787718"/>
                </a:cubicBezTo>
                <a:close/>
                <a:moveTo>
                  <a:pt x="1226262" y="529590"/>
                </a:moveTo>
                <a:cubicBezTo>
                  <a:pt x="1226262" y="529590"/>
                  <a:pt x="1226262" y="529590"/>
                  <a:pt x="1226262" y="529590"/>
                </a:cubicBezTo>
                <a:cubicBezTo>
                  <a:pt x="1226262" y="529590"/>
                  <a:pt x="1226262" y="529590"/>
                  <a:pt x="1226262" y="529590"/>
                </a:cubicBezTo>
                <a:cubicBezTo>
                  <a:pt x="1226262" y="529590"/>
                  <a:pt x="1226262" y="529590"/>
                  <a:pt x="1226262" y="529590"/>
                </a:cubicBezTo>
                <a:close/>
                <a:moveTo>
                  <a:pt x="1230072" y="522923"/>
                </a:moveTo>
                <a:cubicBezTo>
                  <a:pt x="1231025" y="521018"/>
                  <a:pt x="1231025" y="529590"/>
                  <a:pt x="1231977" y="535305"/>
                </a:cubicBezTo>
                <a:cubicBezTo>
                  <a:pt x="1228167" y="533400"/>
                  <a:pt x="1229120" y="526733"/>
                  <a:pt x="1230072" y="52292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 name="任意多边形: 形状 3">
            <a:extLst>
              <a:ext uri="{FF2B5EF4-FFF2-40B4-BE49-F238E27FC236}">
                <a16:creationId xmlns:a16="http://schemas.microsoft.com/office/drawing/2014/main" id="{5D37E9C2-47D8-952E-1078-96571E8F4E59}"/>
              </a:ext>
            </a:extLst>
          </p:cNvPr>
          <p:cNvSpPr/>
          <p:nvPr/>
        </p:nvSpPr>
        <p:spPr>
          <a:xfrm>
            <a:off x="6862124" y="4056018"/>
            <a:ext cx="827398" cy="798638"/>
          </a:xfrm>
          <a:custGeom>
            <a:avLst/>
            <a:gdLst>
              <a:gd name="connsiteX0" fmla="*/ 1244360 w 1244359"/>
              <a:gd name="connsiteY0" fmla="*/ 573405 h 1201102"/>
              <a:gd name="connsiteX1" fmla="*/ 1241502 w 1244359"/>
              <a:gd name="connsiteY1" fmla="*/ 522923 h 1201102"/>
              <a:gd name="connsiteX2" fmla="*/ 1240550 w 1244359"/>
              <a:gd name="connsiteY2" fmla="*/ 510540 h 1201102"/>
              <a:gd name="connsiteX3" fmla="*/ 1238645 w 1244359"/>
              <a:gd name="connsiteY3" fmla="*/ 499110 h 1201102"/>
              <a:gd name="connsiteX4" fmla="*/ 1235787 w 1244359"/>
              <a:gd name="connsiteY4" fmla="*/ 476250 h 1201102"/>
              <a:gd name="connsiteX5" fmla="*/ 1225310 w 1244359"/>
              <a:gd name="connsiteY5" fmla="*/ 442913 h 1201102"/>
              <a:gd name="connsiteX6" fmla="*/ 1220547 w 1244359"/>
              <a:gd name="connsiteY6" fmla="*/ 422910 h 1201102"/>
              <a:gd name="connsiteX7" fmla="*/ 1222452 w 1244359"/>
              <a:gd name="connsiteY7" fmla="*/ 414338 h 1201102"/>
              <a:gd name="connsiteX8" fmla="*/ 1216737 w 1244359"/>
              <a:gd name="connsiteY8" fmla="*/ 396240 h 1201102"/>
              <a:gd name="connsiteX9" fmla="*/ 1219595 w 1244359"/>
              <a:gd name="connsiteY9" fmla="*/ 415290 h 1201102"/>
              <a:gd name="connsiteX10" fmla="*/ 1214832 w 1244359"/>
              <a:gd name="connsiteY10" fmla="*/ 390525 h 1201102"/>
              <a:gd name="connsiteX11" fmla="*/ 1205307 w 1244359"/>
              <a:gd name="connsiteY11" fmla="*/ 365760 h 1201102"/>
              <a:gd name="connsiteX12" fmla="*/ 1199592 w 1244359"/>
              <a:gd name="connsiteY12" fmla="*/ 354330 h 1201102"/>
              <a:gd name="connsiteX13" fmla="*/ 1197687 w 1244359"/>
              <a:gd name="connsiteY13" fmla="*/ 355283 h 1201102"/>
              <a:gd name="connsiteX14" fmla="*/ 1191020 w 1244359"/>
              <a:gd name="connsiteY14" fmla="*/ 337185 h 1201102"/>
              <a:gd name="connsiteX15" fmla="*/ 1191020 w 1244359"/>
              <a:gd name="connsiteY15" fmla="*/ 340995 h 1201102"/>
              <a:gd name="connsiteX16" fmla="*/ 1188162 w 1244359"/>
              <a:gd name="connsiteY16" fmla="*/ 331470 h 1201102"/>
              <a:gd name="connsiteX17" fmla="*/ 1189115 w 1244359"/>
              <a:gd name="connsiteY17" fmla="*/ 340995 h 1201102"/>
              <a:gd name="connsiteX18" fmla="*/ 1198640 w 1244359"/>
              <a:gd name="connsiteY18" fmla="*/ 362903 h 1201102"/>
              <a:gd name="connsiteX19" fmla="*/ 1193877 w 1244359"/>
              <a:gd name="connsiteY19" fmla="*/ 351473 h 1201102"/>
              <a:gd name="connsiteX20" fmla="*/ 1191972 w 1244359"/>
              <a:gd name="connsiteY20" fmla="*/ 355283 h 1201102"/>
              <a:gd name="connsiteX21" fmla="*/ 1197687 w 1244359"/>
              <a:gd name="connsiteY21" fmla="*/ 364808 h 1201102"/>
              <a:gd name="connsiteX22" fmla="*/ 1191020 w 1244359"/>
              <a:gd name="connsiteY22" fmla="*/ 360998 h 1201102"/>
              <a:gd name="connsiteX23" fmla="*/ 1197687 w 1244359"/>
              <a:gd name="connsiteY23" fmla="*/ 368618 h 1201102"/>
              <a:gd name="connsiteX24" fmla="*/ 1194830 w 1244359"/>
              <a:gd name="connsiteY24" fmla="*/ 369570 h 1201102"/>
              <a:gd name="connsiteX25" fmla="*/ 1196735 w 1244359"/>
              <a:gd name="connsiteY25" fmla="*/ 371475 h 1201102"/>
              <a:gd name="connsiteX26" fmla="*/ 1194830 w 1244359"/>
              <a:gd name="connsiteY26" fmla="*/ 371475 h 1201102"/>
              <a:gd name="connsiteX27" fmla="*/ 1191972 w 1244359"/>
              <a:gd name="connsiteY27" fmla="*/ 373380 h 1201102"/>
              <a:gd name="connsiteX28" fmla="*/ 1192925 w 1244359"/>
              <a:gd name="connsiteY28" fmla="*/ 372428 h 1201102"/>
              <a:gd name="connsiteX29" fmla="*/ 1190067 w 1244359"/>
              <a:gd name="connsiteY29" fmla="*/ 363855 h 1201102"/>
              <a:gd name="connsiteX30" fmla="*/ 1191020 w 1244359"/>
              <a:gd name="connsiteY30" fmla="*/ 374333 h 1201102"/>
              <a:gd name="connsiteX31" fmla="*/ 1184352 w 1244359"/>
              <a:gd name="connsiteY31" fmla="*/ 377190 h 1201102"/>
              <a:gd name="connsiteX32" fmla="*/ 1183400 w 1244359"/>
              <a:gd name="connsiteY32" fmla="*/ 376238 h 1201102"/>
              <a:gd name="connsiteX33" fmla="*/ 1182447 w 1244359"/>
              <a:gd name="connsiteY33" fmla="*/ 372428 h 1201102"/>
              <a:gd name="connsiteX34" fmla="*/ 1180542 w 1244359"/>
              <a:gd name="connsiteY34" fmla="*/ 367665 h 1201102"/>
              <a:gd name="connsiteX35" fmla="*/ 1179590 w 1244359"/>
              <a:gd name="connsiteY35" fmla="*/ 356235 h 1201102"/>
              <a:gd name="connsiteX36" fmla="*/ 1169112 w 1244359"/>
              <a:gd name="connsiteY36" fmla="*/ 328613 h 1201102"/>
              <a:gd name="connsiteX37" fmla="*/ 1163397 w 1244359"/>
              <a:gd name="connsiteY37" fmla="*/ 322898 h 1201102"/>
              <a:gd name="connsiteX38" fmla="*/ 1163397 w 1244359"/>
              <a:gd name="connsiteY38" fmla="*/ 319088 h 1201102"/>
              <a:gd name="connsiteX39" fmla="*/ 1160540 w 1244359"/>
              <a:gd name="connsiteY39" fmla="*/ 317183 h 1201102"/>
              <a:gd name="connsiteX40" fmla="*/ 1159587 w 1244359"/>
              <a:gd name="connsiteY40" fmla="*/ 311468 h 1201102"/>
              <a:gd name="connsiteX41" fmla="*/ 1152920 w 1244359"/>
              <a:gd name="connsiteY41" fmla="*/ 304800 h 1201102"/>
              <a:gd name="connsiteX42" fmla="*/ 1151015 w 1244359"/>
              <a:gd name="connsiteY42" fmla="*/ 299085 h 1201102"/>
              <a:gd name="connsiteX43" fmla="*/ 1151967 w 1244359"/>
              <a:gd name="connsiteY43" fmla="*/ 299085 h 1201102"/>
              <a:gd name="connsiteX44" fmla="*/ 1142442 w 1244359"/>
              <a:gd name="connsiteY44" fmla="*/ 280988 h 1201102"/>
              <a:gd name="connsiteX45" fmla="*/ 1142442 w 1244359"/>
              <a:gd name="connsiteY45" fmla="*/ 280988 h 1201102"/>
              <a:gd name="connsiteX46" fmla="*/ 1118630 w 1244359"/>
              <a:gd name="connsiteY46" fmla="*/ 243840 h 1201102"/>
              <a:gd name="connsiteX47" fmla="*/ 1109105 w 1244359"/>
              <a:gd name="connsiteY47" fmla="*/ 226695 h 1201102"/>
              <a:gd name="connsiteX48" fmla="*/ 1105295 w 1244359"/>
              <a:gd name="connsiteY48" fmla="*/ 225743 h 1201102"/>
              <a:gd name="connsiteX49" fmla="*/ 1092912 w 1244359"/>
              <a:gd name="connsiteY49" fmla="*/ 207645 h 1201102"/>
              <a:gd name="connsiteX50" fmla="*/ 1087197 w 1244359"/>
              <a:gd name="connsiteY50" fmla="*/ 195263 h 1201102"/>
              <a:gd name="connsiteX51" fmla="*/ 1088150 w 1244359"/>
              <a:gd name="connsiteY51" fmla="*/ 194310 h 1201102"/>
              <a:gd name="connsiteX52" fmla="*/ 1085292 w 1244359"/>
              <a:gd name="connsiteY52" fmla="*/ 191453 h 1201102"/>
              <a:gd name="connsiteX53" fmla="*/ 1082435 w 1244359"/>
              <a:gd name="connsiteY53" fmla="*/ 188595 h 1201102"/>
              <a:gd name="connsiteX54" fmla="*/ 1071957 w 1244359"/>
              <a:gd name="connsiteY54" fmla="*/ 176213 h 1201102"/>
              <a:gd name="connsiteX55" fmla="*/ 1062432 w 1244359"/>
              <a:gd name="connsiteY55" fmla="*/ 163830 h 1201102"/>
              <a:gd name="connsiteX56" fmla="*/ 1035762 w 1244359"/>
              <a:gd name="connsiteY56" fmla="*/ 123825 h 1201102"/>
              <a:gd name="connsiteX57" fmla="*/ 999567 w 1244359"/>
              <a:gd name="connsiteY57" fmla="*/ 91440 h 1201102"/>
              <a:gd name="connsiteX58" fmla="*/ 993852 w 1244359"/>
              <a:gd name="connsiteY58" fmla="*/ 91440 h 1201102"/>
              <a:gd name="connsiteX59" fmla="*/ 961467 w 1244359"/>
              <a:gd name="connsiteY59" fmla="*/ 67628 h 1201102"/>
              <a:gd name="connsiteX60" fmla="*/ 925272 w 1244359"/>
              <a:gd name="connsiteY60" fmla="*/ 45720 h 1201102"/>
              <a:gd name="connsiteX61" fmla="*/ 876695 w 1244359"/>
              <a:gd name="connsiteY61" fmla="*/ 16193 h 1201102"/>
              <a:gd name="connsiteX62" fmla="*/ 847167 w 1244359"/>
              <a:gd name="connsiteY62" fmla="*/ 9525 h 1201102"/>
              <a:gd name="connsiteX63" fmla="*/ 821450 w 1244359"/>
              <a:gd name="connsiteY63" fmla="*/ 12383 h 1201102"/>
              <a:gd name="connsiteX64" fmla="*/ 769062 w 1244359"/>
              <a:gd name="connsiteY64" fmla="*/ 1905 h 1201102"/>
              <a:gd name="connsiteX65" fmla="*/ 759537 w 1244359"/>
              <a:gd name="connsiteY65" fmla="*/ 3810 h 1201102"/>
              <a:gd name="connsiteX66" fmla="*/ 753822 w 1244359"/>
              <a:gd name="connsiteY66" fmla="*/ 0 h 1201102"/>
              <a:gd name="connsiteX67" fmla="*/ 751917 w 1244359"/>
              <a:gd name="connsiteY67" fmla="*/ 6668 h 1201102"/>
              <a:gd name="connsiteX68" fmla="*/ 780492 w 1244359"/>
              <a:gd name="connsiteY68" fmla="*/ 8573 h 1201102"/>
              <a:gd name="connsiteX69" fmla="*/ 788112 w 1244359"/>
              <a:gd name="connsiteY69" fmla="*/ 12383 h 1201102"/>
              <a:gd name="connsiteX70" fmla="*/ 873837 w 1244359"/>
              <a:gd name="connsiteY70" fmla="*/ 25718 h 1201102"/>
              <a:gd name="connsiteX71" fmla="*/ 950990 w 1244359"/>
              <a:gd name="connsiteY71" fmla="*/ 63818 h 1201102"/>
              <a:gd name="connsiteX72" fmla="*/ 952895 w 1244359"/>
              <a:gd name="connsiteY72" fmla="*/ 72390 h 1201102"/>
              <a:gd name="connsiteX73" fmla="*/ 981470 w 1244359"/>
              <a:gd name="connsiteY73" fmla="*/ 93345 h 1201102"/>
              <a:gd name="connsiteX74" fmla="*/ 1009092 w 1244359"/>
              <a:gd name="connsiteY74" fmla="*/ 106680 h 1201102"/>
              <a:gd name="connsiteX75" fmla="*/ 1030047 w 1244359"/>
              <a:gd name="connsiteY75" fmla="*/ 128588 h 1201102"/>
              <a:gd name="connsiteX76" fmla="*/ 1051002 w 1244359"/>
              <a:gd name="connsiteY76" fmla="*/ 154305 h 1201102"/>
              <a:gd name="connsiteX77" fmla="*/ 1051002 w 1244359"/>
              <a:gd name="connsiteY77" fmla="*/ 156210 h 1201102"/>
              <a:gd name="connsiteX78" fmla="*/ 1036715 w 1244359"/>
              <a:gd name="connsiteY78" fmla="*/ 143828 h 1201102"/>
              <a:gd name="connsiteX79" fmla="*/ 1041477 w 1244359"/>
              <a:gd name="connsiteY79" fmla="*/ 145733 h 1201102"/>
              <a:gd name="connsiteX80" fmla="*/ 1028142 w 1244359"/>
              <a:gd name="connsiteY80" fmla="*/ 134303 h 1201102"/>
              <a:gd name="connsiteX81" fmla="*/ 1018617 w 1244359"/>
              <a:gd name="connsiteY81" fmla="*/ 121920 h 1201102"/>
              <a:gd name="connsiteX82" fmla="*/ 1008140 w 1244359"/>
              <a:gd name="connsiteY82" fmla="*/ 120015 h 1201102"/>
              <a:gd name="connsiteX83" fmla="*/ 1021475 w 1244359"/>
              <a:gd name="connsiteY83" fmla="*/ 139065 h 1201102"/>
              <a:gd name="connsiteX84" fmla="*/ 1012902 w 1244359"/>
              <a:gd name="connsiteY84" fmla="*/ 130493 h 1201102"/>
              <a:gd name="connsiteX85" fmla="*/ 1026237 w 1244359"/>
              <a:gd name="connsiteY85" fmla="*/ 144780 h 1201102"/>
              <a:gd name="connsiteX86" fmla="*/ 1042430 w 1244359"/>
              <a:gd name="connsiteY86" fmla="*/ 159068 h 1201102"/>
              <a:gd name="connsiteX87" fmla="*/ 1039572 w 1244359"/>
              <a:gd name="connsiteY87" fmla="*/ 160020 h 1201102"/>
              <a:gd name="connsiteX88" fmla="*/ 1052907 w 1244359"/>
              <a:gd name="connsiteY88" fmla="*/ 172403 h 1201102"/>
              <a:gd name="connsiteX89" fmla="*/ 1055765 w 1244359"/>
              <a:gd name="connsiteY89" fmla="*/ 177165 h 1201102"/>
              <a:gd name="connsiteX90" fmla="*/ 1052907 w 1244359"/>
              <a:gd name="connsiteY90" fmla="*/ 176213 h 1201102"/>
              <a:gd name="connsiteX91" fmla="*/ 1055765 w 1244359"/>
              <a:gd name="connsiteY91" fmla="*/ 181928 h 1201102"/>
              <a:gd name="connsiteX92" fmla="*/ 1053860 w 1244359"/>
              <a:gd name="connsiteY92" fmla="*/ 180975 h 1201102"/>
              <a:gd name="connsiteX93" fmla="*/ 1056717 w 1244359"/>
              <a:gd name="connsiteY93" fmla="*/ 183833 h 1201102"/>
              <a:gd name="connsiteX94" fmla="*/ 1056717 w 1244359"/>
              <a:gd name="connsiteY94" fmla="*/ 186690 h 1201102"/>
              <a:gd name="connsiteX95" fmla="*/ 1034810 w 1244359"/>
              <a:gd name="connsiteY95" fmla="*/ 179070 h 1201102"/>
              <a:gd name="connsiteX96" fmla="*/ 1032905 w 1244359"/>
              <a:gd name="connsiteY96" fmla="*/ 174308 h 1201102"/>
              <a:gd name="connsiteX97" fmla="*/ 1031000 w 1244359"/>
              <a:gd name="connsiteY97" fmla="*/ 176213 h 1201102"/>
              <a:gd name="connsiteX98" fmla="*/ 1032905 w 1244359"/>
              <a:gd name="connsiteY98" fmla="*/ 178118 h 1201102"/>
              <a:gd name="connsiteX99" fmla="*/ 1030047 w 1244359"/>
              <a:gd name="connsiteY99" fmla="*/ 177165 h 1201102"/>
              <a:gd name="connsiteX100" fmla="*/ 1029095 w 1244359"/>
              <a:gd name="connsiteY100" fmla="*/ 175260 h 1201102"/>
              <a:gd name="connsiteX101" fmla="*/ 1027190 w 1244359"/>
              <a:gd name="connsiteY101" fmla="*/ 173355 h 1201102"/>
              <a:gd name="connsiteX102" fmla="*/ 1028142 w 1244359"/>
              <a:gd name="connsiteY102" fmla="*/ 176213 h 1201102"/>
              <a:gd name="connsiteX103" fmla="*/ 1028142 w 1244359"/>
              <a:gd name="connsiteY103" fmla="*/ 176213 h 1201102"/>
              <a:gd name="connsiteX104" fmla="*/ 1021475 w 1244359"/>
              <a:gd name="connsiteY104" fmla="*/ 172403 h 1201102"/>
              <a:gd name="connsiteX105" fmla="*/ 1016712 w 1244359"/>
              <a:gd name="connsiteY105" fmla="*/ 164783 h 1201102"/>
              <a:gd name="connsiteX106" fmla="*/ 1005282 w 1244359"/>
              <a:gd name="connsiteY106" fmla="*/ 164783 h 1201102"/>
              <a:gd name="connsiteX107" fmla="*/ 1003377 w 1244359"/>
              <a:gd name="connsiteY107" fmla="*/ 168593 h 1201102"/>
              <a:gd name="connsiteX108" fmla="*/ 996710 w 1244359"/>
              <a:gd name="connsiteY108" fmla="*/ 164783 h 1201102"/>
              <a:gd name="connsiteX109" fmla="*/ 994805 w 1244359"/>
              <a:gd name="connsiteY109" fmla="*/ 152400 h 1201102"/>
              <a:gd name="connsiteX110" fmla="*/ 991947 w 1244359"/>
              <a:gd name="connsiteY110" fmla="*/ 151448 h 1201102"/>
              <a:gd name="connsiteX111" fmla="*/ 990995 w 1244359"/>
              <a:gd name="connsiteY111" fmla="*/ 152400 h 1201102"/>
              <a:gd name="connsiteX112" fmla="*/ 990995 w 1244359"/>
              <a:gd name="connsiteY112" fmla="*/ 153353 h 1201102"/>
              <a:gd name="connsiteX113" fmla="*/ 983375 w 1244359"/>
              <a:gd name="connsiteY113" fmla="*/ 145733 h 1201102"/>
              <a:gd name="connsiteX114" fmla="*/ 982422 w 1244359"/>
              <a:gd name="connsiteY114" fmla="*/ 149543 h 1201102"/>
              <a:gd name="connsiteX115" fmla="*/ 990042 w 1244359"/>
              <a:gd name="connsiteY115" fmla="*/ 155258 h 1201102"/>
              <a:gd name="connsiteX116" fmla="*/ 990042 w 1244359"/>
              <a:gd name="connsiteY116" fmla="*/ 156210 h 1201102"/>
              <a:gd name="connsiteX117" fmla="*/ 992900 w 1244359"/>
              <a:gd name="connsiteY117" fmla="*/ 160973 h 1201102"/>
              <a:gd name="connsiteX118" fmla="*/ 973850 w 1244359"/>
              <a:gd name="connsiteY118" fmla="*/ 144780 h 1201102"/>
              <a:gd name="connsiteX119" fmla="*/ 970040 w 1244359"/>
              <a:gd name="connsiteY119" fmla="*/ 141923 h 1201102"/>
              <a:gd name="connsiteX120" fmla="*/ 970992 w 1244359"/>
              <a:gd name="connsiteY120" fmla="*/ 140970 h 1201102"/>
              <a:gd name="connsiteX121" fmla="*/ 970040 w 1244359"/>
              <a:gd name="connsiteY121" fmla="*/ 139065 h 1201102"/>
              <a:gd name="connsiteX122" fmla="*/ 969087 w 1244359"/>
              <a:gd name="connsiteY122" fmla="*/ 140018 h 1201102"/>
              <a:gd name="connsiteX123" fmla="*/ 955752 w 1244359"/>
              <a:gd name="connsiteY123" fmla="*/ 133350 h 1201102"/>
              <a:gd name="connsiteX124" fmla="*/ 951942 w 1244359"/>
              <a:gd name="connsiteY124" fmla="*/ 128588 h 1201102"/>
              <a:gd name="connsiteX125" fmla="*/ 947180 w 1244359"/>
              <a:gd name="connsiteY125" fmla="*/ 125730 h 1201102"/>
              <a:gd name="connsiteX126" fmla="*/ 852882 w 1244359"/>
              <a:gd name="connsiteY126" fmla="*/ 63818 h 1201102"/>
              <a:gd name="connsiteX127" fmla="*/ 735725 w 1244359"/>
              <a:gd name="connsiteY127" fmla="*/ 30480 h 1201102"/>
              <a:gd name="connsiteX128" fmla="*/ 711912 w 1244359"/>
              <a:gd name="connsiteY128" fmla="*/ 21908 h 1201102"/>
              <a:gd name="connsiteX129" fmla="*/ 684290 w 1244359"/>
              <a:gd name="connsiteY129" fmla="*/ 19050 h 1201102"/>
              <a:gd name="connsiteX130" fmla="*/ 630950 w 1244359"/>
              <a:gd name="connsiteY130" fmla="*/ 8573 h 1201102"/>
              <a:gd name="connsiteX131" fmla="*/ 615710 w 1244359"/>
              <a:gd name="connsiteY131" fmla="*/ 9525 h 1201102"/>
              <a:gd name="connsiteX132" fmla="*/ 601422 w 1244359"/>
              <a:gd name="connsiteY132" fmla="*/ 10478 h 1201102"/>
              <a:gd name="connsiteX133" fmla="*/ 578562 w 1244359"/>
              <a:gd name="connsiteY133" fmla="*/ 8573 h 1201102"/>
              <a:gd name="connsiteX134" fmla="*/ 523317 w 1244359"/>
              <a:gd name="connsiteY134" fmla="*/ 14288 h 1201102"/>
              <a:gd name="connsiteX135" fmla="*/ 510935 w 1244359"/>
              <a:gd name="connsiteY135" fmla="*/ 21908 h 1201102"/>
              <a:gd name="connsiteX136" fmla="*/ 492837 w 1244359"/>
              <a:gd name="connsiteY136" fmla="*/ 21908 h 1201102"/>
              <a:gd name="connsiteX137" fmla="*/ 491885 w 1244359"/>
              <a:gd name="connsiteY137" fmla="*/ 18098 h 1201102"/>
              <a:gd name="connsiteX138" fmla="*/ 486170 w 1244359"/>
              <a:gd name="connsiteY138" fmla="*/ 21908 h 1201102"/>
              <a:gd name="connsiteX139" fmla="*/ 473787 w 1244359"/>
              <a:gd name="connsiteY139" fmla="*/ 16193 h 1201102"/>
              <a:gd name="connsiteX140" fmla="*/ 457595 w 1244359"/>
              <a:gd name="connsiteY140" fmla="*/ 20955 h 1201102"/>
              <a:gd name="connsiteX141" fmla="*/ 464262 w 1244359"/>
              <a:gd name="connsiteY141" fmla="*/ 13335 h 1201102"/>
              <a:gd name="connsiteX142" fmla="*/ 483312 w 1244359"/>
              <a:gd name="connsiteY142" fmla="*/ 12383 h 1201102"/>
              <a:gd name="connsiteX143" fmla="*/ 484265 w 1244359"/>
              <a:gd name="connsiteY143" fmla="*/ 7620 h 1201102"/>
              <a:gd name="connsiteX144" fmla="*/ 504267 w 1244359"/>
              <a:gd name="connsiteY144" fmla="*/ 8573 h 1201102"/>
              <a:gd name="connsiteX145" fmla="*/ 496647 w 1244359"/>
              <a:gd name="connsiteY145" fmla="*/ 12383 h 1201102"/>
              <a:gd name="connsiteX146" fmla="*/ 520460 w 1244359"/>
              <a:gd name="connsiteY146" fmla="*/ 4763 h 1201102"/>
              <a:gd name="connsiteX147" fmla="*/ 518555 w 1244359"/>
              <a:gd name="connsiteY147" fmla="*/ 3810 h 1201102"/>
              <a:gd name="connsiteX148" fmla="*/ 411875 w 1244359"/>
              <a:gd name="connsiteY148" fmla="*/ 20955 h 1201102"/>
              <a:gd name="connsiteX149" fmla="*/ 315672 w 1244359"/>
              <a:gd name="connsiteY149" fmla="*/ 68580 h 1201102"/>
              <a:gd name="connsiteX150" fmla="*/ 296622 w 1244359"/>
              <a:gd name="connsiteY150" fmla="*/ 74295 h 1201102"/>
              <a:gd name="connsiteX151" fmla="*/ 269952 w 1244359"/>
              <a:gd name="connsiteY151" fmla="*/ 110490 h 1201102"/>
              <a:gd name="connsiteX152" fmla="*/ 342342 w 1244359"/>
              <a:gd name="connsiteY152" fmla="*/ 63818 h 1201102"/>
              <a:gd name="connsiteX153" fmla="*/ 363297 w 1244359"/>
              <a:gd name="connsiteY153" fmla="*/ 69533 h 1201102"/>
              <a:gd name="connsiteX154" fmla="*/ 280430 w 1244359"/>
              <a:gd name="connsiteY154" fmla="*/ 118110 h 1201102"/>
              <a:gd name="connsiteX155" fmla="*/ 273762 w 1244359"/>
              <a:gd name="connsiteY155" fmla="*/ 125730 h 1201102"/>
              <a:gd name="connsiteX156" fmla="*/ 228995 w 1244359"/>
              <a:gd name="connsiteY156" fmla="*/ 158115 h 1201102"/>
              <a:gd name="connsiteX157" fmla="*/ 157557 w 1244359"/>
              <a:gd name="connsiteY157" fmla="*/ 231458 h 1201102"/>
              <a:gd name="connsiteX158" fmla="*/ 143270 w 1244359"/>
              <a:gd name="connsiteY158" fmla="*/ 248603 h 1201102"/>
              <a:gd name="connsiteX159" fmla="*/ 162320 w 1244359"/>
              <a:gd name="connsiteY159" fmla="*/ 228600 h 1201102"/>
              <a:gd name="connsiteX160" fmla="*/ 176607 w 1244359"/>
              <a:gd name="connsiteY160" fmla="*/ 209550 h 1201102"/>
              <a:gd name="connsiteX161" fmla="*/ 203277 w 1244359"/>
              <a:gd name="connsiteY161" fmla="*/ 186690 h 1201102"/>
              <a:gd name="connsiteX162" fmla="*/ 231852 w 1244359"/>
              <a:gd name="connsiteY162" fmla="*/ 161925 h 1201102"/>
              <a:gd name="connsiteX163" fmla="*/ 246140 w 1244359"/>
              <a:gd name="connsiteY163" fmla="*/ 153353 h 1201102"/>
              <a:gd name="connsiteX164" fmla="*/ 259475 w 1244359"/>
              <a:gd name="connsiteY164" fmla="*/ 144780 h 1201102"/>
              <a:gd name="connsiteX165" fmla="*/ 284240 w 1244359"/>
              <a:gd name="connsiteY165" fmla="*/ 127635 h 1201102"/>
              <a:gd name="connsiteX166" fmla="*/ 343295 w 1244359"/>
              <a:gd name="connsiteY166" fmla="*/ 92393 h 1201102"/>
              <a:gd name="connsiteX167" fmla="*/ 362345 w 1244359"/>
              <a:gd name="connsiteY167" fmla="*/ 89535 h 1201102"/>
              <a:gd name="connsiteX168" fmla="*/ 381395 w 1244359"/>
              <a:gd name="connsiteY168" fmla="*/ 92393 h 1201102"/>
              <a:gd name="connsiteX169" fmla="*/ 380442 w 1244359"/>
              <a:gd name="connsiteY169" fmla="*/ 85725 h 1201102"/>
              <a:gd name="connsiteX170" fmla="*/ 394730 w 1244359"/>
              <a:gd name="connsiteY170" fmla="*/ 89535 h 1201102"/>
              <a:gd name="connsiteX171" fmla="*/ 382347 w 1244359"/>
              <a:gd name="connsiteY171" fmla="*/ 94298 h 1201102"/>
              <a:gd name="connsiteX172" fmla="*/ 399492 w 1244359"/>
              <a:gd name="connsiteY172" fmla="*/ 100013 h 1201102"/>
              <a:gd name="connsiteX173" fmla="*/ 375680 w 1244359"/>
              <a:gd name="connsiteY173" fmla="*/ 114300 h 1201102"/>
              <a:gd name="connsiteX174" fmla="*/ 354725 w 1244359"/>
              <a:gd name="connsiteY174" fmla="*/ 130493 h 1201102"/>
              <a:gd name="connsiteX175" fmla="*/ 311862 w 1244359"/>
              <a:gd name="connsiteY175" fmla="*/ 160973 h 1201102"/>
              <a:gd name="connsiteX176" fmla="*/ 294717 w 1244359"/>
              <a:gd name="connsiteY176" fmla="*/ 160020 h 1201102"/>
              <a:gd name="connsiteX177" fmla="*/ 311862 w 1244359"/>
              <a:gd name="connsiteY177" fmla="*/ 163830 h 1201102"/>
              <a:gd name="connsiteX178" fmla="*/ 298527 w 1244359"/>
              <a:gd name="connsiteY178" fmla="*/ 178118 h 1201102"/>
              <a:gd name="connsiteX179" fmla="*/ 294717 w 1244359"/>
              <a:gd name="connsiteY179" fmla="*/ 182880 h 1201102"/>
              <a:gd name="connsiteX180" fmla="*/ 293765 w 1244359"/>
              <a:gd name="connsiteY180" fmla="*/ 182880 h 1201102"/>
              <a:gd name="connsiteX181" fmla="*/ 278525 w 1244359"/>
              <a:gd name="connsiteY181" fmla="*/ 192405 h 1201102"/>
              <a:gd name="connsiteX182" fmla="*/ 276620 w 1244359"/>
              <a:gd name="connsiteY182" fmla="*/ 195263 h 1201102"/>
              <a:gd name="connsiteX183" fmla="*/ 264237 w 1244359"/>
              <a:gd name="connsiteY183" fmla="*/ 205740 h 1201102"/>
              <a:gd name="connsiteX184" fmla="*/ 263285 w 1244359"/>
              <a:gd name="connsiteY184" fmla="*/ 205740 h 1201102"/>
              <a:gd name="connsiteX185" fmla="*/ 262332 w 1244359"/>
              <a:gd name="connsiteY185" fmla="*/ 207645 h 1201102"/>
              <a:gd name="connsiteX186" fmla="*/ 260427 w 1244359"/>
              <a:gd name="connsiteY186" fmla="*/ 209550 h 1201102"/>
              <a:gd name="connsiteX187" fmla="*/ 243282 w 1244359"/>
              <a:gd name="connsiteY187" fmla="*/ 213360 h 1201102"/>
              <a:gd name="connsiteX188" fmla="*/ 239472 w 1244359"/>
              <a:gd name="connsiteY188" fmla="*/ 216218 h 1201102"/>
              <a:gd name="connsiteX189" fmla="*/ 237567 w 1244359"/>
              <a:gd name="connsiteY189" fmla="*/ 219075 h 1201102"/>
              <a:gd name="connsiteX190" fmla="*/ 229947 w 1244359"/>
              <a:gd name="connsiteY190" fmla="*/ 220980 h 1201102"/>
              <a:gd name="connsiteX191" fmla="*/ 223280 w 1244359"/>
              <a:gd name="connsiteY191" fmla="*/ 226695 h 1201102"/>
              <a:gd name="connsiteX192" fmla="*/ 211850 w 1244359"/>
              <a:gd name="connsiteY192" fmla="*/ 235268 h 1201102"/>
              <a:gd name="connsiteX193" fmla="*/ 208040 w 1244359"/>
              <a:gd name="connsiteY193" fmla="*/ 236220 h 1201102"/>
              <a:gd name="connsiteX194" fmla="*/ 195657 w 1244359"/>
              <a:gd name="connsiteY194" fmla="*/ 250508 h 1201102"/>
              <a:gd name="connsiteX195" fmla="*/ 188037 w 1244359"/>
              <a:gd name="connsiteY195" fmla="*/ 254318 h 1201102"/>
              <a:gd name="connsiteX196" fmla="*/ 186132 w 1244359"/>
              <a:gd name="connsiteY196" fmla="*/ 257175 h 1201102"/>
              <a:gd name="connsiteX197" fmla="*/ 163272 w 1244359"/>
              <a:gd name="connsiteY197" fmla="*/ 272415 h 1201102"/>
              <a:gd name="connsiteX198" fmla="*/ 151842 w 1244359"/>
              <a:gd name="connsiteY198" fmla="*/ 281940 h 1201102"/>
              <a:gd name="connsiteX199" fmla="*/ 138507 w 1244359"/>
              <a:gd name="connsiteY199" fmla="*/ 297180 h 1201102"/>
              <a:gd name="connsiteX200" fmla="*/ 134697 w 1244359"/>
              <a:gd name="connsiteY200" fmla="*/ 301943 h 1201102"/>
              <a:gd name="connsiteX201" fmla="*/ 128030 w 1244359"/>
              <a:gd name="connsiteY201" fmla="*/ 308610 h 1201102"/>
              <a:gd name="connsiteX202" fmla="*/ 123267 w 1244359"/>
              <a:gd name="connsiteY202" fmla="*/ 309563 h 1201102"/>
              <a:gd name="connsiteX203" fmla="*/ 121362 w 1244359"/>
              <a:gd name="connsiteY203" fmla="*/ 303848 h 1201102"/>
              <a:gd name="connsiteX204" fmla="*/ 122315 w 1244359"/>
              <a:gd name="connsiteY204" fmla="*/ 300038 h 1201102"/>
              <a:gd name="connsiteX205" fmla="*/ 121362 w 1244359"/>
              <a:gd name="connsiteY205" fmla="*/ 296228 h 1201102"/>
              <a:gd name="connsiteX206" fmla="*/ 119457 w 1244359"/>
              <a:gd name="connsiteY206" fmla="*/ 297180 h 1201102"/>
              <a:gd name="connsiteX207" fmla="*/ 112790 w 1244359"/>
              <a:gd name="connsiteY207" fmla="*/ 309563 h 1201102"/>
              <a:gd name="connsiteX208" fmla="*/ 111837 w 1244359"/>
              <a:gd name="connsiteY208" fmla="*/ 315278 h 1201102"/>
              <a:gd name="connsiteX209" fmla="*/ 100407 w 1244359"/>
              <a:gd name="connsiteY209" fmla="*/ 321945 h 1201102"/>
              <a:gd name="connsiteX210" fmla="*/ 98502 w 1244359"/>
              <a:gd name="connsiteY210" fmla="*/ 327660 h 1201102"/>
              <a:gd name="connsiteX211" fmla="*/ 91835 w 1244359"/>
              <a:gd name="connsiteY211" fmla="*/ 338138 h 1201102"/>
              <a:gd name="connsiteX212" fmla="*/ 84215 w 1244359"/>
              <a:gd name="connsiteY212" fmla="*/ 344805 h 1201102"/>
              <a:gd name="connsiteX213" fmla="*/ 87072 w 1244359"/>
              <a:gd name="connsiteY213" fmla="*/ 334328 h 1201102"/>
              <a:gd name="connsiteX214" fmla="*/ 121362 w 1244359"/>
              <a:gd name="connsiteY214" fmla="*/ 268605 h 1201102"/>
              <a:gd name="connsiteX215" fmla="*/ 133745 w 1244359"/>
              <a:gd name="connsiteY215" fmla="*/ 254318 h 1201102"/>
              <a:gd name="connsiteX216" fmla="*/ 128030 w 1244359"/>
              <a:gd name="connsiteY216" fmla="*/ 247650 h 1201102"/>
              <a:gd name="connsiteX217" fmla="*/ 123267 w 1244359"/>
              <a:gd name="connsiteY217" fmla="*/ 249555 h 1201102"/>
              <a:gd name="connsiteX218" fmla="*/ 108027 w 1244359"/>
              <a:gd name="connsiteY218" fmla="*/ 280035 h 1201102"/>
              <a:gd name="connsiteX219" fmla="*/ 63260 w 1244359"/>
              <a:gd name="connsiteY219" fmla="*/ 360045 h 1201102"/>
              <a:gd name="connsiteX220" fmla="*/ 60402 w 1244359"/>
              <a:gd name="connsiteY220" fmla="*/ 360045 h 1201102"/>
              <a:gd name="connsiteX221" fmla="*/ 62307 w 1244359"/>
              <a:gd name="connsiteY221" fmla="*/ 362903 h 1201102"/>
              <a:gd name="connsiteX222" fmla="*/ 61355 w 1244359"/>
              <a:gd name="connsiteY222" fmla="*/ 364808 h 1201102"/>
              <a:gd name="connsiteX223" fmla="*/ 58497 w 1244359"/>
              <a:gd name="connsiteY223" fmla="*/ 373380 h 1201102"/>
              <a:gd name="connsiteX224" fmla="*/ 53735 w 1244359"/>
              <a:gd name="connsiteY224" fmla="*/ 376238 h 1201102"/>
              <a:gd name="connsiteX225" fmla="*/ 48020 w 1244359"/>
              <a:gd name="connsiteY225" fmla="*/ 384810 h 1201102"/>
              <a:gd name="connsiteX226" fmla="*/ 35637 w 1244359"/>
              <a:gd name="connsiteY226" fmla="*/ 404813 h 1201102"/>
              <a:gd name="connsiteX227" fmla="*/ 32780 w 1244359"/>
              <a:gd name="connsiteY227" fmla="*/ 405765 h 1201102"/>
              <a:gd name="connsiteX228" fmla="*/ 28970 w 1244359"/>
              <a:gd name="connsiteY228" fmla="*/ 409575 h 1201102"/>
              <a:gd name="connsiteX229" fmla="*/ 28970 w 1244359"/>
              <a:gd name="connsiteY229" fmla="*/ 419100 h 1201102"/>
              <a:gd name="connsiteX230" fmla="*/ 22302 w 1244359"/>
              <a:gd name="connsiteY230" fmla="*/ 425768 h 1201102"/>
              <a:gd name="connsiteX231" fmla="*/ 20397 w 1244359"/>
              <a:gd name="connsiteY231" fmla="*/ 428625 h 1201102"/>
              <a:gd name="connsiteX232" fmla="*/ 20397 w 1244359"/>
              <a:gd name="connsiteY232" fmla="*/ 427673 h 1201102"/>
              <a:gd name="connsiteX233" fmla="*/ 19445 w 1244359"/>
              <a:gd name="connsiteY233" fmla="*/ 430530 h 1201102"/>
              <a:gd name="connsiteX234" fmla="*/ 15635 w 1244359"/>
              <a:gd name="connsiteY234" fmla="*/ 433388 h 1201102"/>
              <a:gd name="connsiteX235" fmla="*/ 16587 w 1244359"/>
              <a:gd name="connsiteY235" fmla="*/ 441008 h 1201102"/>
              <a:gd name="connsiteX236" fmla="*/ 9920 w 1244359"/>
              <a:gd name="connsiteY236" fmla="*/ 465773 h 1201102"/>
              <a:gd name="connsiteX237" fmla="*/ 9920 w 1244359"/>
              <a:gd name="connsiteY237" fmla="*/ 481013 h 1201102"/>
              <a:gd name="connsiteX238" fmla="*/ 7062 w 1244359"/>
              <a:gd name="connsiteY238" fmla="*/ 497205 h 1201102"/>
              <a:gd name="connsiteX239" fmla="*/ 1347 w 1244359"/>
              <a:gd name="connsiteY239" fmla="*/ 505778 h 1201102"/>
              <a:gd name="connsiteX240" fmla="*/ 395 w 1244359"/>
              <a:gd name="connsiteY240" fmla="*/ 508635 h 1201102"/>
              <a:gd name="connsiteX241" fmla="*/ 395 w 1244359"/>
              <a:gd name="connsiteY241" fmla="*/ 520065 h 1201102"/>
              <a:gd name="connsiteX242" fmla="*/ 4205 w 1244359"/>
              <a:gd name="connsiteY242" fmla="*/ 540068 h 1201102"/>
              <a:gd name="connsiteX243" fmla="*/ 395 w 1244359"/>
              <a:gd name="connsiteY243" fmla="*/ 560070 h 1201102"/>
              <a:gd name="connsiteX244" fmla="*/ 2300 w 1244359"/>
              <a:gd name="connsiteY244" fmla="*/ 564833 h 1201102"/>
              <a:gd name="connsiteX245" fmla="*/ 7062 w 1244359"/>
              <a:gd name="connsiteY245" fmla="*/ 569595 h 1201102"/>
              <a:gd name="connsiteX246" fmla="*/ 7062 w 1244359"/>
              <a:gd name="connsiteY246" fmla="*/ 577215 h 1201102"/>
              <a:gd name="connsiteX247" fmla="*/ 10872 w 1244359"/>
              <a:gd name="connsiteY247" fmla="*/ 608648 h 1201102"/>
              <a:gd name="connsiteX248" fmla="*/ 9920 w 1244359"/>
              <a:gd name="connsiteY248" fmla="*/ 614363 h 1201102"/>
              <a:gd name="connsiteX249" fmla="*/ 8967 w 1244359"/>
              <a:gd name="connsiteY249" fmla="*/ 619125 h 1201102"/>
              <a:gd name="connsiteX250" fmla="*/ 10872 w 1244359"/>
              <a:gd name="connsiteY250" fmla="*/ 629603 h 1201102"/>
              <a:gd name="connsiteX251" fmla="*/ 11825 w 1244359"/>
              <a:gd name="connsiteY251" fmla="*/ 644843 h 1201102"/>
              <a:gd name="connsiteX252" fmla="*/ 21350 w 1244359"/>
              <a:gd name="connsiteY252" fmla="*/ 659130 h 1201102"/>
              <a:gd name="connsiteX253" fmla="*/ 25160 w 1244359"/>
              <a:gd name="connsiteY253" fmla="*/ 664845 h 1201102"/>
              <a:gd name="connsiteX254" fmla="*/ 28970 w 1244359"/>
              <a:gd name="connsiteY254" fmla="*/ 681038 h 1201102"/>
              <a:gd name="connsiteX255" fmla="*/ 36590 w 1244359"/>
              <a:gd name="connsiteY255" fmla="*/ 707708 h 1201102"/>
              <a:gd name="connsiteX256" fmla="*/ 38495 w 1244359"/>
              <a:gd name="connsiteY256" fmla="*/ 710565 h 1201102"/>
              <a:gd name="connsiteX257" fmla="*/ 51830 w 1244359"/>
              <a:gd name="connsiteY257" fmla="*/ 718185 h 1201102"/>
              <a:gd name="connsiteX258" fmla="*/ 65165 w 1244359"/>
              <a:gd name="connsiteY258" fmla="*/ 724853 h 1201102"/>
              <a:gd name="connsiteX259" fmla="*/ 68022 w 1244359"/>
              <a:gd name="connsiteY259" fmla="*/ 731520 h 1201102"/>
              <a:gd name="connsiteX260" fmla="*/ 68975 w 1244359"/>
              <a:gd name="connsiteY260" fmla="*/ 733425 h 1201102"/>
              <a:gd name="connsiteX261" fmla="*/ 70880 w 1244359"/>
              <a:gd name="connsiteY261" fmla="*/ 740093 h 1201102"/>
              <a:gd name="connsiteX262" fmla="*/ 68975 w 1244359"/>
              <a:gd name="connsiteY262" fmla="*/ 750570 h 1201102"/>
              <a:gd name="connsiteX263" fmla="*/ 74690 w 1244359"/>
              <a:gd name="connsiteY263" fmla="*/ 767715 h 1201102"/>
              <a:gd name="connsiteX264" fmla="*/ 77547 w 1244359"/>
              <a:gd name="connsiteY264" fmla="*/ 772478 h 1201102"/>
              <a:gd name="connsiteX265" fmla="*/ 80405 w 1244359"/>
              <a:gd name="connsiteY265" fmla="*/ 777240 h 1201102"/>
              <a:gd name="connsiteX266" fmla="*/ 77547 w 1244359"/>
              <a:gd name="connsiteY266" fmla="*/ 785813 h 1201102"/>
              <a:gd name="connsiteX267" fmla="*/ 79452 w 1244359"/>
              <a:gd name="connsiteY267" fmla="*/ 797243 h 1201102"/>
              <a:gd name="connsiteX268" fmla="*/ 84215 w 1244359"/>
              <a:gd name="connsiteY268" fmla="*/ 798195 h 1201102"/>
              <a:gd name="connsiteX269" fmla="*/ 93740 w 1244359"/>
              <a:gd name="connsiteY269" fmla="*/ 789623 h 1201102"/>
              <a:gd name="connsiteX270" fmla="*/ 93740 w 1244359"/>
              <a:gd name="connsiteY270" fmla="*/ 782003 h 1201102"/>
              <a:gd name="connsiteX271" fmla="*/ 93740 w 1244359"/>
              <a:gd name="connsiteY271" fmla="*/ 762953 h 1201102"/>
              <a:gd name="connsiteX272" fmla="*/ 94692 w 1244359"/>
              <a:gd name="connsiteY272" fmla="*/ 762000 h 1201102"/>
              <a:gd name="connsiteX273" fmla="*/ 95645 w 1244359"/>
              <a:gd name="connsiteY273" fmla="*/ 762953 h 1201102"/>
              <a:gd name="connsiteX274" fmla="*/ 103265 w 1244359"/>
              <a:gd name="connsiteY274" fmla="*/ 773430 h 1201102"/>
              <a:gd name="connsiteX275" fmla="*/ 103265 w 1244359"/>
              <a:gd name="connsiteY275" fmla="*/ 779145 h 1201102"/>
              <a:gd name="connsiteX276" fmla="*/ 112790 w 1244359"/>
              <a:gd name="connsiteY276" fmla="*/ 789623 h 1201102"/>
              <a:gd name="connsiteX277" fmla="*/ 119457 w 1244359"/>
              <a:gd name="connsiteY277" fmla="*/ 806768 h 1201102"/>
              <a:gd name="connsiteX278" fmla="*/ 128982 w 1244359"/>
              <a:gd name="connsiteY278" fmla="*/ 824865 h 1201102"/>
              <a:gd name="connsiteX279" fmla="*/ 130887 w 1244359"/>
              <a:gd name="connsiteY279" fmla="*/ 829628 h 1201102"/>
              <a:gd name="connsiteX280" fmla="*/ 137555 w 1244359"/>
              <a:gd name="connsiteY280" fmla="*/ 843915 h 1201102"/>
              <a:gd name="connsiteX281" fmla="*/ 142317 w 1244359"/>
              <a:gd name="connsiteY281" fmla="*/ 857250 h 1201102"/>
              <a:gd name="connsiteX282" fmla="*/ 144222 w 1244359"/>
              <a:gd name="connsiteY282" fmla="*/ 865823 h 1201102"/>
              <a:gd name="connsiteX283" fmla="*/ 154700 w 1244359"/>
              <a:gd name="connsiteY283" fmla="*/ 882968 h 1201102"/>
              <a:gd name="connsiteX284" fmla="*/ 157557 w 1244359"/>
              <a:gd name="connsiteY284" fmla="*/ 881063 h 1201102"/>
              <a:gd name="connsiteX285" fmla="*/ 159462 w 1244359"/>
              <a:gd name="connsiteY285" fmla="*/ 878205 h 1201102"/>
              <a:gd name="connsiteX286" fmla="*/ 160415 w 1244359"/>
              <a:gd name="connsiteY286" fmla="*/ 880110 h 1201102"/>
              <a:gd name="connsiteX287" fmla="*/ 158510 w 1244359"/>
              <a:gd name="connsiteY287" fmla="*/ 902018 h 1201102"/>
              <a:gd name="connsiteX288" fmla="*/ 160415 w 1244359"/>
              <a:gd name="connsiteY288" fmla="*/ 918210 h 1201102"/>
              <a:gd name="connsiteX289" fmla="*/ 174702 w 1244359"/>
              <a:gd name="connsiteY289" fmla="*/ 931545 h 1201102"/>
              <a:gd name="connsiteX290" fmla="*/ 183275 w 1244359"/>
              <a:gd name="connsiteY290" fmla="*/ 942023 h 1201102"/>
              <a:gd name="connsiteX291" fmla="*/ 188037 w 1244359"/>
              <a:gd name="connsiteY291" fmla="*/ 957263 h 1201102"/>
              <a:gd name="connsiteX292" fmla="*/ 189942 w 1244359"/>
              <a:gd name="connsiteY292" fmla="*/ 960120 h 1201102"/>
              <a:gd name="connsiteX293" fmla="*/ 201372 w 1244359"/>
              <a:gd name="connsiteY293" fmla="*/ 978218 h 1201102"/>
              <a:gd name="connsiteX294" fmla="*/ 214707 w 1244359"/>
              <a:gd name="connsiteY294" fmla="*/ 988695 h 1201102"/>
              <a:gd name="connsiteX295" fmla="*/ 226137 w 1244359"/>
              <a:gd name="connsiteY295" fmla="*/ 1002983 h 1201102"/>
              <a:gd name="connsiteX296" fmla="*/ 240425 w 1244359"/>
              <a:gd name="connsiteY296" fmla="*/ 1016318 h 1201102"/>
              <a:gd name="connsiteX297" fmla="*/ 243282 w 1244359"/>
              <a:gd name="connsiteY297" fmla="*/ 1015365 h 1201102"/>
              <a:gd name="connsiteX298" fmla="*/ 244235 w 1244359"/>
              <a:gd name="connsiteY298" fmla="*/ 1011555 h 1201102"/>
              <a:gd name="connsiteX299" fmla="*/ 245187 w 1244359"/>
              <a:gd name="connsiteY299" fmla="*/ 1010603 h 1201102"/>
              <a:gd name="connsiteX300" fmla="*/ 254712 w 1244359"/>
              <a:gd name="connsiteY300" fmla="*/ 1017270 h 1201102"/>
              <a:gd name="connsiteX301" fmla="*/ 247092 w 1244359"/>
              <a:gd name="connsiteY301" fmla="*/ 1007745 h 1201102"/>
              <a:gd name="connsiteX302" fmla="*/ 247092 w 1244359"/>
              <a:gd name="connsiteY302" fmla="*/ 1006793 h 1201102"/>
              <a:gd name="connsiteX303" fmla="*/ 242330 w 1244359"/>
              <a:gd name="connsiteY303" fmla="*/ 1002030 h 1201102"/>
              <a:gd name="connsiteX304" fmla="*/ 238520 w 1244359"/>
              <a:gd name="connsiteY304" fmla="*/ 998220 h 1201102"/>
              <a:gd name="connsiteX305" fmla="*/ 236615 w 1244359"/>
              <a:gd name="connsiteY305" fmla="*/ 995363 h 1201102"/>
              <a:gd name="connsiteX306" fmla="*/ 237567 w 1244359"/>
              <a:gd name="connsiteY306" fmla="*/ 995363 h 1201102"/>
              <a:gd name="connsiteX307" fmla="*/ 235662 w 1244359"/>
              <a:gd name="connsiteY307" fmla="*/ 993458 h 1201102"/>
              <a:gd name="connsiteX308" fmla="*/ 224232 w 1244359"/>
              <a:gd name="connsiteY308" fmla="*/ 980123 h 1201102"/>
              <a:gd name="connsiteX309" fmla="*/ 217565 w 1244359"/>
              <a:gd name="connsiteY309" fmla="*/ 968693 h 1201102"/>
              <a:gd name="connsiteX310" fmla="*/ 222327 w 1244359"/>
              <a:gd name="connsiteY310" fmla="*/ 955358 h 1201102"/>
              <a:gd name="connsiteX311" fmla="*/ 224232 w 1244359"/>
              <a:gd name="connsiteY311" fmla="*/ 950595 h 1201102"/>
              <a:gd name="connsiteX312" fmla="*/ 225185 w 1244359"/>
              <a:gd name="connsiteY312" fmla="*/ 949643 h 1201102"/>
              <a:gd name="connsiteX313" fmla="*/ 226137 w 1244359"/>
              <a:gd name="connsiteY313" fmla="*/ 951548 h 1201102"/>
              <a:gd name="connsiteX314" fmla="*/ 233757 w 1244359"/>
              <a:gd name="connsiteY314" fmla="*/ 957263 h 1201102"/>
              <a:gd name="connsiteX315" fmla="*/ 235662 w 1244359"/>
              <a:gd name="connsiteY315" fmla="*/ 962025 h 1201102"/>
              <a:gd name="connsiteX316" fmla="*/ 240425 w 1244359"/>
              <a:gd name="connsiteY316" fmla="*/ 965835 h 1201102"/>
              <a:gd name="connsiteX317" fmla="*/ 240425 w 1244359"/>
              <a:gd name="connsiteY317" fmla="*/ 968693 h 1201102"/>
              <a:gd name="connsiteX318" fmla="*/ 237567 w 1244359"/>
              <a:gd name="connsiteY318" fmla="*/ 975360 h 1201102"/>
              <a:gd name="connsiteX319" fmla="*/ 235662 w 1244359"/>
              <a:gd name="connsiteY319" fmla="*/ 985838 h 1201102"/>
              <a:gd name="connsiteX320" fmla="*/ 236615 w 1244359"/>
              <a:gd name="connsiteY320" fmla="*/ 987743 h 1201102"/>
              <a:gd name="connsiteX321" fmla="*/ 238520 w 1244359"/>
              <a:gd name="connsiteY321" fmla="*/ 986790 h 1201102"/>
              <a:gd name="connsiteX322" fmla="*/ 242330 w 1244359"/>
              <a:gd name="connsiteY322" fmla="*/ 982980 h 1201102"/>
              <a:gd name="connsiteX323" fmla="*/ 255665 w 1244359"/>
              <a:gd name="connsiteY323" fmla="*/ 972503 h 1201102"/>
              <a:gd name="connsiteX324" fmla="*/ 263285 w 1244359"/>
              <a:gd name="connsiteY324" fmla="*/ 974408 h 1201102"/>
              <a:gd name="connsiteX325" fmla="*/ 262332 w 1244359"/>
              <a:gd name="connsiteY325" fmla="*/ 979170 h 1201102"/>
              <a:gd name="connsiteX326" fmla="*/ 261380 w 1244359"/>
              <a:gd name="connsiteY326" fmla="*/ 978218 h 1201102"/>
              <a:gd name="connsiteX327" fmla="*/ 262332 w 1244359"/>
              <a:gd name="connsiteY327" fmla="*/ 979170 h 1201102"/>
              <a:gd name="connsiteX328" fmla="*/ 264237 w 1244359"/>
              <a:gd name="connsiteY328" fmla="*/ 982028 h 1201102"/>
              <a:gd name="connsiteX329" fmla="*/ 264237 w 1244359"/>
              <a:gd name="connsiteY329" fmla="*/ 986790 h 1201102"/>
              <a:gd name="connsiteX330" fmla="*/ 261380 w 1244359"/>
              <a:gd name="connsiteY330" fmla="*/ 984885 h 1201102"/>
              <a:gd name="connsiteX331" fmla="*/ 255665 w 1244359"/>
              <a:gd name="connsiteY331" fmla="*/ 979170 h 1201102"/>
              <a:gd name="connsiteX332" fmla="*/ 256617 w 1244359"/>
              <a:gd name="connsiteY332" fmla="*/ 983933 h 1201102"/>
              <a:gd name="connsiteX333" fmla="*/ 262332 w 1244359"/>
              <a:gd name="connsiteY333" fmla="*/ 989648 h 1201102"/>
              <a:gd name="connsiteX334" fmla="*/ 257570 w 1244359"/>
              <a:gd name="connsiteY334" fmla="*/ 1001078 h 1201102"/>
              <a:gd name="connsiteX335" fmla="*/ 261380 w 1244359"/>
              <a:gd name="connsiteY335" fmla="*/ 1018223 h 1201102"/>
              <a:gd name="connsiteX336" fmla="*/ 268047 w 1244359"/>
              <a:gd name="connsiteY336" fmla="*/ 1034415 h 1201102"/>
              <a:gd name="connsiteX337" fmla="*/ 268047 w 1244359"/>
              <a:gd name="connsiteY337" fmla="*/ 1040130 h 1201102"/>
              <a:gd name="connsiteX338" fmla="*/ 268047 w 1244359"/>
              <a:gd name="connsiteY338" fmla="*/ 1042988 h 1201102"/>
              <a:gd name="connsiteX339" fmla="*/ 265190 w 1244359"/>
              <a:gd name="connsiteY339" fmla="*/ 1042035 h 1201102"/>
              <a:gd name="connsiteX340" fmla="*/ 269000 w 1244359"/>
              <a:gd name="connsiteY340" fmla="*/ 1044893 h 1201102"/>
              <a:gd name="connsiteX341" fmla="*/ 269000 w 1244359"/>
              <a:gd name="connsiteY341" fmla="*/ 1046798 h 1201102"/>
              <a:gd name="connsiteX342" fmla="*/ 246140 w 1244359"/>
              <a:gd name="connsiteY342" fmla="*/ 1030605 h 1201102"/>
              <a:gd name="connsiteX343" fmla="*/ 228042 w 1244359"/>
              <a:gd name="connsiteY343" fmla="*/ 1014413 h 1201102"/>
              <a:gd name="connsiteX344" fmla="*/ 211850 w 1244359"/>
              <a:gd name="connsiteY344" fmla="*/ 1000125 h 1201102"/>
              <a:gd name="connsiteX345" fmla="*/ 204230 w 1244359"/>
              <a:gd name="connsiteY345" fmla="*/ 994410 h 1201102"/>
              <a:gd name="connsiteX346" fmla="*/ 216612 w 1244359"/>
              <a:gd name="connsiteY346" fmla="*/ 1022033 h 1201102"/>
              <a:gd name="connsiteX347" fmla="*/ 224232 w 1244359"/>
              <a:gd name="connsiteY347" fmla="*/ 1033463 h 1201102"/>
              <a:gd name="connsiteX348" fmla="*/ 228995 w 1244359"/>
              <a:gd name="connsiteY348" fmla="*/ 1036320 h 1201102"/>
              <a:gd name="connsiteX349" fmla="*/ 248997 w 1244359"/>
              <a:gd name="connsiteY349" fmla="*/ 1062990 h 1201102"/>
              <a:gd name="connsiteX350" fmla="*/ 265190 w 1244359"/>
              <a:gd name="connsiteY350" fmla="*/ 1069658 h 1201102"/>
              <a:gd name="connsiteX351" fmla="*/ 266142 w 1244359"/>
              <a:gd name="connsiteY351" fmla="*/ 1065848 h 1201102"/>
              <a:gd name="connsiteX352" fmla="*/ 274715 w 1244359"/>
              <a:gd name="connsiteY352" fmla="*/ 1068705 h 1201102"/>
              <a:gd name="connsiteX353" fmla="*/ 257570 w 1244359"/>
              <a:gd name="connsiteY353" fmla="*/ 1062990 h 1201102"/>
              <a:gd name="connsiteX354" fmla="*/ 253760 w 1244359"/>
              <a:gd name="connsiteY354" fmla="*/ 1057275 h 1201102"/>
              <a:gd name="connsiteX355" fmla="*/ 255665 w 1244359"/>
              <a:gd name="connsiteY355" fmla="*/ 1062038 h 1201102"/>
              <a:gd name="connsiteX356" fmla="*/ 250902 w 1244359"/>
              <a:gd name="connsiteY356" fmla="*/ 1061085 h 1201102"/>
              <a:gd name="connsiteX357" fmla="*/ 239472 w 1244359"/>
              <a:gd name="connsiteY357" fmla="*/ 1048703 h 1201102"/>
              <a:gd name="connsiteX358" fmla="*/ 243282 w 1244359"/>
              <a:gd name="connsiteY358" fmla="*/ 1047750 h 1201102"/>
              <a:gd name="connsiteX359" fmla="*/ 252807 w 1244359"/>
              <a:gd name="connsiteY359" fmla="*/ 1050608 h 1201102"/>
              <a:gd name="connsiteX360" fmla="*/ 257570 w 1244359"/>
              <a:gd name="connsiteY360" fmla="*/ 1057275 h 1201102"/>
              <a:gd name="connsiteX361" fmla="*/ 271857 w 1244359"/>
              <a:gd name="connsiteY361" fmla="*/ 1062038 h 1201102"/>
              <a:gd name="connsiteX362" fmla="*/ 291860 w 1244359"/>
              <a:gd name="connsiteY362" fmla="*/ 1065848 h 1201102"/>
              <a:gd name="connsiteX363" fmla="*/ 292812 w 1244359"/>
              <a:gd name="connsiteY363" fmla="*/ 1066800 h 1201102"/>
              <a:gd name="connsiteX364" fmla="*/ 305195 w 1244359"/>
              <a:gd name="connsiteY364" fmla="*/ 1075373 h 1201102"/>
              <a:gd name="connsiteX365" fmla="*/ 308052 w 1244359"/>
              <a:gd name="connsiteY365" fmla="*/ 1073468 h 1201102"/>
              <a:gd name="connsiteX366" fmla="*/ 307100 w 1244359"/>
              <a:gd name="connsiteY366" fmla="*/ 1062038 h 1201102"/>
              <a:gd name="connsiteX367" fmla="*/ 293765 w 1244359"/>
              <a:gd name="connsiteY367" fmla="*/ 1052513 h 1201102"/>
              <a:gd name="connsiteX368" fmla="*/ 289002 w 1244359"/>
              <a:gd name="connsiteY368" fmla="*/ 1050608 h 1201102"/>
              <a:gd name="connsiteX369" fmla="*/ 285192 w 1244359"/>
              <a:gd name="connsiteY369" fmla="*/ 1044893 h 1201102"/>
              <a:gd name="connsiteX370" fmla="*/ 286145 w 1244359"/>
              <a:gd name="connsiteY370" fmla="*/ 1044893 h 1201102"/>
              <a:gd name="connsiteX371" fmla="*/ 283287 w 1244359"/>
              <a:gd name="connsiteY371" fmla="*/ 1042988 h 1201102"/>
              <a:gd name="connsiteX372" fmla="*/ 277572 w 1244359"/>
              <a:gd name="connsiteY372" fmla="*/ 1033463 h 1201102"/>
              <a:gd name="connsiteX373" fmla="*/ 283287 w 1244359"/>
              <a:gd name="connsiteY373" fmla="*/ 1018223 h 1201102"/>
              <a:gd name="connsiteX374" fmla="*/ 284240 w 1244359"/>
              <a:gd name="connsiteY374" fmla="*/ 1013460 h 1201102"/>
              <a:gd name="connsiteX375" fmla="*/ 283287 w 1244359"/>
              <a:gd name="connsiteY375" fmla="*/ 1012508 h 1201102"/>
              <a:gd name="connsiteX376" fmla="*/ 271857 w 1244359"/>
              <a:gd name="connsiteY376" fmla="*/ 1007745 h 1201102"/>
              <a:gd name="connsiteX377" fmla="*/ 269000 w 1244359"/>
              <a:gd name="connsiteY377" fmla="*/ 1000125 h 1201102"/>
              <a:gd name="connsiteX378" fmla="*/ 279477 w 1244359"/>
              <a:gd name="connsiteY378" fmla="*/ 1004888 h 1201102"/>
              <a:gd name="connsiteX379" fmla="*/ 280430 w 1244359"/>
              <a:gd name="connsiteY379" fmla="*/ 1005840 h 1201102"/>
              <a:gd name="connsiteX380" fmla="*/ 292812 w 1244359"/>
              <a:gd name="connsiteY380" fmla="*/ 1017270 h 1201102"/>
              <a:gd name="connsiteX381" fmla="*/ 305195 w 1244359"/>
              <a:gd name="connsiteY381" fmla="*/ 1026795 h 1201102"/>
              <a:gd name="connsiteX382" fmla="*/ 308052 w 1244359"/>
              <a:gd name="connsiteY382" fmla="*/ 1024890 h 1201102"/>
              <a:gd name="connsiteX383" fmla="*/ 317577 w 1244359"/>
              <a:gd name="connsiteY383" fmla="*/ 1031558 h 1201102"/>
              <a:gd name="connsiteX384" fmla="*/ 326150 w 1244359"/>
              <a:gd name="connsiteY384" fmla="*/ 1032510 h 1201102"/>
              <a:gd name="connsiteX385" fmla="*/ 300432 w 1244359"/>
              <a:gd name="connsiteY385" fmla="*/ 1021080 h 1201102"/>
              <a:gd name="connsiteX386" fmla="*/ 288050 w 1244359"/>
              <a:gd name="connsiteY386" fmla="*/ 1010603 h 1201102"/>
              <a:gd name="connsiteX387" fmla="*/ 283287 w 1244359"/>
              <a:gd name="connsiteY387" fmla="*/ 1006793 h 1201102"/>
              <a:gd name="connsiteX388" fmla="*/ 286145 w 1244359"/>
              <a:gd name="connsiteY388" fmla="*/ 1005840 h 1201102"/>
              <a:gd name="connsiteX389" fmla="*/ 286145 w 1244359"/>
              <a:gd name="connsiteY389" fmla="*/ 1004888 h 1201102"/>
              <a:gd name="connsiteX390" fmla="*/ 284240 w 1244359"/>
              <a:gd name="connsiteY390" fmla="*/ 1002030 h 1201102"/>
              <a:gd name="connsiteX391" fmla="*/ 285192 w 1244359"/>
              <a:gd name="connsiteY391" fmla="*/ 997268 h 1201102"/>
              <a:gd name="connsiteX392" fmla="*/ 289955 w 1244359"/>
              <a:gd name="connsiteY392" fmla="*/ 997268 h 1201102"/>
              <a:gd name="connsiteX393" fmla="*/ 294717 w 1244359"/>
              <a:gd name="connsiteY393" fmla="*/ 1000125 h 1201102"/>
              <a:gd name="connsiteX394" fmla="*/ 295670 w 1244359"/>
              <a:gd name="connsiteY394" fmla="*/ 1005840 h 1201102"/>
              <a:gd name="connsiteX395" fmla="*/ 300432 w 1244359"/>
              <a:gd name="connsiteY395" fmla="*/ 1007745 h 1201102"/>
              <a:gd name="connsiteX396" fmla="*/ 308052 w 1244359"/>
              <a:gd name="connsiteY396" fmla="*/ 1008698 h 1201102"/>
              <a:gd name="connsiteX397" fmla="*/ 309005 w 1244359"/>
              <a:gd name="connsiteY397" fmla="*/ 1010603 h 1201102"/>
              <a:gd name="connsiteX398" fmla="*/ 312815 w 1244359"/>
              <a:gd name="connsiteY398" fmla="*/ 1011555 h 1201102"/>
              <a:gd name="connsiteX399" fmla="*/ 313767 w 1244359"/>
              <a:gd name="connsiteY399" fmla="*/ 1011555 h 1201102"/>
              <a:gd name="connsiteX400" fmla="*/ 334722 w 1244359"/>
              <a:gd name="connsiteY400" fmla="*/ 1021080 h 1201102"/>
              <a:gd name="connsiteX401" fmla="*/ 325197 w 1244359"/>
              <a:gd name="connsiteY401" fmla="*/ 1014413 h 1201102"/>
              <a:gd name="connsiteX402" fmla="*/ 330912 w 1244359"/>
              <a:gd name="connsiteY402" fmla="*/ 1014413 h 1201102"/>
              <a:gd name="connsiteX403" fmla="*/ 331865 w 1244359"/>
              <a:gd name="connsiteY403" fmla="*/ 1013460 h 1201102"/>
              <a:gd name="connsiteX404" fmla="*/ 330912 w 1244359"/>
              <a:gd name="connsiteY404" fmla="*/ 1012508 h 1201102"/>
              <a:gd name="connsiteX405" fmla="*/ 323292 w 1244359"/>
              <a:gd name="connsiteY405" fmla="*/ 1012508 h 1201102"/>
              <a:gd name="connsiteX406" fmla="*/ 322340 w 1244359"/>
              <a:gd name="connsiteY406" fmla="*/ 1013460 h 1201102"/>
              <a:gd name="connsiteX407" fmla="*/ 316625 w 1244359"/>
              <a:gd name="connsiteY407" fmla="*/ 1009650 h 1201102"/>
              <a:gd name="connsiteX408" fmla="*/ 322340 w 1244359"/>
              <a:gd name="connsiteY408" fmla="*/ 1007745 h 1201102"/>
              <a:gd name="connsiteX409" fmla="*/ 329007 w 1244359"/>
              <a:gd name="connsiteY409" fmla="*/ 1007745 h 1201102"/>
              <a:gd name="connsiteX410" fmla="*/ 335675 w 1244359"/>
              <a:gd name="connsiteY410" fmla="*/ 1012508 h 1201102"/>
              <a:gd name="connsiteX411" fmla="*/ 340437 w 1244359"/>
              <a:gd name="connsiteY411" fmla="*/ 1011555 h 1201102"/>
              <a:gd name="connsiteX412" fmla="*/ 340437 w 1244359"/>
              <a:gd name="connsiteY412" fmla="*/ 1009650 h 1201102"/>
              <a:gd name="connsiteX413" fmla="*/ 351867 w 1244359"/>
              <a:gd name="connsiteY413" fmla="*/ 1011555 h 1201102"/>
              <a:gd name="connsiteX414" fmla="*/ 360440 w 1244359"/>
              <a:gd name="connsiteY414" fmla="*/ 1017270 h 1201102"/>
              <a:gd name="connsiteX415" fmla="*/ 365202 w 1244359"/>
              <a:gd name="connsiteY415" fmla="*/ 1022985 h 1201102"/>
              <a:gd name="connsiteX416" fmla="*/ 368060 w 1244359"/>
              <a:gd name="connsiteY416" fmla="*/ 1027748 h 1201102"/>
              <a:gd name="connsiteX417" fmla="*/ 357582 w 1244359"/>
              <a:gd name="connsiteY417" fmla="*/ 1029653 h 1201102"/>
              <a:gd name="connsiteX418" fmla="*/ 361392 w 1244359"/>
              <a:gd name="connsiteY418" fmla="*/ 1033463 h 1201102"/>
              <a:gd name="connsiteX419" fmla="*/ 354725 w 1244359"/>
              <a:gd name="connsiteY419" fmla="*/ 1035368 h 1201102"/>
              <a:gd name="connsiteX420" fmla="*/ 369012 w 1244359"/>
              <a:gd name="connsiteY420" fmla="*/ 1043940 h 1201102"/>
              <a:gd name="connsiteX421" fmla="*/ 379490 w 1244359"/>
              <a:gd name="connsiteY421" fmla="*/ 1045845 h 1201102"/>
              <a:gd name="connsiteX422" fmla="*/ 370917 w 1244359"/>
              <a:gd name="connsiteY422" fmla="*/ 1043940 h 1201102"/>
              <a:gd name="connsiteX423" fmla="*/ 366155 w 1244359"/>
              <a:gd name="connsiteY423" fmla="*/ 1045845 h 1201102"/>
              <a:gd name="connsiteX424" fmla="*/ 389967 w 1244359"/>
              <a:gd name="connsiteY424" fmla="*/ 1054418 h 1201102"/>
              <a:gd name="connsiteX425" fmla="*/ 369012 w 1244359"/>
              <a:gd name="connsiteY425" fmla="*/ 1050608 h 1201102"/>
              <a:gd name="connsiteX426" fmla="*/ 369965 w 1244359"/>
              <a:gd name="connsiteY426" fmla="*/ 1059180 h 1201102"/>
              <a:gd name="connsiteX427" fmla="*/ 370917 w 1244359"/>
              <a:gd name="connsiteY427" fmla="*/ 1057275 h 1201102"/>
              <a:gd name="connsiteX428" fmla="*/ 375680 w 1244359"/>
              <a:gd name="connsiteY428" fmla="*/ 1060133 h 1201102"/>
              <a:gd name="connsiteX429" fmla="*/ 374727 w 1244359"/>
              <a:gd name="connsiteY429" fmla="*/ 1062038 h 1201102"/>
              <a:gd name="connsiteX430" fmla="*/ 369965 w 1244359"/>
              <a:gd name="connsiteY430" fmla="*/ 1060133 h 1201102"/>
              <a:gd name="connsiteX431" fmla="*/ 383300 w 1244359"/>
              <a:gd name="connsiteY431" fmla="*/ 1069658 h 1201102"/>
              <a:gd name="connsiteX432" fmla="*/ 418542 w 1244359"/>
              <a:gd name="connsiteY432" fmla="*/ 1082993 h 1201102"/>
              <a:gd name="connsiteX433" fmla="*/ 406160 w 1244359"/>
              <a:gd name="connsiteY433" fmla="*/ 1074420 h 1201102"/>
              <a:gd name="connsiteX434" fmla="*/ 415685 w 1244359"/>
              <a:gd name="connsiteY434" fmla="*/ 1076325 h 1201102"/>
              <a:gd name="connsiteX435" fmla="*/ 406160 w 1244359"/>
              <a:gd name="connsiteY435" fmla="*/ 1070610 h 1201102"/>
              <a:gd name="connsiteX436" fmla="*/ 409017 w 1244359"/>
              <a:gd name="connsiteY436" fmla="*/ 1069658 h 1201102"/>
              <a:gd name="connsiteX437" fmla="*/ 417590 w 1244359"/>
              <a:gd name="connsiteY437" fmla="*/ 1078230 h 1201102"/>
              <a:gd name="connsiteX438" fmla="*/ 421400 w 1244359"/>
              <a:gd name="connsiteY438" fmla="*/ 1079183 h 1201102"/>
              <a:gd name="connsiteX439" fmla="*/ 420447 w 1244359"/>
              <a:gd name="connsiteY439" fmla="*/ 1074420 h 1201102"/>
              <a:gd name="connsiteX440" fmla="*/ 410922 w 1244359"/>
              <a:gd name="connsiteY440" fmla="*/ 1066800 h 1201102"/>
              <a:gd name="connsiteX441" fmla="*/ 429972 w 1244359"/>
              <a:gd name="connsiteY441" fmla="*/ 1070610 h 1201102"/>
              <a:gd name="connsiteX442" fmla="*/ 434735 w 1244359"/>
              <a:gd name="connsiteY442" fmla="*/ 1076325 h 1201102"/>
              <a:gd name="connsiteX443" fmla="*/ 439497 w 1244359"/>
              <a:gd name="connsiteY443" fmla="*/ 1077278 h 1201102"/>
              <a:gd name="connsiteX444" fmla="*/ 444260 w 1244359"/>
              <a:gd name="connsiteY444" fmla="*/ 1075373 h 1201102"/>
              <a:gd name="connsiteX445" fmla="*/ 453785 w 1244359"/>
              <a:gd name="connsiteY445" fmla="*/ 1081088 h 1201102"/>
              <a:gd name="connsiteX446" fmla="*/ 473787 w 1244359"/>
              <a:gd name="connsiteY446" fmla="*/ 1093470 h 1201102"/>
              <a:gd name="connsiteX447" fmla="*/ 473787 w 1244359"/>
              <a:gd name="connsiteY447" fmla="*/ 1093470 h 1201102"/>
              <a:gd name="connsiteX448" fmla="*/ 472835 w 1244359"/>
              <a:gd name="connsiteY448" fmla="*/ 1094423 h 1201102"/>
              <a:gd name="connsiteX449" fmla="*/ 452832 w 1244359"/>
              <a:gd name="connsiteY449" fmla="*/ 1091565 h 1201102"/>
              <a:gd name="connsiteX450" fmla="*/ 453785 w 1244359"/>
              <a:gd name="connsiteY450" fmla="*/ 1092518 h 1201102"/>
              <a:gd name="connsiteX451" fmla="*/ 439497 w 1244359"/>
              <a:gd name="connsiteY451" fmla="*/ 1089660 h 1201102"/>
              <a:gd name="connsiteX452" fmla="*/ 444260 w 1244359"/>
              <a:gd name="connsiteY452" fmla="*/ 1093470 h 1201102"/>
              <a:gd name="connsiteX453" fmla="*/ 430925 w 1244359"/>
              <a:gd name="connsiteY453" fmla="*/ 1088708 h 1201102"/>
              <a:gd name="connsiteX454" fmla="*/ 437592 w 1244359"/>
              <a:gd name="connsiteY454" fmla="*/ 1091565 h 1201102"/>
              <a:gd name="connsiteX455" fmla="*/ 430925 w 1244359"/>
              <a:gd name="connsiteY455" fmla="*/ 1087755 h 1201102"/>
              <a:gd name="connsiteX456" fmla="*/ 430925 w 1244359"/>
              <a:gd name="connsiteY456" fmla="*/ 1087755 h 1201102"/>
              <a:gd name="connsiteX457" fmla="*/ 430925 w 1244359"/>
              <a:gd name="connsiteY457" fmla="*/ 1087755 h 1201102"/>
              <a:gd name="connsiteX458" fmla="*/ 427115 w 1244359"/>
              <a:gd name="connsiteY458" fmla="*/ 1084898 h 1201102"/>
              <a:gd name="connsiteX459" fmla="*/ 422352 w 1244359"/>
              <a:gd name="connsiteY459" fmla="*/ 1085850 h 1201102"/>
              <a:gd name="connsiteX460" fmla="*/ 423305 w 1244359"/>
              <a:gd name="connsiteY460" fmla="*/ 1085850 h 1201102"/>
              <a:gd name="connsiteX461" fmla="*/ 396635 w 1244359"/>
              <a:gd name="connsiteY461" fmla="*/ 1078230 h 1201102"/>
              <a:gd name="connsiteX462" fmla="*/ 365202 w 1244359"/>
              <a:gd name="connsiteY462" fmla="*/ 1071563 h 1201102"/>
              <a:gd name="connsiteX463" fmla="*/ 354725 w 1244359"/>
              <a:gd name="connsiteY463" fmla="*/ 1064895 h 1201102"/>
              <a:gd name="connsiteX464" fmla="*/ 329007 w 1244359"/>
              <a:gd name="connsiteY464" fmla="*/ 1048703 h 1201102"/>
              <a:gd name="connsiteX465" fmla="*/ 314720 w 1244359"/>
              <a:gd name="connsiteY465" fmla="*/ 1041083 h 1201102"/>
              <a:gd name="connsiteX466" fmla="*/ 315672 w 1244359"/>
              <a:gd name="connsiteY466" fmla="*/ 1039178 h 1201102"/>
              <a:gd name="connsiteX467" fmla="*/ 291860 w 1244359"/>
              <a:gd name="connsiteY467" fmla="*/ 1022033 h 1201102"/>
              <a:gd name="connsiteX468" fmla="*/ 294717 w 1244359"/>
              <a:gd name="connsiteY468" fmla="*/ 1028700 h 1201102"/>
              <a:gd name="connsiteX469" fmla="*/ 296622 w 1244359"/>
              <a:gd name="connsiteY469" fmla="*/ 1025843 h 1201102"/>
              <a:gd name="connsiteX470" fmla="*/ 305195 w 1244359"/>
              <a:gd name="connsiteY470" fmla="*/ 1040130 h 1201102"/>
              <a:gd name="connsiteX471" fmla="*/ 327102 w 1244359"/>
              <a:gd name="connsiteY471" fmla="*/ 1053465 h 1201102"/>
              <a:gd name="connsiteX472" fmla="*/ 331865 w 1244359"/>
              <a:gd name="connsiteY472" fmla="*/ 1060133 h 1201102"/>
              <a:gd name="connsiteX473" fmla="*/ 334722 w 1244359"/>
              <a:gd name="connsiteY473" fmla="*/ 1057275 h 1201102"/>
              <a:gd name="connsiteX474" fmla="*/ 348057 w 1244359"/>
              <a:gd name="connsiteY474" fmla="*/ 1065848 h 1201102"/>
              <a:gd name="connsiteX475" fmla="*/ 341390 w 1244359"/>
              <a:gd name="connsiteY475" fmla="*/ 1067753 h 1201102"/>
              <a:gd name="connsiteX476" fmla="*/ 344247 w 1244359"/>
              <a:gd name="connsiteY476" fmla="*/ 1068705 h 1201102"/>
              <a:gd name="connsiteX477" fmla="*/ 342342 w 1244359"/>
              <a:gd name="connsiteY477" fmla="*/ 1071563 h 1201102"/>
              <a:gd name="connsiteX478" fmla="*/ 351867 w 1244359"/>
              <a:gd name="connsiteY478" fmla="*/ 1073468 h 1201102"/>
              <a:gd name="connsiteX479" fmla="*/ 369012 w 1244359"/>
              <a:gd name="connsiteY479" fmla="*/ 1086803 h 1201102"/>
              <a:gd name="connsiteX480" fmla="*/ 373775 w 1244359"/>
              <a:gd name="connsiteY480" fmla="*/ 1085850 h 1201102"/>
              <a:gd name="connsiteX481" fmla="*/ 372822 w 1244359"/>
              <a:gd name="connsiteY481" fmla="*/ 1087755 h 1201102"/>
              <a:gd name="connsiteX482" fmla="*/ 444260 w 1244359"/>
              <a:gd name="connsiteY482" fmla="*/ 1109663 h 1201102"/>
              <a:gd name="connsiteX483" fmla="*/ 472835 w 1244359"/>
              <a:gd name="connsiteY483" fmla="*/ 1120140 h 1201102"/>
              <a:gd name="connsiteX484" fmla="*/ 562370 w 1244359"/>
              <a:gd name="connsiteY484" fmla="*/ 1133475 h 1201102"/>
              <a:gd name="connsiteX485" fmla="*/ 595707 w 1244359"/>
              <a:gd name="connsiteY485" fmla="*/ 1132523 h 1201102"/>
              <a:gd name="connsiteX486" fmla="*/ 601422 w 1244359"/>
              <a:gd name="connsiteY486" fmla="*/ 1131570 h 1201102"/>
              <a:gd name="connsiteX487" fmla="*/ 586182 w 1244359"/>
              <a:gd name="connsiteY487" fmla="*/ 1137285 h 1201102"/>
              <a:gd name="connsiteX488" fmla="*/ 585230 w 1244359"/>
              <a:gd name="connsiteY488" fmla="*/ 1144905 h 1201102"/>
              <a:gd name="connsiteX489" fmla="*/ 542367 w 1244359"/>
              <a:gd name="connsiteY489" fmla="*/ 1146810 h 1201102"/>
              <a:gd name="connsiteX490" fmla="*/ 533795 w 1244359"/>
              <a:gd name="connsiteY490" fmla="*/ 1143953 h 1201102"/>
              <a:gd name="connsiteX491" fmla="*/ 513792 w 1244359"/>
              <a:gd name="connsiteY491" fmla="*/ 1141095 h 1201102"/>
              <a:gd name="connsiteX492" fmla="*/ 502362 w 1244359"/>
              <a:gd name="connsiteY492" fmla="*/ 1143953 h 1201102"/>
              <a:gd name="connsiteX493" fmla="*/ 489980 w 1244359"/>
              <a:gd name="connsiteY493" fmla="*/ 1139190 h 1201102"/>
              <a:gd name="connsiteX494" fmla="*/ 481407 w 1244359"/>
              <a:gd name="connsiteY494" fmla="*/ 1139190 h 1201102"/>
              <a:gd name="connsiteX495" fmla="*/ 483312 w 1244359"/>
              <a:gd name="connsiteY495" fmla="*/ 1138238 h 1201102"/>
              <a:gd name="connsiteX496" fmla="*/ 472835 w 1244359"/>
              <a:gd name="connsiteY496" fmla="*/ 1139190 h 1201102"/>
              <a:gd name="connsiteX497" fmla="*/ 471882 w 1244359"/>
              <a:gd name="connsiteY497" fmla="*/ 1136333 h 1201102"/>
              <a:gd name="connsiteX498" fmla="*/ 454737 w 1244359"/>
              <a:gd name="connsiteY498" fmla="*/ 1135380 h 1201102"/>
              <a:gd name="connsiteX499" fmla="*/ 453785 w 1244359"/>
              <a:gd name="connsiteY499" fmla="*/ 1131570 h 1201102"/>
              <a:gd name="connsiteX500" fmla="*/ 444260 w 1244359"/>
              <a:gd name="connsiteY500" fmla="*/ 1133475 h 1201102"/>
              <a:gd name="connsiteX501" fmla="*/ 430925 w 1244359"/>
              <a:gd name="connsiteY501" fmla="*/ 1125855 h 1201102"/>
              <a:gd name="connsiteX502" fmla="*/ 412827 w 1244359"/>
              <a:gd name="connsiteY502" fmla="*/ 1122998 h 1201102"/>
              <a:gd name="connsiteX503" fmla="*/ 395682 w 1244359"/>
              <a:gd name="connsiteY503" fmla="*/ 1118235 h 1201102"/>
              <a:gd name="connsiteX504" fmla="*/ 396635 w 1244359"/>
              <a:gd name="connsiteY504" fmla="*/ 1121093 h 1201102"/>
              <a:gd name="connsiteX505" fmla="*/ 377585 w 1244359"/>
              <a:gd name="connsiteY505" fmla="*/ 1115378 h 1201102"/>
              <a:gd name="connsiteX506" fmla="*/ 379490 w 1244359"/>
              <a:gd name="connsiteY506" fmla="*/ 1114425 h 1201102"/>
              <a:gd name="connsiteX507" fmla="*/ 358535 w 1244359"/>
              <a:gd name="connsiteY507" fmla="*/ 1106805 h 1201102"/>
              <a:gd name="connsiteX508" fmla="*/ 342342 w 1244359"/>
              <a:gd name="connsiteY508" fmla="*/ 1099185 h 1201102"/>
              <a:gd name="connsiteX509" fmla="*/ 337580 w 1244359"/>
              <a:gd name="connsiteY509" fmla="*/ 1100138 h 1201102"/>
              <a:gd name="connsiteX510" fmla="*/ 330912 w 1244359"/>
              <a:gd name="connsiteY510" fmla="*/ 1098233 h 1201102"/>
              <a:gd name="connsiteX511" fmla="*/ 327102 w 1244359"/>
              <a:gd name="connsiteY511" fmla="*/ 1092518 h 1201102"/>
              <a:gd name="connsiteX512" fmla="*/ 317577 w 1244359"/>
              <a:gd name="connsiteY512" fmla="*/ 1091565 h 1201102"/>
              <a:gd name="connsiteX513" fmla="*/ 316625 w 1244359"/>
              <a:gd name="connsiteY513" fmla="*/ 1087755 h 1201102"/>
              <a:gd name="connsiteX514" fmla="*/ 321387 w 1244359"/>
              <a:gd name="connsiteY514" fmla="*/ 1087755 h 1201102"/>
              <a:gd name="connsiteX515" fmla="*/ 309005 w 1244359"/>
              <a:gd name="connsiteY515" fmla="*/ 1088708 h 1201102"/>
              <a:gd name="connsiteX516" fmla="*/ 319482 w 1244359"/>
              <a:gd name="connsiteY516" fmla="*/ 1096328 h 1201102"/>
              <a:gd name="connsiteX517" fmla="*/ 339485 w 1244359"/>
              <a:gd name="connsiteY517" fmla="*/ 1105853 h 1201102"/>
              <a:gd name="connsiteX518" fmla="*/ 336627 w 1244359"/>
              <a:gd name="connsiteY518" fmla="*/ 1105853 h 1201102"/>
              <a:gd name="connsiteX519" fmla="*/ 336627 w 1244359"/>
              <a:gd name="connsiteY519" fmla="*/ 1102995 h 1201102"/>
              <a:gd name="connsiteX520" fmla="*/ 309957 w 1244359"/>
              <a:gd name="connsiteY520" fmla="*/ 1091565 h 1201102"/>
              <a:gd name="connsiteX521" fmla="*/ 305195 w 1244359"/>
              <a:gd name="connsiteY521" fmla="*/ 1095375 h 1201102"/>
              <a:gd name="connsiteX522" fmla="*/ 335675 w 1244359"/>
              <a:gd name="connsiteY522" fmla="*/ 1109663 h 1201102"/>
              <a:gd name="connsiteX523" fmla="*/ 342342 w 1244359"/>
              <a:gd name="connsiteY523" fmla="*/ 1108710 h 1201102"/>
              <a:gd name="connsiteX524" fmla="*/ 353772 w 1244359"/>
              <a:gd name="connsiteY524" fmla="*/ 1116330 h 1201102"/>
              <a:gd name="connsiteX525" fmla="*/ 353772 w 1244359"/>
              <a:gd name="connsiteY525" fmla="*/ 1113473 h 1201102"/>
              <a:gd name="connsiteX526" fmla="*/ 374727 w 1244359"/>
              <a:gd name="connsiteY526" fmla="*/ 1124903 h 1201102"/>
              <a:gd name="connsiteX527" fmla="*/ 362345 w 1244359"/>
              <a:gd name="connsiteY527" fmla="*/ 1122998 h 1201102"/>
              <a:gd name="connsiteX528" fmla="*/ 376632 w 1244359"/>
              <a:gd name="connsiteY528" fmla="*/ 1127760 h 1201102"/>
              <a:gd name="connsiteX529" fmla="*/ 375680 w 1244359"/>
              <a:gd name="connsiteY529" fmla="*/ 1129665 h 1201102"/>
              <a:gd name="connsiteX530" fmla="*/ 399492 w 1244359"/>
              <a:gd name="connsiteY530" fmla="*/ 1138238 h 1201102"/>
              <a:gd name="connsiteX531" fmla="*/ 412827 w 1244359"/>
              <a:gd name="connsiteY531" fmla="*/ 1143953 h 1201102"/>
              <a:gd name="connsiteX532" fmla="*/ 426162 w 1244359"/>
              <a:gd name="connsiteY532" fmla="*/ 1146810 h 1201102"/>
              <a:gd name="connsiteX533" fmla="*/ 427115 w 1244359"/>
              <a:gd name="connsiteY533" fmla="*/ 1149668 h 1201102"/>
              <a:gd name="connsiteX534" fmla="*/ 471882 w 1244359"/>
              <a:gd name="connsiteY534" fmla="*/ 1159193 h 1201102"/>
              <a:gd name="connsiteX535" fmla="*/ 461405 w 1244359"/>
              <a:gd name="connsiteY535" fmla="*/ 1159193 h 1201102"/>
              <a:gd name="connsiteX536" fmla="*/ 474740 w 1244359"/>
              <a:gd name="connsiteY536" fmla="*/ 1163003 h 1201102"/>
              <a:gd name="connsiteX537" fmla="*/ 474740 w 1244359"/>
              <a:gd name="connsiteY537" fmla="*/ 1164908 h 1201102"/>
              <a:gd name="connsiteX538" fmla="*/ 489980 w 1244359"/>
              <a:gd name="connsiteY538" fmla="*/ 1162050 h 1201102"/>
              <a:gd name="connsiteX539" fmla="*/ 509982 w 1244359"/>
              <a:gd name="connsiteY539" fmla="*/ 1167765 h 1201102"/>
              <a:gd name="connsiteX540" fmla="*/ 525222 w 1244359"/>
              <a:gd name="connsiteY540" fmla="*/ 1167765 h 1201102"/>
              <a:gd name="connsiteX541" fmla="*/ 528080 w 1244359"/>
              <a:gd name="connsiteY541" fmla="*/ 1166813 h 1201102"/>
              <a:gd name="connsiteX542" fmla="*/ 542367 w 1244359"/>
              <a:gd name="connsiteY542" fmla="*/ 1170623 h 1201102"/>
              <a:gd name="connsiteX543" fmla="*/ 533795 w 1244359"/>
              <a:gd name="connsiteY543" fmla="*/ 1172528 h 1201102"/>
              <a:gd name="connsiteX544" fmla="*/ 539510 w 1244359"/>
              <a:gd name="connsiteY544" fmla="*/ 1177290 h 1201102"/>
              <a:gd name="connsiteX545" fmla="*/ 550940 w 1244359"/>
              <a:gd name="connsiteY545" fmla="*/ 1179195 h 1201102"/>
              <a:gd name="connsiteX546" fmla="*/ 542367 w 1244359"/>
              <a:gd name="connsiteY546" fmla="*/ 1174433 h 1201102"/>
              <a:gd name="connsiteX547" fmla="*/ 547130 w 1244359"/>
              <a:gd name="connsiteY547" fmla="*/ 1173480 h 1201102"/>
              <a:gd name="connsiteX548" fmla="*/ 555702 w 1244359"/>
              <a:gd name="connsiteY548" fmla="*/ 1175385 h 1201102"/>
              <a:gd name="connsiteX549" fmla="*/ 556655 w 1244359"/>
              <a:gd name="connsiteY549" fmla="*/ 1178243 h 1201102"/>
              <a:gd name="connsiteX550" fmla="*/ 528080 w 1244359"/>
              <a:gd name="connsiteY550" fmla="*/ 1178243 h 1201102"/>
              <a:gd name="connsiteX551" fmla="*/ 501410 w 1244359"/>
              <a:gd name="connsiteY551" fmla="*/ 1172528 h 1201102"/>
              <a:gd name="connsiteX552" fmla="*/ 480455 w 1244359"/>
              <a:gd name="connsiteY552" fmla="*/ 1169670 h 1201102"/>
              <a:gd name="connsiteX553" fmla="*/ 459500 w 1244359"/>
              <a:gd name="connsiteY553" fmla="*/ 1167765 h 1201102"/>
              <a:gd name="connsiteX554" fmla="*/ 455690 w 1244359"/>
              <a:gd name="connsiteY554" fmla="*/ 1163955 h 1201102"/>
              <a:gd name="connsiteX555" fmla="*/ 403302 w 1244359"/>
              <a:gd name="connsiteY555" fmla="*/ 1150620 h 1201102"/>
              <a:gd name="connsiteX556" fmla="*/ 412827 w 1244359"/>
              <a:gd name="connsiteY556" fmla="*/ 1155383 h 1201102"/>
              <a:gd name="connsiteX557" fmla="*/ 393777 w 1244359"/>
              <a:gd name="connsiteY557" fmla="*/ 1145858 h 1201102"/>
              <a:gd name="connsiteX558" fmla="*/ 382347 w 1244359"/>
              <a:gd name="connsiteY558" fmla="*/ 1143000 h 1201102"/>
              <a:gd name="connsiteX559" fmla="*/ 389015 w 1244359"/>
              <a:gd name="connsiteY559" fmla="*/ 1147763 h 1201102"/>
              <a:gd name="connsiteX560" fmla="*/ 364250 w 1244359"/>
              <a:gd name="connsiteY560" fmla="*/ 1136333 h 1201102"/>
              <a:gd name="connsiteX561" fmla="*/ 330912 w 1244359"/>
              <a:gd name="connsiteY561" fmla="*/ 1122045 h 1201102"/>
              <a:gd name="connsiteX562" fmla="*/ 306147 w 1244359"/>
              <a:gd name="connsiteY562" fmla="*/ 1105853 h 1201102"/>
              <a:gd name="connsiteX563" fmla="*/ 301385 w 1244359"/>
              <a:gd name="connsiteY563" fmla="*/ 1102043 h 1201102"/>
              <a:gd name="connsiteX564" fmla="*/ 298527 w 1244359"/>
              <a:gd name="connsiteY564" fmla="*/ 1104900 h 1201102"/>
              <a:gd name="connsiteX565" fmla="*/ 295670 w 1244359"/>
              <a:gd name="connsiteY565" fmla="*/ 1103948 h 1201102"/>
              <a:gd name="connsiteX566" fmla="*/ 289002 w 1244359"/>
              <a:gd name="connsiteY566" fmla="*/ 1097280 h 1201102"/>
              <a:gd name="connsiteX567" fmla="*/ 275667 w 1244359"/>
              <a:gd name="connsiteY567" fmla="*/ 1090613 h 1201102"/>
              <a:gd name="connsiteX568" fmla="*/ 261380 w 1244359"/>
              <a:gd name="connsiteY568" fmla="*/ 1079183 h 1201102"/>
              <a:gd name="connsiteX569" fmla="*/ 229947 w 1244359"/>
              <a:gd name="connsiteY569" fmla="*/ 1054418 h 1201102"/>
              <a:gd name="connsiteX570" fmla="*/ 202325 w 1244359"/>
              <a:gd name="connsiteY570" fmla="*/ 1031558 h 1201102"/>
              <a:gd name="connsiteX571" fmla="*/ 226137 w 1244359"/>
              <a:gd name="connsiteY571" fmla="*/ 1054418 h 1201102"/>
              <a:gd name="connsiteX572" fmla="*/ 249950 w 1244359"/>
              <a:gd name="connsiteY572" fmla="*/ 1071563 h 1201102"/>
              <a:gd name="connsiteX573" fmla="*/ 275667 w 1244359"/>
              <a:gd name="connsiteY573" fmla="*/ 1088708 h 1201102"/>
              <a:gd name="connsiteX574" fmla="*/ 276620 w 1244359"/>
              <a:gd name="connsiteY574" fmla="*/ 1093470 h 1201102"/>
              <a:gd name="connsiteX575" fmla="*/ 269000 w 1244359"/>
              <a:gd name="connsiteY575" fmla="*/ 1091565 h 1201102"/>
              <a:gd name="connsiteX576" fmla="*/ 295670 w 1244359"/>
              <a:gd name="connsiteY576" fmla="*/ 1109663 h 1201102"/>
              <a:gd name="connsiteX577" fmla="*/ 304242 w 1244359"/>
              <a:gd name="connsiteY577" fmla="*/ 1113473 h 1201102"/>
              <a:gd name="connsiteX578" fmla="*/ 338532 w 1244359"/>
              <a:gd name="connsiteY578" fmla="*/ 1125855 h 1201102"/>
              <a:gd name="connsiteX579" fmla="*/ 329960 w 1244359"/>
              <a:gd name="connsiteY579" fmla="*/ 1123950 h 1201102"/>
              <a:gd name="connsiteX580" fmla="*/ 337580 w 1244359"/>
              <a:gd name="connsiteY580" fmla="*/ 1129665 h 1201102"/>
              <a:gd name="connsiteX581" fmla="*/ 329007 w 1244359"/>
              <a:gd name="connsiteY581" fmla="*/ 1126808 h 1201102"/>
              <a:gd name="connsiteX582" fmla="*/ 338532 w 1244359"/>
              <a:gd name="connsiteY582" fmla="*/ 1136333 h 1201102"/>
              <a:gd name="connsiteX583" fmla="*/ 344247 w 1244359"/>
              <a:gd name="connsiteY583" fmla="*/ 1135380 h 1201102"/>
              <a:gd name="connsiteX584" fmla="*/ 347105 w 1244359"/>
              <a:gd name="connsiteY584" fmla="*/ 1137285 h 1201102"/>
              <a:gd name="connsiteX585" fmla="*/ 340437 w 1244359"/>
              <a:gd name="connsiteY585" fmla="*/ 1140143 h 1201102"/>
              <a:gd name="connsiteX586" fmla="*/ 348057 w 1244359"/>
              <a:gd name="connsiteY586" fmla="*/ 1141095 h 1201102"/>
              <a:gd name="connsiteX587" fmla="*/ 346152 w 1244359"/>
              <a:gd name="connsiteY587" fmla="*/ 1145858 h 1201102"/>
              <a:gd name="connsiteX588" fmla="*/ 361392 w 1244359"/>
              <a:gd name="connsiteY588" fmla="*/ 1153478 h 1201102"/>
              <a:gd name="connsiteX589" fmla="*/ 359487 w 1244359"/>
              <a:gd name="connsiteY589" fmla="*/ 1150620 h 1201102"/>
              <a:gd name="connsiteX590" fmla="*/ 367107 w 1244359"/>
              <a:gd name="connsiteY590" fmla="*/ 1153478 h 1201102"/>
              <a:gd name="connsiteX591" fmla="*/ 362345 w 1244359"/>
              <a:gd name="connsiteY591" fmla="*/ 1152525 h 1201102"/>
              <a:gd name="connsiteX592" fmla="*/ 387110 w 1244359"/>
              <a:gd name="connsiteY592" fmla="*/ 1165860 h 1201102"/>
              <a:gd name="connsiteX593" fmla="*/ 389967 w 1244359"/>
              <a:gd name="connsiteY593" fmla="*/ 1163003 h 1201102"/>
              <a:gd name="connsiteX594" fmla="*/ 402350 w 1244359"/>
              <a:gd name="connsiteY594" fmla="*/ 1170623 h 1201102"/>
              <a:gd name="connsiteX595" fmla="*/ 405207 w 1244359"/>
              <a:gd name="connsiteY595" fmla="*/ 1166813 h 1201102"/>
              <a:gd name="connsiteX596" fmla="*/ 417590 w 1244359"/>
              <a:gd name="connsiteY596" fmla="*/ 1172528 h 1201102"/>
              <a:gd name="connsiteX597" fmla="*/ 409970 w 1244359"/>
              <a:gd name="connsiteY597" fmla="*/ 1172528 h 1201102"/>
              <a:gd name="connsiteX598" fmla="*/ 429020 w 1244359"/>
              <a:gd name="connsiteY598" fmla="*/ 1174433 h 1201102"/>
              <a:gd name="connsiteX599" fmla="*/ 432830 w 1244359"/>
              <a:gd name="connsiteY599" fmla="*/ 1180148 h 1201102"/>
              <a:gd name="connsiteX600" fmla="*/ 436640 w 1244359"/>
              <a:gd name="connsiteY600" fmla="*/ 1177290 h 1201102"/>
              <a:gd name="connsiteX601" fmla="*/ 447117 w 1244359"/>
              <a:gd name="connsiteY601" fmla="*/ 1181100 h 1201102"/>
              <a:gd name="connsiteX602" fmla="*/ 463310 w 1244359"/>
              <a:gd name="connsiteY602" fmla="*/ 1185863 h 1201102"/>
              <a:gd name="connsiteX603" fmla="*/ 465215 w 1244359"/>
              <a:gd name="connsiteY603" fmla="*/ 1183005 h 1201102"/>
              <a:gd name="connsiteX604" fmla="*/ 501410 w 1244359"/>
              <a:gd name="connsiteY604" fmla="*/ 1189673 h 1201102"/>
              <a:gd name="connsiteX605" fmla="*/ 535700 w 1244359"/>
              <a:gd name="connsiteY605" fmla="*/ 1194435 h 1201102"/>
              <a:gd name="connsiteX606" fmla="*/ 535700 w 1244359"/>
              <a:gd name="connsiteY606" fmla="*/ 1191578 h 1201102"/>
              <a:gd name="connsiteX607" fmla="*/ 557607 w 1244359"/>
              <a:gd name="connsiteY607" fmla="*/ 1191578 h 1201102"/>
              <a:gd name="connsiteX608" fmla="*/ 555702 w 1244359"/>
              <a:gd name="connsiteY608" fmla="*/ 1193483 h 1201102"/>
              <a:gd name="connsiteX609" fmla="*/ 575705 w 1244359"/>
              <a:gd name="connsiteY609" fmla="*/ 1196340 h 1201102"/>
              <a:gd name="connsiteX610" fmla="*/ 561417 w 1244359"/>
              <a:gd name="connsiteY610" fmla="*/ 1201103 h 1201102"/>
              <a:gd name="connsiteX611" fmla="*/ 589040 w 1244359"/>
              <a:gd name="connsiteY611" fmla="*/ 1196340 h 1201102"/>
              <a:gd name="connsiteX612" fmla="*/ 589040 w 1244359"/>
              <a:gd name="connsiteY612" fmla="*/ 1193483 h 1201102"/>
              <a:gd name="connsiteX613" fmla="*/ 598565 w 1244359"/>
              <a:gd name="connsiteY613" fmla="*/ 1192530 h 1201102"/>
              <a:gd name="connsiteX614" fmla="*/ 606185 w 1244359"/>
              <a:gd name="connsiteY614" fmla="*/ 1196340 h 1201102"/>
              <a:gd name="connsiteX615" fmla="*/ 641427 w 1244359"/>
              <a:gd name="connsiteY615" fmla="*/ 1191578 h 1201102"/>
              <a:gd name="connsiteX616" fmla="*/ 661430 w 1244359"/>
              <a:gd name="connsiteY616" fmla="*/ 1191578 h 1201102"/>
              <a:gd name="connsiteX617" fmla="*/ 683337 w 1244359"/>
              <a:gd name="connsiteY617" fmla="*/ 1188720 h 1201102"/>
              <a:gd name="connsiteX618" fmla="*/ 720485 w 1244359"/>
              <a:gd name="connsiteY618" fmla="*/ 1179195 h 1201102"/>
              <a:gd name="connsiteX619" fmla="*/ 729057 w 1244359"/>
              <a:gd name="connsiteY619" fmla="*/ 1181100 h 1201102"/>
              <a:gd name="connsiteX620" fmla="*/ 748107 w 1244359"/>
              <a:gd name="connsiteY620" fmla="*/ 1174433 h 1201102"/>
              <a:gd name="connsiteX621" fmla="*/ 744297 w 1244359"/>
              <a:gd name="connsiteY621" fmla="*/ 1173480 h 1201102"/>
              <a:gd name="connsiteX622" fmla="*/ 754775 w 1244359"/>
              <a:gd name="connsiteY622" fmla="*/ 1169670 h 1201102"/>
              <a:gd name="connsiteX623" fmla="*/ 758585 w 1244359"/>
              <a:gd name="connsiteY623" fmla="*/ 1171575 h 1201102"/>
              <a:gd name="connsiteX624" fmla="*/ 782397 w 1244359"/>
              <a:gd name="connsiteY624" fmla="*/ 1165860 h 1201102"/>
              <a:gd name="connsiteX625" fmla="*/ 778587 w 1244359"/>
              <a:gd name="connsiteY625" fmla="*/ 1163955 h 1201102"/>
              <a:gd name="connsiteX626" fmla="*/ 797637 w 1244359"/>
              <a:gd name="connsiteY626" fmla="*/ 1161098 h 1201102"/>
              <a:gd name="connsiteX627" fmla="*/ 790017 w 1244359"/>
              <a:gd name="connsiteY627" fmla="*/ 1163003 h 1201102"/>
              <a:gd name="connsiteX628" fmla="*/ 793827 w 1244359"/>
              <a:gd name="connsiteY628" fmla="*/ 1163955 h 1201102"/>
              <a:gd name="connsiteX629" fmla="*/ 840500 w 1244359"/>
              <a:gd name="connsiteY629" fmla="*/ 1143953 h 1201102"/>
              <a:gd name="connsiteX630" fmla="*/ 846215 w 1244359"/>
              <a:gd name="connsiteY630" fmla="*/ 1138238 h 1201102"/>
              <a:gd name="connsiteX631" fmla="*/ 862407 w 1244359"/>
              <a:gd name="connsiteY631" fmla="*/ 1133475 h 1201102"/>
              <a:gd name="connsiteX632" fmla="*/ 868122 w 1244359"/>
              <a:gd name="connsiteY632" fmla="*/ 1130618 h 1201102"/>
              <a:gd name="connsiteX633" fmla="*/ 888125 w 1244359"/>
              <a:gd name="connsiteY633" fmla="*/ 1122045 h 1201102"/>
              <a:gd name="connsiteX634" fmla="*/ 882410 w 1244359"/>
              <a:gd name="connsiteY634" fmla="*/ 1127760 h 1201102"/>
              <a:gd name="connsiteX635" fmla="*/ 893840 w 1244359"/>
              <a:gd name="connsiteY635" fmla="*/ 1122045 h 1201102"/>
              <a:gd name="connsiteX636" fmla="*/ 895745 w 1244359"/>
              <a:gd name="connsiteY636" fmla="*/ 1117283 h 1201102"/>
              <a:gd name="connsiteX637" fmla="*/ 902412 w 1244359"/>
              <a:gd name="connsiteY637" fmla="*/ 1115378 h 1201102"/>
              <a:gd name="connsiteX638" fmla="*/ 891935 w 1244359"/>
              <a:gd name="connsiteY638" fmla="*/ 1125855 h 1201102"/>
              <a:gd name="connsiteX639" fmla="*/ 915747 w 1244359"/>
              <a:gd name="connsiteY639" fmla="*/ 1114425 h 1201102"/>
              <a:gd name="connsiteX640" fmla="*/ 918605 w 1244359"/>
              <a:gd name="connsiteY640" fmla="*/ 1112520 h 1201102"/>
              <a:gd name="connsiteX641" fmla="*/ 913842 w 1244359"/>
              <a:gd name="connsiteY641" fmla="*/ 1122045 h 1201102"/>
              <a:gd name="connsiteX642" fmla="*/ 936702 w 1244359"/>
              <a:gd name="connsiteY642" fmla="*/ 1105853 h 1201102"/>
              <a:gd name="connsiteX643" fmla="*/ 956705 w 1244359"/>
              <a:gd name="connsiteY643" fmla="*/ 1087755 h 1201102"/>
              <a:gd name="connsiteX644" fmla="*/ 957657 w 1244359"/>
              <a:gd name="connsiteY644" fmla="*/ 1091565 h 1201102"/>
              <a:gd name="connsiteX645" fmla="*/ 965277 w 1244359"/>
              <a:gd name="connsiteY645" fmla="*/ 1083945 h 1201102"/>
              <a:gd name="connsiteX646" fmla="*/ 968135 w 1244359"/>
              <a:gd name="connsiteY646" fmla="*/ 1085850 h 1201102"/>
              <a:gd name="connsiteX647" fmla="*/ 975755 w 1244359"/>
              <a:gd name="connsiteY647" fmla="*/ 1078230 h 1201102"/>
              <a:gd name="connsiteX648" fmla="*/ 964325 w 1244359"/>
              <a:gd name="connsiteY648" fmla="*/ 1082040 h 1201102"/>
              <a:gd name="connsiteX649" fmla="*/ 985280 w 1244359"/>
              <a:gd name="connsiteY649" fmla="*/ 1067753 h 1201102"/>
              <a:gd name="connsiteX650" fmla="*/ 977660 w 1244359"/>
              <a:gd name="connsiteY650" fmla="*/ 1075373 h 1201102"/>
              <a:gd name="connsiteX651" fmla="*/ 985280 w 1244359"/>
              <a:gd name="connsiteY651" fmla="*/ 1075373 h 1201102"/>
              <a:gd name="connsiteX652" fmla="*/ 984327 w 1244359"/>
              <a:gd name="connsiteY652" fmla="*/ 1071563 h 1201102"/>
              <a:gd name="connsiteX653" fmla="*/ 1010045 w 1244359"/>
              <a:gd name="connsiteY653" fmla="*/ 1057275 h 1201102"/>
              <a:gd name="connsiteX654" fmla="*/ 1004330 w 1244359"/>
              <a:gd name="connsiteY654" fmla="*/ 1055370 h 1201102"/>
              <a:gd name="connsiteX655" fmla="*/ 1011950 w 1244359"/>
              <a:gd name="connsiteY655" fmla="*/ 1049655 h 1201102"/>
              <a:gd name="connsiteX656" fmla="*/ 1013855 w 1244359"/>
              <a:gd name="connsiteY656" fmla="*/ 1054418 h 1201102"/>
              <a:gd name="connsiteX657" fmla="*/ 1016712 w 1244359"/>
              <a:gd name="connsiteY657" fmla="*/ 1048703 h 1201102"/>
              <a:gd name="connsiteX658" fmla="*/ 1026237 w 1244359"/>
              <a:gd name="connsiteY658" fmla="*/ 1044893 h 1201102"/>
              <a:gd name="connsiteX659" fmla="*/ 1032905 w 1244359"/>
              <a:gd name="connsiteY659" fmla="*/ 1041083 h 1201102"/>
              <a:gd name="connsiteX660" fmla="*/ 1039572 w 1244359"/>
              <a:gd name="connsiteY660" fmla="*/ 1029653 h 1201102"/>
              <a:gd name="connsiteX661" fmla="*/ 1041477 w 1244359"/>
              <a:gd name="connsiteY661" fmla="*/ 1031558 h 1201102"/>
              <a:gd name="connsiteX662" fmla="*/ 1050050 w 1244359"/>
              <a:gd name="connsiteY662" fmla="*/ 1024890 h 1201102"/>
              <a:gd name="connsiteX663" fmla="*/ 1051955 w 1244359"/>
              <a:gd name="connsiteY663" fmla="*/ 1018223 h 1201102"/>
              <a:gd name="connsiteX664" fmla="*/ 1054812 w 1244359"/>
              <a:gd name="connsiteY664" fmla="*/ 1019175 h 1201102"/>
              <a:gd name="connsiteX665" fmla="*/ 1071957 w 1244359"/>
              <a:gd name="connsiteY665" fmla="*/ 991553 h 1201102"/>
              <a:gd name="connsiteX666" fmla="*/ 1080530 w 1244359"/>
              <a:gd name="connsiteY666" fmla="*/ 980123 h 1201102"/>
              <a:gd name="connsiteX667" fmla="*/ 1077672 w 1244359"/>
              <a:gd name="connsiteY667" fmla="*/ 978218 h 1201102"/>
              <a:gd name="connsiteX668" fmla="*/ 1087197 w 1244359"/>
              <a:gd name="connsiteY668" fmla="*/ 967740 h 1201102"/>
              <a:gd name="connsiteX669" fmla="*/ 1088150 w 1244359"/>
              <a:gd name="connsiteY669" fmla="*/ 972503 h 1201102"/>
              <a:gd name="connsiteX670" fmla="*/ 1092912 w 1244359"/>
              <a:gd name="connsiteY670" fmla="*/ 964883 h 1201102"/>
              <a:gd name="connsiteX671" fmla="*/ 1088150 w 1244359"/>
              <a:gd name="connsiteY671" fmla="*/ 966788 h 1201102"/>
              <a:gd name="connsiteX672" fmla="*/ 1092912 w 1244359"/>
              <a:gd name="connsiteY672" fmla="*/ 959168 h 1201102"/>
              <a:gd name="connsiteX673" fmla="*/ 1094817 w 1244359"/>
              <a:gd name="connsiteY673" fmla="*/ 961073 h 1201102"/>
              <a:gd name="connsiteX674" fmla="*/ 1113867 w 1244359"/>
              <a:gd name="connsiteY674" fmla="*/ 928688 h 1201102"/>
              <a:gd name="connsiteX675" fmla="*/ 1119582 w 1244359"/>
              <a:gd name="connsiteY675" fmla="*/ 924878 h 1201102"/>
              <a:gd name="connsiteX676" fmla="*/ 1116725 w 1244359"/>
              <a:gd name="connsiteY676" fmla="*/ 924878 h 1201102"/>
              <a:gd name="connsiteX677" fmla="*/ 1123392 w 1244359"/>
              <a:gd name="connsiteY677" fmla="*/ 914400 h 1201102"/>
              <a:gd name="connsiteX678" fmla="*/ 1131965 w 1244359"/>
              <a:gd name="connsiteY678" fmla="*/ 902970 h 1201102"/>
              <a:gd name="connsiteX679" fmla="*/ 1130060 w 1244359"/>
              <a:gd name="connsiteY679" fmla="*/ 902018 h 1201102"/>
              <a:gd name="connsiteX680" fmla="*/ 1133870 w 1244359"/>
              <a:gd name="connsiteY680" fmla="*/ 900113 h 1201102"/>
              <a:gd name="connsiteX681" fmla="*/ 1135775 w 1244359"/>
              <a:gd name="connsiteY681" fmla="*/ 892493 h 1201102"/>
              <a:gd name="connsiteX682" fmla="*/ 1141490 w 1244359"/>
              <a:gd name="connsiteY682" fmla="*/ 884873 h 1201102"/>
              <a:gd name="connsiteX683" fmla="*/ 1139585 w 1244359"/>
              <a:gd name="connsiteY683" fmla="*/ 886778 h 1201102"/>
              <a:gd name="connsiteX684" fmla="*/ 1146252 w 1244359"/>
              <a:gd name="connsiteY684" fmla="*/ 874395 h 1201102"/>
              <a:gd name="connsiteX685" fmla="*/ 1144347 w 1244359"/>
              <a:gd name="connsiteY685" fmla="*/ 880110 h 1201102"/>
              <a:gd name="connsiteX686" fmla="*/ 1149110 w 1244359"/>
              <a:gd name="connsiteY686" fmla="*/ 868680 h 1201102"/>
              <a:gd name="connsiteX687" fmla="*/ 1158635 w 1244359"/>
              <a:gd name="connsiteY687" fmla="*/ 854393 h 1201102"/>
              <a:gd name="connsiteX688" fmla="*/ 1152920 w 1244359"/>
              <a:gd name="connsiteY688" fmla="*/ 869633 h 1201102"/>
              <a:gd name="connsiteX689" fmla="*/ 1146252 w 1244359"/>
              <a:gd name="connsiteY689" fmla="*/ 880110 h 1201102"/>
              <a:gd name="connsiteX690" fmla="*/ 1142442 w 1244359"/>
              <a:gd name="connsiteY690" fmla="*/ 892493 h 1201102"/>
              <a:gd name="connsiteX691" fmla="*/ 1143395 w 1244359"/>
              <a:gd name="connsiteY691" fmla="*/ 896303 h 1201102"/>
              <a:gd name="connsiteX692" fmla="*/ 1145300 w 1244359"/>
              <a:gd name="connsiteY692" fmla="*/ 889635 h 1201102"/>
              <a:gd name="connsiteX693" fmla="*/ 1150062 w 1244359"/>
              <a:gd name="connsiteY693" fmla="*/ 886778 h 1201102"/>
              <a:gd name="connsiteX694" fmla="*/ 1148157 w 1244359"/>
              <a:gd name="connsiteY694" fmla="*/ 891540 h 1201102"/>
              <a:gd name="connsiteX695" fmla="*/ 1155777 w 1244359"/>
              <a:gd name="connsiteY695" fmla="*/ 882968 h 1201102"/>
              <a:gd name="connsiteX696" fmla="*/ 1161492 w 1244359"/>
              <a:gd name="connsiteY696" fmla="*/ 871538 h 1201102"/>
              <a:gd name="connsiteX697" fmla="*/ 1170065 w 1244359"/>
              <a:gd name="connsiteY697" fmla="*/ 854393 h 1201102"/>
              <a:gd name="connsiteX698" fmla="*/ 1168160 w 1244359"/>
              <a:gd name="connsiteY698" fmla="*/ 850583 h 1201102"/>
              <a:gd name="connsiteX699" fmla="*/ 1189115 w 1244359"/>
              <a:gd name="connsiteY699" fmla="*/ 799148 h 1201102"/>
              <a:gd name="connsiteX700" fmla="*/ 1186257 w 1244359"/>
              <a:gd name="connsiteY700" fmla="*/ 793433 h 1201102"/>
              <a:gd name="connsiteX701" fmla="*/ 1191020 w 1244359"/>
              <a:gd name="connsiteY701" fmla="*/ 793433 h 1201102"/>
              <a:gd name="connsiteX702" fmla="*/ 1205307 w 1244359"/>
              <a:gd name="connsiteY702" fmla="*/ 756285 h 1201102"/>
              <a:gd name="connsiteX703" fmla="*/ 1209117 w 1244359"/>
              <a:gd name="connsiteY703" fmla="*/ 718185 h 1201102"/>
              <a:gd name="connsiteX704" fmla="*/ 1202450 w 1244359"/>
              <a:gd name="connsiteY704" fmla="*/ 737235 h 1201102"/>
              <a:gd name="connsiteX705" fmla="*/ 1209117 w 1244359"/>
              <a:gd name="connsiteY705" fmla="*/ 716280 h 1201102"/>
              <a:gd name="connsiteX706" fmla="*/ 1211975 w 1244359"/>
              <a:gd name="connsiteY706" fmla="*/ 697230 h 1201102"/>
              <a:gd name="connsiteX707" fmla="*/ 1220547 w 1244359"/>
              <a:gd name="connsiteY707" fmla="*/ 668655 h 1201102"/>
              <a:gd name="connsiteX708" fmla="*/ 1222452 w 1244359"/>
              <a:gd name="connsiteY708" fmla="*/ 662940 h 1201102"/>
              <a:gd name="connsiteX709" fmla="*/ 1226262 w 1244359"/>
              <a:gd name="connsiteY709" fmla="*/ 629603 h 1201102"/>
              <a:gd name="connsiteX710" fmla="*/ 1226262 w 1244359"/>
              <a:gd name="connsiteY710" fmla="*/ 603885 h 1201102"/>
              <a:gd name="connsiteX711" fmla="*/ 1229120 w 1244359"/>
              <a:gd name="connsiteY711" fmla="*/ 603885 h 1201102"/>
              <a:gd name="connsiteX712" fmla="*/ 1227215 w 1244359"/>
              <a:gd name="connsiteY712" fmla="*/ 575310 h 1201102"/>
              <a:gd name="connsiteX713" fmla="*/ 1228167 w 1244359"/>
              <a:gd name="connsiteY713" fmla="*/ 575310 h 1201102"/>
              <a:gd name="connsiteX714" fmla="*/ 1226262 w 1244359"/>
              <a:gd name="connsiteY714" fmla="*/ 564833 h 1201102"/>
              <a:gd name="connsiteX715" fmla="*/ 1225310 w 1244359"/>
              <a:gd name="connsiteY715" fmla="*/ 555308 h 1201102"/>
              <a:gd name="connsiteX716" fmla="*/ 1228167 w 1244359"/>
              <a:gd name="connsiteY716" fmla="*/ 540068 h 1201102"/>
              <a:gd name="connsiteX717" fmla="*/ 1230072 w 1244359"/>
              <a:gd name="connsiteY717" fmla="*/ 545783 h 1201102"/>
              <a:gd name="connsiteX718" fmla="*/ 1231977 w 1244359"/>
              <a:gd name="connsiteY718" fmla="*/ 565785 h 1201102"/>
              <a:gd name="connsiteX719" fmla="*/ 1229120 w 1244359"/>
              <a:gd name="connsiteY719" fmla="*/ 567690 h 1201102"/>
              <a:gd name="connsiteX720" fmla="*/ 1231977 w 1244359"/>
              <a:gd name="connsiteY720" fmla="*/ 616268 h 1201102"/>
              <a:gd name="connsiteX721" fmla="*/ 1231977 w 1244359"/>
              <a:gd name="connsiteY721" fmla="*/ 627698 h 1201102"/>
              <a:gd name="connsiteX722" fmla="*/ 1226262 w 1244359"/>
              <a:gd name="connsiteY722" fmla="*/ 664845 h 1201102"/>
              <a:gd name="connsiteX723" fmla="*/ 1225310 w 1244359"/>
              <a:gd name="connsiteY723" fmla="*/ 684848 h 1201102"/>
              <a:gd name="connsiteX724" fmla="*/ 1225310 w 1244359"/>
              <a:gd name="connsiteY724" fmla="*/ 694373 h 1201102"/>
              <a:gd name="connsiteX725" fmla="*/ 1225310 w 1244359"/>
              <a:gd name="connsiteY725" fmla="*/ 701993 h 1201102"/>
              <a:gd name="connsiteX726" fmla="*/ 1229120 w 1244359"/>
              <a:gd name="connsiteY726" fmla="*/ 673418 h 1201102"/>
              <a:gd name="connsiteX727" fmla="*/ 1229120 w 1244359"/>
              <a:gd name="connsiteY727" fmla="*/ 665798 h 1201102"/>
              <a:gd name="connsiteX728" fmla="*/ 1231977 w 1244359"/>
              <a:gd name="connsiteY728" fmla="*/ 665798 h 1201102"/>
              <a:gd name="connsiteX729" fmla="*/ 1244360 w 1244359"/>
              <a:gd name="connsiteY729" fmla="*/ 573405 h 1201102"/>
              <a:gd name="connsiteX730" fmla="*/ 1015760 w 1244359"/>
              <a:gd name="connsiteY730" fmla="*/ 133350 h 1201102"/>
              <a:gd name="connsiteX731" fmla="*/ 1021475 w 1244359"/>
              <a:gd name="connsiteY731" fmla="*/ 138113 h 1201102"/>
              <a:gd name="connsiteX732" fmla="*/ 1015760 w 1244359"/>
              <a:gd name="connsiteY732" fmla="*/ 133350 h 1201102"/>
              <a:gd name="connsiteX733" fmla="*/ 348057 w 1244359"/>
              <a:gd name="connsiteY733" fmla="*/ 1113473 h 1201102"/>
              <a:gd name="connsiteX734" fmla="*/ 355677 w 1244359"/>
              <a:gd name="connsiteY734" fmla="*/ 1114425 h 1201102"/>
              <a:gd name="connsiteX735" fmla="*/ 348057 w 1244359"/>
              <a:gd name="connsiteY735" fmla="*/ 1113473 h 1201102"/>
              <a:gd name="connsiteX736" fmla="*/ 393777 w 1244359"/>
              <a:gd name="connsiteY736" fmla="*/ 1141095 h 1201102"/>
              <a:gd name="connsiteX737" fmla="*/ 403302 w 1244359"/>
              <a:gd name="connsiteY737" fmla="*/ 1143953 h 1201102"/>
              <a:gd name="connsiteX738" fmla="*/ 393777 w 1244359"/>
              <a:gd name="connsiteY738" fmla="*/ 1141095 h 1201102"/>
              <a:gd name="connsiteX739" fmla="*/ 406160 w 1244359"/>
              <a:gd name="connsiteY739" fmla="*/ 1128713 h 1201102"/>
              <a:gd name="connsiteX740" fmla="*/ 414732 w 1244359"/>
              <a:gd name="connsiteY740" fmla="*/ 1130618 h 1201102"/>
              <a:gd name="connsiteX741" fmla="*/ 406160 w 1244359"/>
              <a:gd name="connsiteY741" fmla="*/ 1128713 h 1201102"/>
              <a:gd name="connsiteX742" fmla="*/ 505220 w 1244359"/>
              <a:gd name="connsiteY742" fmla="*/ 1169670 h 1201102"/>
              <a:gd name="connsiteX743" fmla="*/ 510935 w 1244359"/>
              <a:gd name="connsiteY743" fmla="*/ 1169670 h 1201102"/>
              <a:gd name="connsiteX744" fmla="*/ 511887 w 1244359"/>
              <a:gd name="connsiteY744" fmla="*/ 1172528 h 1201102"/>
              <a:gd name="connsiteX745" fmla="*/ 505220 w 1244359"/>
              <a:gd name="connsiteY745" fmla="*/ 1169670 h 1201102"/>
              <a:gd name="connsiteX746" fmla="*/ 551892 w 1244359"/>
              <a:gd name="connsiteY746" fmla="*/ 1178243 h 1201102"/>
              <a:gd name="connsiteX747" fmla="*/ 554750 w 1244359"/>
              <a:gd name="connsiteY747" fmla="*/ 1175385 h 1201102"/>
              <a:gd name="connsiteX748" fmla="*/ 527127 w 1244359"/>
              <a:gd name="connsiteY748" fmla="*/ 1167765 h 1201102"/>
              <a:gd name="connsiteX749" fmla="*/ 549035 w 1244359"/>
              <a:gd name="connsiteY749" fmla="*/ 1166813 h 1201102"/>
              <a:gd name="connsiteX750" fmla="*/ 554750 w 1244359"/>
              <a:gd name="connsiteY750" fmla="*/ 1169670 h 1201102"/>
              <a:gd name="connsiteX751" fmla="*/ 547130 w 1244359"/>
              <a:gd name="connsiteY751" fmla="*/ 1169670 h 1201102"/>
              <a:gd name="connsiteX752" fmla="*/ 558560 w 1244359"/>
              <a:gd name="connsiteY752" fmla="*/ 1175385 h 1201102"/>
              <a:gd name="connsiteX753" fmla="*/ 551892 w 1244359"/>
              <a:gd name="connsiteY753" fmla="*/ 1178243 h 1201102"/>
              <a:gd name="connsiteX754" fmla="*/ 1183400 w 1244359"/>
              <a:gd name="connsiteY754" fmla="*/ 731520 h 1201102"/>
              <a:gd name="connsiteX755" fmla="*/ 1182447 w 1244359"/>
              <a:gd name="connsiteY755" fmla="*/ 739140 h 1201102"/>
              <a:gd name="connsiteX756" fmla="*/ 1181495 w 1244359"/>
              <a:gd name="connsiteY756" fmla="*/ 736283 h 1201102"/>
              <a:gd name="connsiteX757" fmla="*/ 1183400 w 1244359"/>
              <a:gd name="connsiteY757" fmla="*/ 731520 h 1201102"/>
              <a:gd name="connsiteX758" fmla="*/ 1183400 w 1244359"/>
              <a:gd name="connsiteY758" fmla="*/ 731520 h 1201102"/>
              <a:gd name="connsiteX759" fmla="*/ 1170065 w 1244359"/>
              <a:gd name="connsiteY759" fmla="*/ 835343 h 1201102"/>
              <a:gd name="connsiteX760" fmla="*/ 1165302 w 1244359"/>
              <a:gd name="connsiteY760" fmla="*/ 846773 h 1201102"/>
              <a:gd name="connsiteX761" fmla="*/ 1163397 w 1244359"/>
              <a:gd name="connsiteY761" fmla="*/ 841058 h 1201102"/>
              <a:gd name="connsiteX762" fmla="*/ 1170065 w 1244359"/>
              <a:gd name="connsiteY762" fmla="*/ 835343 h 1201102"/>
              <a:gd name="connsiteX763" fmla="*/ 779540 w 1244359"/>
              <a:gd name="connsiteY763" fmla="*/ 1134428 h 1201102"/>
              <a:gd name="connsiteX764" fmla="*/ 769062 w 1244359"/>
              <a:gd name="connsiteY764" fmla="*/ 1139190 h 1201102"/>
              <a:gd name="connsiteX765" fmla="*/ 779540 w 1244359"/>
              <a:gd name="connsiteY765" fmla="*/ 1134428 h 1201102"/>
              <a:gd name="connsiteX766" fmla="*/ 703340 w 1244359"/>
              <a:gd name="connsiteY766" fmla="*/ 1168718 h 1201102"/>
              <a:gd name="connsiteX767" fmla="*/ 682385 w 1244359"/>
              <a:gd name="connsiteY767" fmla="*/ 1167765 h 1201102"/>
              <a:gd name="connsiteX768" fmla="*/ 703340 w 1244359"/>
              <a:gd name="connsiteY768" fmla="*/ 1163003 h 1201102"/>
              <a:gd name="connsiteX769" fmla="*/ 703340 w 1244359"/>
              <a:gd name="connsiteY769" fmla="*/ 1168718 h 1201102"/>
              <a:gd name="connsiteX770" fmla="*/ 658572 w 1244359"/>
              <a:gd name="connsiteY770" fmla="*/ 1168718 h 1201102"/>
              <a:gd name="connsiteX771" fmla="*/ 652857 w 1244359"/>
              <a:gd name="connsiteY771" fmla="*/ 1168718 h 1201102"/>
              <a:gd name="connsiteX772" fmla="*/ 656667 w 1244359"/>
              <a:gd name="connsiteY772" fmla="*/ 1165860 h 1201102"/>
              <a:gd name="connsiteX773" fmla="*/ 658572 w 1244359"/>
              <a:gd name="connsiteY773" fmla="*/ 1168718 h 1201102"/>
              <a:gd name="connsiteX774" fmla="*/ 676670 w 1244359"/>
              <a:gd name="connsiteY774" fmla="*/ 1167765 h 1201102"/>
              <a:gd name="connsiteX775" fmla="*/ 671907 w 1244359"/>
              <a:gd name="connsiteY775" fmla="*/ 1172528 h 1201102"/>
              <a:gd name="connsiteX776" fmla="*/ 658572 w 1244359"/>
              <a:gd name="connsiteY776" fmla="*/ 1171575 h 1201102"/>
              <a:gd name="connsiteX777" fmla="*/ 676670 w 1244359"/>
              <a:gd name="connsiteY777" fmla="*/ 1167765 h 1201102"/>
              <a:gd name="connsiteX778" fmla="*/ 666192 w 1244359"/>
              <a:gd name="connsiteY778" fmla="*/ 1156335 h 1201102"/>
              <a:gd name="connsiteX779" fmla="*/ 650000 w 1244359"/>
              <a:gd name="connsiteY779" fmla="*/ 1160145 h 1201102"/>
              <a:gd name="connsiteX780" fmla="*/ 661430 w 1244359"/>
              <a:gd name="connsiteY780" fmla="*/ 1152525 h 1201102"/>
              <a:gd name="connsiteX781" fmla="*/ 684290 w 1244359"/>
              <a:gd name="connsiteY781" fmla="*/ 1147763 h 1201102"/>
              <a:gd name="connsiteX782" fmla="*/ 684290 w 1244359"/>
              <a:gd name="connsiteY782" fmla="*/ 1154430 h 1201102"/>
              <a:gd name="connsiteX783" fmla="*/ 685242 w 1244359"/>
              <a:gd name="connsiteY783" fmla="*/ 1152525 h 1201102"/>
              <a:gd name="connsiteX784" fmla="*/ 666192 w 1244359"/>
              <a:gd name="connsiteY784" fmla="*/ 1156335 h 1201102"/>
              <a:gd name="connsiteX785" fmla="*/ 651905 w 1244359"/>
              <a:gd name="connsiteY785" fmla="*/ 1169670 h 1201102"/>
              <a:gd name="connsiteX786" fmla="*/ 622377 w 1244359"/>
              <a:gd name="connsiteY786" fmla="*/ 1168718 h 1201102"/>
              <a:gd name="connsiteX787" fmla="*/ 651905 w 1244359"/>
              <a:gd name="connsiteY787" fmla="*/ 1169670 h 1201102"/>
              <a:gd name="connsiteX788" fmla="*/ 690957 w 1244359"/>
              <a:gd name="connsiteY788" fmla="*/ 1150620 h 1201102"/>
              <a:gd name="connsiteX789" fmla="*/ 695720 w 1244359"/>
              <a:gd name="connsiteY789" fmla="*/ 1147763 h 1201102"/>
              <a:gd name="connsiteX790" fmla="*/ 690957 w 1244359"/>
              <a:gd name="connsiteY790" fmla="*/ 1150620 h 1201102"/>
              <a:gd name="connsiteX791" fmla="*/ 702387 w 1244359"/>
              <a:gd name="connsiteY791" fmla="*/ 1126808 h 1201102"/>
              <a:gd name="connsiteX792" fmla="*/ 674765 w 1244359"/>
              <a:gd name="connsiteY792" fmla="*/ 1130618 h 1201102"/>
              <a:gd name="connsiteX793" fmla="*/ 679527 w 1244359"/>
              <a:gd name="connsiteY793" fmla="*/ 1133475 h 1201102"/>
              <a:gd name="connsiteX794" fmla="*/ 670955 w 1244359"/>
              <a:gd name="connsiteY794" fmla="*/ 1134428 h 1201102"/>
              <a:gd name="connsiteX795" fmla="*/ 671907 w 1244359"/>
              <a:gd name="connsiteY795" fmla="*/ 1130618 h 1201102"/>
              <a:gd name="connsiteX796" fmla="*/ 662382 w 1244359"/>
              <a:gd name="connsiteY796" fmla="*/ 1131570 h 1201102"/>
              <a:gd name="connsiteX797" fmla="*/ 690957 w 1244359"/>
              <a:gd name="connsiteY797" fmla="*/ 1122998 h 1201102"/>
              <a:gd name="connsiteX798" fmla="*/ 708102 w 1244359"/>
              <a:gd name="connsiteY798" fmla="*/ 1121093 h 1201102"/>
              <a:gd name="connsiteX799" fmla="*/ 727152 w 1244359"/>
              <a:gd name="connsiteY799" fmla="*/ 1116330 h 1201102"/>
              <a:gd name="connsiteX800" fmla="*/ 729057 w 1244359"/>
              <a:gd name="connsiteY800" fmla="*/ 1118235 h 1201102"/>
              <a:gd name="connsiteX801" fmla="*/ 716675 w 1244359"/>
              <a:gd name="connsiteY801" fmla="*/ 1122998 h 1201102"/>
              <a:gd name="connsiteX802" fmla="*/ 710007 w 1244359"/>
              <a:gd name="connsiteY802" fmla="*/ 1124903 h 1201102"/>
              <a:gd name="connsiteX803" fmla="*/ 702387 w 1244359"/>
              <a:gd name="connsiteY803" fmla="*/ 1126808 h 1201102"/>
              <a:gd name="connsiteX804" fmla="*/ 378537 w 1244359"/>
              <a:gd name="connsiteY804" fmla="*/ 1030605 h 1201102"/>
              <a:gd name="connsiteX805" fmla="*/ 380442 w 1244359"/>
              <a:gd name="connsiteY805" fmla="*/ 1030605 h 1201102"/>
              <a:gd name="connsiteX806" fmla="*/ 380442 w 1244359"/>
              <a:gd name="connsiteY806" fmla="*/ 1030605 h 1201102"/>
              <a:gd name="connsiteX807" fmla="*/ 380442 w 1244359"/>
              <a:gd name="connsiteY807" fmla="*/ 1031558 h 1201102"/>
              <a:gd name="connsiteX808" fmla="*/ 377585 w 1244359"/>
              <a:gd name="connsiteY808" fmla="*/ 1030605 h 1201102"/>
              <a:gd name="connsiteX809" fmla="*/ 378537 w 1244359"/>
              <a:gd name="connsiteY809" fmla="*/ 1030605 h 1201102"/>
              <a:gd name="connsiteX810" fmla="*/ 301385 w 1244359"/>
              <a:gd name="connsiteY810" fmla="*/ 998220 h 1201102"/>
              <a:gd name="connsiteX811" fmla="*/ 300432 w 1244359"/>
              <a:gd name="connsiteY811" fmla="*/ 999173 h 1201102"/>
              <a:gd name="connsiteX812" fmla="*/ 299480 w 1244359"/>
              <a:gd name="connsiteY812" fmla="*/ 998220 h 1201102"/>
              <a:gd name="connsiteX813" fmla="*/ 300432 w 1244359"/>
              <a:gd name="connsiteY813" fmla="*/ 997268 h 1201102"/>
              <a:gd name="connsiteX814" fmla="*/ 301385 w 1244359"/>
              <a:gd name="connsiteY814" fmla="*/ 996315 h 1201102"/>
              <a:gd name="connsiteX815" fmla="*/ 301385 w 1244359"/>
              <a:gd name="connsiteY815" fmla="*/ 996315 h 1201102"/>
              <a:gd name="connsiteX816" fmla="*/ 301385 w 1244359"/>
              <a:gd name="connsiteY816" fmla="*/ 996315 h 1201102"/>
              <a:gd name="connsiteX817" fmla="*/ 301385 w 1244359"/>
              <a:gd name="connsiteY817" fmla="*/ 998220 h 1201102"/>
              <a:gd name="connsiteX818" fmla="*/ 545225 w 1244359"/>
              <a:gd name="connsiteY818" fmla="*/ 107633 h 1201102"/>
              <a:gd name="connsiteX819" fmla="*/ 540462 w 1244359"/>
              <a:gd name="connsiteY819" fmla="*/ 109538 h 1201102"/>
              <a:gd name="connsiteX820" fmla="*/ 539510 w 1244359"/>
              <a:gd name="connsiteY820" fmla="*/ 109538 h 1201102"/>
              <a:gd name="connsiteX821" fmla="*/ 534747 w 1244359"/>
              <a:gd name="connsiteY821" fmla="*/ 109538 h 1201102"/>
              <a:gd name="connsiteX822" fmla="*/ 545225 w 1244359"/>
              <a:gd name="connsiteY822" fmla="*/ 107633 h 1201102"/>
              <a:gd name="connsiteX823" fmla="*/ 1209117 w 1244359"/>
              <a:gd name="connsiteY823" fmla="*/ 426720 h 1201102"/>
              <a:gd name="connsiteX824" fmla="*/ 1208165 w 1244359"/>
              <a:gd name="connsiteY824" fmla="*/ 433388 h 1201102"/>
              <a:gd name="connsiteX825" fmla="*/ 1205307 w 1244359"/>
              <a:gd name="connsiteY825" fmla="*/ 420053 h 1201102"/>
              <a:gd name="connsiteX826" fmla="*/ 1205307 w 1244359"/>
              <a:gd name="connsiteY826" fmla="*/ 418148 h 1201102"/>
              <a:gd name="connsiteX827" fmla="*/ 1209117 w 1244359"/>
              <a:gd name="connsiteY827" fmla="*/ 426720 h 1201102"/>
              <a:gd name="connsiteX828" fmla="*/ 1211022 w 1244359"/>
              <a:gd name="connsiteY828" fmla="*/ 434340 h 1201102"/>
              <a:gd name="connsiteX829" fmla="*/ 1211975 w 1244359"/>
              <a:gd name="connsiteY829" fmla="*/ 441008 h 1201102"/>
              <a:gd name="connsiteX830" fmla="*/ 1211022 w 1244359"/>
              <a:gd name="connsiteY830" fmla="*/ 441008 h 1201102"/>
              <a:gd name="connsiteX831" fmla="*/ 1209117 w 1244359"/>
              <a:gd name="connsiteY831" fmla="*/ 439103 h 1201102"/>
              <a:gd name="connsiteX832" fmla="*/ 1211022 w 1244359"/>
              <a:gd name="connsiteY832" fmla="*/ 434340 h 1201102"/>
              <a:gd name="connsiteX833" fmla="*/ 1206260 w 1244359"/>
              <a:gd name="connsiteY833" fmla="*/ 636270 h 1201102"/>
              <a:gd name="connsiteX834" fmla="*/ 1205307 w 1244359"/>
              <a:gd name="connsiteY834" fmla="*/ 632460 h 1201102"/>
              <a:gd name="connsiteX835" fmla="*/ 1207212 w 1244359"/>
              <a:gd name="connsiteY835" fmla="*/ 622935 h 1201102"/>
              <a:gd name="connsiteX836" fmla="*/ 1209117 w 1244359"/>
              <a:gd name="connsiteY836" fmla="*/ 625793 h 1201102"/>
              <a:gd name="connsiteX837" fmla="*/ 1208165 w 1244359"/>
              <a:gd name="connsiteY837" fmla="*/ 620078 h 1201102"/>
              <a:gd name="connsiteX838" fmla="*/ 1208165 w 1244359"/>
              <a:gd name="connsiteY838" fmla="*/ 619125 h 1201102"/>
              <a:gd name="connsiteX839" fmla="*/ 1208165 w 1244359"/>
              <a:gd name="connsiteY839" fmla="*/ 618173 h 1201102"/>
              <a:gd name="connsiteX840" fmla="*/ 1209117 w 1244359"/>
              <a:gd name="connsiteY840" fmla="*/ 616268 h 1201102"/>
              <a:gd name="connsiteX841" fmla="*/ 1210070 w 1244359"/>
              <a:gd name="connsiteY841" fmla="*/ 623888 h 1201102"/>
              <a:gd name="connsiteX842" fmla="*/ 1206260 w 1244359"/>
              <a:gd name="connsiteY842" fmla="*/ 636270 h 1201102"/>
              <a:gd name="connsiteX843" fmla="*/ 705245 w 1244359"/>
              <a:gd name="connsiteY843" fmla="*/ 116205 h 1201102"/>
              <a:gd name="connsiteX844" fmla="*/ 703340 w 1244359"/>
              <a:gd name="connsiteY844" fmla="*/ 116205 h 1201102"/>
              <a:gd name="connsiteX845" fmla="*/ 705245 w 1244359"/>
              <a:gd name="connsiteY845" fmla="*/ 116205 h 1201102"/>
              <a:gd name="connsiteX846" fmla="*/ 705245 w 1244359"/>
              <a:gd name="connsiteY846" fmla="*/ 116205 h 1201102"/>
              <a:gd name="connsiteX847" fmla="*/ 1093865 w 1244359"/>
              <a:gd name="connsiteY847" fmla="*/ 270510 h 1201102"/>
              <a:gd name="connsiteX848" fmla="*/ 1089102 w 1244359"/>
              <a:gd name="connsiteY848" fmla="*/ 266700 h 1201102"/>
              <a:gd name="connsiteX849" fmla="*/ 1089102 w 1244359"/>
              <a:gd name="connsiteY849" fmla="*/ 266700 h 1201102"/>
              <a:gd name="connsiteX850" fmla="*/ 1093865 w 1244359"/>
              <a:gd name="connsiteY850" fmla="*/ 270510 h 1201102"/>
              <a:gd name="connsiteX851" fmla="*/ 1204355 w 1244359"/>
              <a:gd name="connsiteY851" fmla="*/ 589598 h 1201102"/>
              <a:gd name="connsiteX852" fmla="*/ 1203402 w 1244359"/>
              <a:gd name="connsiteY852" fmla="*/ 581978 h 1201102"/>
              <a:gd name="connsiteX853" fmla="*/ 1203402 w 1244359"/>
              <a:gd name="connsiteY853" fmla="*/ 581025 h 1201102"/>
              <a:gd name="connsiteX854" fmla="*/ 1207212 w 1244359"/>
              <a:gd name="connsiteY854" fmla="*/ 576263 h 1201102"/>
              <a:gd name="connsiteX855" fmla="*/ 1207212 w 1244359"/>
              <a:gd name="connsiteY855" fmla="*/ 583883 h 1201102"/>
              <a:gd name="connsiteX856" fmla="*/ 1208165 w 1244359"/>
              <a:gd name="connsiteY856" fmla="*/ 600075 h 1201102"/>
              <a:gd name="connsiteX857" fmla="*/ 1205307 w 1244359"/>
              <a:gd name="connsiteY857" fmla="*/ 602933 h 1201102"/>
              <a:gd name="connsiteX858" fmla="*/ 1208165 w 1244359"/>
              <a:gd name="connsiteY858" fmla="*/ 604838 h 1201102"/>
              <a:gd name="connsiteX859" fmla="*/ 1205307 w 1244359"/>
              <a:gd name="connsiteY859" fmla="*/ 616268 h 1201102"/>
              <a:gd name="connsiteX860" fmla="*/ 1204355 w 1244359"/>
              <a:gd name="connsiteY860" fmla="*/ 589598 h 1201102"/>
              <a:gd name="connsiteX861" fmla="*/ 1207212 w 1244359"/>
              <a:gd name="connsiteY861" fmla="*/ 568643 h 1201102"/>
              <a:gd name="connsiteX862" fmla="*/ 1207212 w 1244359"/>
              <a:gd name="connsiteY862" fmla="*/ 569595 h 1201102"/>
              <a:gd name="connsiteX863" fmla="*/ 1207212 w 1244359"/>
              <a:gd name="connsiteY863" fmla="*/ 568643 h 1201102"/>
              <a:gd name="connsiteX864" fmla="*/ 1128155 w 1244359"/>
              <a:gd name="connsiteY864" fmla="*/ 307658 h 1201102"/>
              <a:gd name="connsiteX865" fmla="*/ 1129107 w 1244359"/>
              <a:gd name="connsiteY865" fmla="*/ 300990 h 1201102"/>
              <a:gd name="connsiteX866" fmla="*/ 1130060 w 1244359"/>
              <a:gd name="connsiteY866" fmla="*/ 300990 h 1201102"/>
              <a:gd name="connsiteX867" fmla="*/ 1137680 w 1244359"/>
              <a:gd name="connsiteY867" fmla="*/ 312420 h 1201102"/>
              <a:gd name="connsiteX868" fmla="*/ 1128155 w 1244359"/>
              <a:gd name="connsiteY868" fmla="*/ 307658 h 1201102"/>
              <a:gd name="connsiteX869" fmla="*/ 1126250 w 1244359"/>
              <a:gd name="connsiteY869" fmla="*/ 296228 h 1201102"/>
              <a:gd name="connsiteX870" fmla="*/ 1120535 w 1244359"/>
              <a:gd name="connsiteY870" fmla="*/ 290513 h 1201102"/>
              <a:gd name="connsiteX871" fmla="*/ 1126250 w 1244359"/>
              <a:gd name="connsiteY871" fmla="*/ 296228 h 1201102"/>
              <a:gd name="connsiteX872" fmla="*/ 1205307 w 1244359"/>
              <a:gd name="connsiteY872" fmla="*/ 633413 h 1201102"/>
              <a:gd name="connsiteX873" fmla="*/ 1205307 w 1244359"/>
              <a:gd name="connsiteY873" fmla="*/ 639128 h 1201102"/>
              <a:gd name="connsiteX874" fmla="*/ 1205307 w 1244359"/>
              <a:gd name="connsiteY874" fmla="*/ 633413 h 1201102"/>
              <a:gd name="connsiteX875" fmla="*/ 1223405 w 1244359"/>
              <a:gd name="connsiteY875" fmla="*/ 493395 h 1201102"/>
              <a:gd name="connsiteX876" fmla="*/ 1225310 w 1244359"/>
              <a:gd name="connsiteY876" fmla="*/ 489585 h 1201102"/>
              <a:gd name="connsiteX877" fmla="*/ 1224357 w 1244359"/>
              <a:gd name="connsiteY877" fmla="*/ 495300 h 1201102"/>
              <a:gd name="connsiteX878" fmla="*/ 1223405 w 1244359"/>
              <a:gd name="connsiteY878" fmla="*/ 493395 h 1201102"/>
              <a:gd name="connsiteX879" fmla="*/ 1221500 w 1244359"/>
              <a:gd name="connsiteY879" fmla="*/ 478155 h 1201102"/>
              <a:gd name="connsiteX880" fmla="*/ 1221500 w 1244359"/>
              <a:gd name="connsiteY880" fmla="*/ 476250 h 1201102"/>
              <a:gd name="connsiteX881" fmla="*/ 1223405 w 1244359"/>
              <a:gd name="connsiteY881" fmla="*/ 479108 h 1201102"/>
              <a:gd name="connsiteX882" fmla="*/ 1221500 w 1244359"/>
              <a:gd name="connsiteY882" fmla="*/ 478155 h 1201102"/>
              <a:gd name="connsiteX883" fmla="*/ 1216737 w 1244359"/>
              <a:gd name="connsiteY883" fmla="*/ 461963 h 1201102"/>
              <a:gd name="connsiteX884" fmla="*/ 1218642 w 1244359"/>
              <a:gd name="connsiteY884" fmla="*/ 470535 h 1201102"/>
              <a:gd name="connsiteX885" fmla="*/ 1217690 w 1244359"/>
              <a:gd name="connsiteY885" fmla="*/ 473393 h 1201102"/>
              <a:gd name="connsiteX886" fmla="*/ 1215785 w 1244359"/>
              <a:gd name="connsiteY886" fmla="*/ 470535 h 1201102"/>
              <a:gd name="connsiteX887" fmla="*/ 1215785 w 1244359"/>
              <a:gd name="connsiteY887" fmla="*/ 468630 h 1201102"/>
              <a:gd name="connsiteX888" fmla="*/ 1212927 w 1244359"/>
              <a:gd name="connsiteY888" fmla="*/ 465773 h 1201102"/>
              <a:gd name="connsiteX889" fmla="*/ 1211975 w 1244359"/>
              <a:gd name="connsiteY889" fmla="*/ 463868 h 1201102"/>
              <a:gd name="connsiteX890" fmla="*/ 1214832 w 1244359"/>
              <a:gd name="connsiteY890" fmla="*/ 460058 h 1201102"/>
              <a:gd name="connsiteX891" fmla="*/ 1216737 w 1244359"/>
              <a:gd name="connsiteY891" fmla="*/ 461963 h 1201102"/>
              <a:gd name="connsiteX892" fmla="*/ 1216737 w 1244359"/>
              <a:gd name="connsiteY892" fmla="*/ 461963 h 1201102"/>
              <a:gd name="connsiteX893" fmla="*/ 1205307 w 1244359"/>
              <a:gd name="connsiteY893" fmla="*/ 418148 h 1201102"/>
              <a:gd name="connsiteX894" fmla="*/ 1205307 w 1244359"/>
              <a:gd name="connsiteY894" fmla="*/ 418148 h 1201102"/>
              <a:gd name="connsiteX895" fmla="*/ 1205307 w 1244359"/>
              <a:gd name="connsiteY895" fmla="*/ 416243 h 1201102"/>
              <a:gd name="connsiteX896" fmla="*/ 1205307 w 1244359"/>
              <a:gd name="connsiteY896" fmla="*/ 418148 h 1201102"/>
              <a:gd name="connsiteX897" fmla="*/ 554750 w 1244359"/>
              <a:gd name="connsiteY897" fmla="*/ 109538 h 1201102"/>
              <a:gd name="connsiteX898" fmla="*/ 551892 w 1244359"/>
              <a:gd name="connsiteY898" fmla="*/ 108585 h 1201102"/>
              <a:gd name="connsiteX899" fmla="*/ 554750 w 1244359"/>
              <a:gd name="connsiteY899" fmla="*/ 109538 h 1201102"/>
              <a:gd name="connsiteX900" fmla="*/ 748107 w 1244359"/>
              <a:gd name="connsiteY900" fmla="*/ 1136333 h 1201102"/>
              <a:gd name="connsiteX901" fmla="*/ 740487 w 1244359"/>
              <a:gd name="connsiteY901" fmla="*/ 1139190 h 1201102"/>
              <a:gd name="connsiteX902" fmla="*/ 748107 w 1244359"/>
              <a:gd name="connsiteY902" fmla="*/ 1136333 h 1201102"/>
              <a:gd name="connsiteX903" fmla="*/ 1060527 w 1244359"/>
              <a:gd name="connsiteY903" fmla="*/ 986790 h 1201102"/>
              <a:gd name="connsiteX904" fmla="*/ 1052907 w 1244359"/>
              <a:gd name="connsiteY904" fmla="*/ 996315 h 1201102"/>
              <a:gd name="connsiteX905" fmla="*/ 1049097 w 1244359"/>
              <a:gd name="connsiteY905" fmla="*/ 995363 h 1201102"/>
              <a:gd name="connsiteX906" fmla="*/ 1060527 w 1244359"/>
              <a:gd name="connsiteY906" fmla="*/ 986790 h 1201102"/>
              <a:gd name="connsiteX907" fmla="*/ 1067195 w 1244359"/>
              <a:gd name="connsiteY907" fmla="*/ 977265 h 1201102"/>
              <a:gd name="connsiteX908" fmla="*/ 1070052 w 1244359"/>
              <a:gd name="connsiteY908" fmla="*/ 977265 h 1201102"/>
              <a:gd name="connsiteX909" fmla="*/ 1063385 w 1244359"/>
              <a:gd name="connsiteY909" fmla="*/ 985838 h 1201102"/>
              <a:gd name="connsiteX910" fmla="*/ 1067195 w 1244359"/>
              <a:gd name="connsiteY910" fmla="*/ 977265 h 1201102"/>
              <a:gd name="connsiteX911" fmla="*/ 1185305 w 1244359"/>
              <a:gd name="connsiteY911" fmla="*/ 723900 h 1201102"/>
              <a:gd name="connsiteX912" fmla="*/ 1185305 w 1244359"/>
              <a:gd name="connsiteY912" fmla="*/ 723900 h 1201102"/>
              <a:gd name="connsiteX913" fmla="*/ 1184352 w 1244359"/>
              <a:gd name="connsiteY913" fmla="*/ 726758 h 1201102"/>
              <a:gd name="connsiteX914" fmla="*/ 1185305 w 1244359"/>
              <a:gd name="connsiteY914" fmla="*/ 723900 h 1201102"/>
              <a:gd name="connsiteX915" fmla="*/ 1203402 w 1244359"/>
              <a:gd name="connsiteY915" fmla="*/ 662940 h 1201102"/>
              <a:gd name="connsiteX916" fmla="*/ 1203402 w 1244359"/>
              <a:gd name="connsiteY916" fmla="*/ 659130 h 1201102"/>
              <a:gd name="connsiteX917" fmla="*/ 1205307 w 1244359"/>
              <a:gd name="connsiteY917" fmla="*/ 658178 h 1201102"/>
              <a:gd name="connsiteX918" fmla="*/ 1203402 w 1244359"/>
              <a:gd name="connsiteY918" fmla="*/ 662940 h 1201102"/>
              <a:gd name="connsiteX919" fmla="*/ 1206260 w 1244359"/>
              <a:gd name="connsiteY919" fmla="*/ 653415 h 1201102"/>
              <a:gd name="connsiteX920" fmla="*/ 1205307 w 1244359"/>
              <a:gd name="connsiteY920" fmla="*/ 646748 h 1201102"/>
              <a:gd name="connsiteX921" fmla="*/ 1207212 w 1244359"/>
              <a:gd name="connsiteY921" fmla="*/ 640080 h 1201102"/>
              <a:gd name="connsiteX922" fmla="*/ 1206260 w 1244359"/>
              <a:gd name="connsiteY922" fmla="*/ 653415 h 1201102"/>
              <a:gd name="connsiteX923" fmla="*/ 1206260 w 1244359"/>
              <a:gd name="connsiteY923" fmla="*/ 653415 h 1201102"/>
              <a:gd name="connsiteX924" fmla="*/ 1225310 w 1244359"/>
              <a:gd name="connsiteY924" fmla="*/ 521018 h 1201102"/>
              <a:gd name="connsiteX925" fmla="*/ 1225310 w 1244359"/>
              <a:gd name="connsiteY925" fmla="*/ 508635 h 1201102"/>
              <a:gd name="connsiteX926" fmla="*/ 1225310 w 1244359"/>
              <a:gd name="connsiteY926" fmla="*/ 524828 h 1201102"/>
              <a:gd name="connsiteX927" fmla="*/ 1225310 w 1244359"/>
              <a:gd name="connsiteY927" fmla="*/ 521018 h 1201102"/>
              <a:gd name="connsiteX928" fmla="*/ 1224357 w 1244359"/>
              <a:gd name="connsiteY928" fmla="*/ 498158 h 1201102"/>
              <a:gd name="connsiteX929" fmla="*/ 1227215 w 1244359"/>
              <a:gd name="connsiteY929" fmla="*/ 506730 h 1201102"/>
              <a:gd name="connsiteX930" fmla="*/ 1224357 w 1244359"/>
              <a:gd name="connsiteY930" fmla="*/ 498158 h 1201102"/>
              <a:gd name="connsiteX931" fmla="*/ 1212927 w 1244359"/>
              <a:gd name="connsiteY931" fmla="*/ 422910 h 1201102"/>
              <a:gd name="connsiteX932" fmla="*/ 1210070 w 1244359"/>
              <a:gd name="connsiteY932" fmla="*/ 423863 h 1201102"/>
              <a:gd name="connsiteX933" fmla="*/ 1208165 w 1244359"/>
              <a:gd name="connsiteY933" fmla="*/ 416243 h 1201102"/>
              <a:gd name="connsiteX934" fmla="*/ 1211022 w 1244359"/>
              <a:gd name="connsiteY934" fmla="*/ 417195 h 1201102"/>
              <a:gd name="connsiteX935" fmla="*/ 1209117 w 1244359"/>
              <a:gd name="connsiteY935" fmla="*/ 412433 h 1201102"/>
              <a:gd name="connsiteX936" fmla="*/ 1211022 w 1244359"/>
              <a:gd name="connsiteY936" fmla="*/ 410528 h 1201102"/>
              <a:gd name="connsiteX937" fmla="*/ 1212927 w 1244359"/>
              <a:gd name="connsiteY937" fmla="*/ 422910 h 1201102"/>
              <a:gd name="connsiteX938" fmla="*/ 1206260 w 1244359"/>
              <a:gd name="connsiteY938" fmla="*/ 397193 h 1201102"/>
              <a:gd name="connsiteX939" fmla="*/ 1204355 w 1244359"/>
              <a:gd name="connsiteY939" fmla="*/ 392430 h 1201102"/>
              <a:gd name="connsiteX940" fmla="*/ 1204355 w 1244359"/>
              <a:gd name="connsiteY940" fmla="*/ 392430 h 1201102"/>
              <a:gd name="connsiteX941" fmla="*/ 1206260 w 1244359"/>
              <a:gd name="connsiteY941" fmla="*/ 391478 h 1201102"/>
              <a:gd name="connsiteX942" fmla="*/ 1206260 w 1244359"/>
              <a:gd name="connsiteY942" fmla="*/ 397193 h 1201102"/>
              <a:gd name="connsiteX943" fmla="*/ 1192925 w 1244359"/>
              <a:gd name="connsiteY943" fmla="*/ 381953 h 1201102"/>
              <a:gd name="connsiteX944" fmla="*/ 1193877 w 1244359"/>
              <a:gd name="connsiteY944" fmla="*/ 381953 h 1201102"/>
              <a:gd name="connsiteX945" fmla="*/ 1199592 w 1244359"/>
              <a:gd name="connsiteY945" fmla="*/ 389573 h 1201102"/>
              <a:gd name="connsiteX946" fmla="*/ 1202450 w 1244359"/>
              <a:gd name="connsiteY946" fmla="*/ 391478 h 1201102"/>
              <a:gd name="connsiteX947" fmla="*/ 1203402 w 1244359"/>
              <a:gd name="connsiteY947" fmla="*/ 395288 h 1201102"/>
              <a:gd name="connsiteX948" fmla="*/ 1202450 w 1244359"/>
              <a:gd name="connsiteY948" fmla="*/ 397193 h 1201102"/>
              <a:gd name="connsiteX949" fmla="*/ 1201497 w 1244359"/>
              <a:gd name="connsiteY949" fmla="*/ 396240 h 1201102"/>
              <a:gd name="connsiteX950" fmla="*/ 1202450 w 1244359"/>
              <a:gd name="connsiteY950" fmla="*/ 399098 h 1201102"/>
              <a:gd name="connsiteX951" fmla="*/ 1194830 w 1244359"/>
              <a:gd name="connsiteY951" fmla="*/ 399098 h 1201102"/>
              <a:gd name="connsiteX952" fmla="*/ 1192925 w 1244359"/>
              <a:gd name="connsiteY952" fmla="*/ 396240 h 1201102"/>
              <a:gd name="connsiteX953" fmla="*/ 1194830 w 1244359"/>
              <a:gd name="connsiteY953" fmla="*/ 389573 h 1201102"/>
              <a:gd name="connsiteX954" fmla="*/ 1191972 w 1244359"/>
              <a:gd name="connsiteY954" fmla="*/ 382905 h 1201102"/>
              <a:gd name="connsiteX955" fmla="*/ 1192925 w 1244359"/>
              <a:gd name="connsiteY955" fmla="*/ 381953 h 1201102"/>
              <a:gd name="connsiteX956" fmla="*/ 1166255 w 1244359"/>
              <a:gd name="connsiteY956" fmla="*/ 331470 h 1201102"/>
              <a:gd name="connsiteX957" fmla="*/ 1163397 w 1244359"/>
              <a:gd name="connsiteY957" fmla="*/ 331470 h 1201102"/>
              <a:gd name="connsiteX958" fmla="*/ 1161492 w 1244359"/>
              <a:gd name="connsiteY958" fmla="*/ 327660 h 1201102"/>
              <a:gd name="connsiteX959" fmla="*/ 1161492 w 1244359"/>
              <a:gd name="connsiteY959" fmla="*/ 324803 h 1201102"/>
              <a:gd name="connsiteX960" fmla="*/ 1166255 w 1244359"/>
              <a:gd name="connsiteY960" fmla="*/ 331470 h 1201102"/>
              <a:gd name="connsiteX961" fmla="*/ 1062432 w 1244359"/>
              <a:gd name="connsiteY961" fmla="*/ 189548 h 1201102"/>
              <a:gd name="connsiteX962" fmla="*/ 1064337 w 1244359"/>
              <a:gd name="connsiteY962" fmla="*/ 191453 h 1201102"/>
              <a:gd name="connsiteX963" fmla="*/ 1064337 w 1244359"/>
              <a:gd name="connsiteY963" fmla="*/ 192405 h 1201102"/>
              <a:gd name="connsiteX964" fmla="*/ 1057670 w 1244359"/>
              <a:gd name="connsiteY964" fmla="*/ 182880 h 1201102"/>
              <a:gd name="connsiteX965" fmla="*/ 1062432 w 1244359"/>
              <a:gd name="connsiteY965" fmla="*/ 189548 h 1201102"/>
              <a:gd name="connsiteX966" fmla="*/ 1007187 w 1244359"/>
              <a:gd name="connsiteY966" fmla="*/ 171450 h 1201102"/>
              <a:gd name="connsiteX967" fmla="*/ 1007187 w 1244359"/>
              <a:gd name="connsiteY967" fmla="*/ 171450 h 1201102"/>
              <a:gd name="connsiteX968" fmla="*/ 1006235 w 1244359"/>
              <a:gd name="connsiteY968" fmla="*/ 171450 h 1201102"/>
              <a:gd name="connsiteX969" fmla="*/ 1007187 w 1244359"/>
              <a:gd name="connsiteY969" fmla="*/ 171450 h 1201102"/>
              <a:gd name="connsiteX970" fmla="*/ 523317 w 1244359"/>
              <a:gd name="connsiteY970" fmla="*/ 111443 h 1201102"/>
              <a:gd name="connsiteX971" fmla="*/ 523317 w 1244359"/>
              <a:gd name="connsiteY971" fmla="*/ 113348 h 1201102"/>
              <a:gd name="connsiteX972" fmla="*/ 526175 w 1244359"/>
              <a:gd name="connsiteY972" fmla="*/ 111443 h 1201102"/>
              <a:gd name="connsiteX973" fmla="*/ 533795 w 1244359"/>
              <a:gd name="connsiteY973" fmla="*/ 111443 h 1201102"/>
              <a:gd name="connsiteX974" fmla="*/ 529032 w 1244359"/>
              <a:gd name="connsiteY974" fmla="*/ 116205 h 1201102"/>
              <a:gd name="connsiteX975" fmla="*/ 522365 w 1244359"/>
              <a:gd name="connsiteY975" fmla="*/ 113348 h 1201102"/>
              <a:gd name="connsiteX976" fmla="*/ 519507 w 1244359"/>
              <a:gd name="connsiteY976" fmla="*/ 114300 h 1201102"/>
              <a:gd name="connsiteX977" fmla="*/ 509982 w 1244359"/>
              <a:gd name="connsiteY977" fmla="*/ 113348 h 1201102"/>
              <a:gd name="connsiteX978" fmla="*/ 509982 w 1244359"/>
              <a:gd name="connsiteY978" fmla="*/ 113348 h 1201102"/>
              <a:gd name="connsiteX979" fmla="*/ 523317 w 1244359"/>
              <a:gd name="connsiteY979" fmla="*/ 111443 h 1201102"/>
              <a:gd name="connsiteX980" fmla="*/ 486170 w 1244359"/>
              <a:gd name="connsiteY980" fmla="*/ 117158 h 1201102"/>
              <a:gd name="connsiteX981" fmla="*/ 498552 w 1244359"/>
              <a:gd name="connsiteY981" fmla="*/ 116205 h 1201102"/>
              <a:gd name="connsiteX982" fmla="*/ 494742 w 1244359"/>
              <a:gd name="connsiteY982" fmla="*/ 117158 h 1201102"/>
              <a:gd name="connsiteX983" fmla="*/ 490932 w 1244359"/>
              <a:gd name="connsiteY983" fmla="*/ 118110 h 1201102"/>
              <a:gd name="connsiteX984" fmla="*/ 474740 w 1244359"/>
              <a:gd name="connsiteY984" fmla="*/ 122873 h 1201102"/>
              <a:gd name="connsiteX985" fmla="*/ 468072 w 1244359"/>
              <a:gd name="connsiteY985" fmla="*/ 121920 h 1201102"/>
              <a:gd name="connsiteX986" fmla="*/ 486170 w 1244359"/>
              <a:gd name="connsiteY986" fmla="*/ 117158 h 1201102"/>
              <a:gd name="connsiteX987" fmla="*/ 169940 w 1244359"/>
              <a:gd name="connsiteY987" fmla="*/ 883920 h 1201102"/>
              <a:gd name="connsiteX988" fmla="*/ 168987 w 1244359"/>
              <a:gd name="connsiteY988" fmla="*/ 881063 h 1201102"/>
              <a:gd name="connsiteX989" fmla="*/ 169940 w 1244359"/>
              <a:gd name="connsiteY989" fmla="*/ 880110 h 1201102"/>
              <a:gd name="connsiteX990" fmla="*/ 170892 w 1244359"/>
              <a:gd name="connsiteY990" fmla="*/ 879158 h 1201102"/>
              <a:gd name="connsiteX991" fmla="*/ 170892 w 1244359"/>
              <a:gd name="connsiteY991" fmla="*/ 879158 h 1201102"/>
              <a:gd name="connsiteX992" fmla="*/ 170892 w 1244359"/>
              <a:gd name="connsiteY992" fmla="*/ 879158 h 1201102"/>
              <a:gd name="connsiteX993" fmla="*/ 171845 w 1244359"/>
              <a:gd name="connsiteY993" fmla="*/ 882015 h 1201102"/>
              <a:gd name="connsiteX994" fmla="*/ 169940 w 1244359"/>
              <a:gd name="connsiteY994" fmla="*/ 883920 h 1201102"/>
              <a:gd name="connsiteX995" fmla="*/ 187085 w 1244359"/>
              <a:gd name="connsiteY995" fmla="*/ 931545 h 1201102"/>
              <a:gd name="connsiteX996" fmla="*/ 185180 w 1244359"/>
              <a:gd name="connsiteY996" fmla="*/ 933450 h 1201102"/>
              <a:gd name="connsiteX997" fmla="*/ 184227 w 1244359"/>
              <a:gd name="connsiteY997" fmla="*/ 932498 h 1201102"/>
              <a:gd name="connsiteX998" fmla="*/ 184227 w 1244359"/>
              <a:gd name="connsiteY998" fmla="*/ 927735 h 1201102"/>
              <a:gd name="connsiteX999" fmla="*/ 184227 w 1244359"/>
              <a:gd name="connsiteY999" fmla="*/ 927735 h 1201102"/>
              <a:gd name="connsiteX1000" fmla="*/ 184227 w 1244359"/>
              <a:gd name="connsiteY1000" fmla="*/ 927735 h 1201102"/>
              <a:gd name="connsiteX1001" fmla="*/ 181370 w 1244359"/>
              <a:gd name="connsiteY1001" fmla="*/ 926783 h 1201102"/>
              <a:gd name="connsiteX1002" fmla="*/ 181370 w 1244359"/>
              <a:gd name="connsiteY1002" fmla="*/ 925830 h 1201102"/>
              <a:gd name="connsiteX1003" fmla="*/ 183275 w 1244359"/>
              <a:gd name="connsiteY1003" fmla="*/ 928688 h 1201102"/>
              <a:gd name="connsiteX1004" fmla="*/ 183275 w 1244359"/>
              <a:gd name="connsiteY1004" fmla="*/ 928688 h 1201102"/>
              <a:gd name="connsiteX1005" fmla="*/ 183275 w 1244359"/>
              <a:gd name="connsiteY1005" fmla="*/ 928688 h 1201102"/>
              <a:gd name="connsiteX1006" fmla="*/ 187085 w 1244359"/>
              <a:gd name="connsiteY1006" fmla="*/ 931545 h 1201102"/>
              <a:gd name="connsiteX1007" fmla="*/ 198515 w 1244359"/>
              <a:gd name="connsiteY1007" fmla="*/ 942023 h 1201102"/>
              <a:gd name="connsiteX1008" fmla="*/ 198515 w 1244359"/>
              <a:gd name="connsiteY1008" fmla="*/ 942023 h 1201102"/>
              <a:gd name="connsiteX1009" fmla="*/ 198515 w 1244359"/>
              <a:gd name="connsiteY1009" fmla="*/ 942023 h 1201102"/>
              <a:gd name="connsiteX1010" fmla="*/ 195657 w 1244359"/>
              <a:gd name="connsiteY1010" fmla="*/ 940118 h 1201102"/>
              <a:gd name="connsiteX1011" fmla="*/ 198515 w 1244359"/>
              <a:gd name="connsiteY1011" fmla="*/ 938213 h 1201102"/>
              <a:gd name="connsiteX1012" fmla="*/ 201372 w 1244359"/>
              <a:gd name="connsiteY1012" fmla="*/ 940118 h 1201102"/>
              <a:gd name="connsiteX1013" fmla="*/ 198515 w 1244359"/>
              <a:gd name="connsiteY1013" fmla="*/ 942023 h 1201102"/>
              <a:gd name="connsiteX1014" fmla="*/ 206135 w 1244359"/>
              <a:gd name="connsiteY1014" fmla="*/ 950595 h 1201102"/>
              <a:gd name="connsiteX1015" fmla="*/ 204230 w 1244359"/>
              <a:gd name="connsiteY1015" fmla="*/ 953453 h 1201102"/>
              <a:gd name="connsiteX1016" fmla="*/ 204230 w 1244359"/>
              <a:gd name="connsiteY1016" fmla="*/ 952500 h 1201102"/>
              <a:gd name="connsiteX1017" fmla="*/ 206135 w 1244359"/>
              <a:gd name="connsiteY1017" fmla="*/ 950595 h 1201102"/>
              <a:gd name="connsiteX1018" fmla="*/ 206135 w 1244359"/>
              <a:gd name="connsiteY1018" fmla="*/ 950595 h 1201102"/>
              <a:gd name="connsiteX1019" fmla="*/ 206135 w 1244359"/>
              <a:gd name="connsiteY1019" fmla="*/ 950595 h 1201102"/>
              <a:gd name="connsiteX1020" fmla="*/ 208040 w 1244359"/>
              <a:gd name="connsiteY1020" fmla="*/ 943928 h 1201102"/>
              <a:gd name="connsiteX1021" fmla="*/ 212802 w 1244359"/>
              <a:gd name="connsiteY1021" fmla="*/ 943928 h 1201102"/>
              <a:gd name="connsiteX1022" fmla="*/ 211850 w 1244359"/>
              <a:gd name="connsiteY1022" fmla="*/ 946785 h 1201102"/>
              <a:gd name="connsiteX1023" fmla="*/ 206135 w 1244359"/>
              <a:gd name="connsiteY1023" fmla="*/ 950595 h 1201102"/>
              <a:gd name="connsiteX1024" fmla="*/ 206135 w 1244359"/>
              <a:gd name="connsiteY1024" fmla="*/ 950595 h 1201102"/>
              <a:gd name="connsiteX1025" fmla="*/ 206135 w 1244359"/>
              <a:gd name="connsiteY1025" fmla="*/ 950595 h 1201102"/>
              <a:gd name="connsiteX1026" fmla="*/ 221375 w 1244359"/>
              <a:gd name="connsiteY1026" fmla="*/ 954405 h 1201102"/>
              <a:gd name="connsiteX1027" fmla="*/ 212802 w 1244359"/>
              <a:gd name="connsiteY1027" fmla="*/ 972503 h 1201102"/>
              <a:gd name="connsiteX1028" fmla="*/ 209945 w 1244359"/>
              <a:gd name="connsiteY1028" fmla="*/ 973455 h 1201102"/>
              <a:gd name="connsiteX1029" fmla="*/ 208040 w 1244359"/>
              <a:gd name="connsiteY1029" fmla="*/ 971550 h 1201102"/>
              <a:gd name="connsiteX1030" fmla="*/ 217565 w 1244359"/>
              <a:gd name="connsiteY1030" fmla="*/ 951548 h 1201102"/>
              <a:gd name="connsiteX1031" fmla="*/ 221375 w 1244359"/>
              <a:gd name="connsiteY1031" fmla="*/ 951548 h 1201102"/>
              <a:gd name="connsiteX1032" fmla="*/ 221375 w 1244359"/>
              <a:gd name="connsiteY1032" fmla="*/ 951548 h 1201102"/>
              <a:gd name="connsiteX1033" fmla="*/ 222327 w 1244359"/>
              <a:gd name="connsiteY1033" fmla="*/ 952500 h 1201102"/>
              <a:gd name="connsiteX1034" fmla="*/ 222327 w 1244359"/>
              <a:gd name="connsiteY1034" fmla="*/ 952500 h 1201102"/>
              <a:gd name="connsiteX1035" fmla="*/ 221375 w 1244359"/>
              <a:gd name="connsiteY1035" fmla="*/ 954405 h 1201102"/>
              <a:gd name="connsiteX1036" fmla="*/ 278525 w 1244359"/>
              <a:gd name="connsiteY1036" fmla="*/ 1001078 h 1201102"/>
              <a:gd name="connsiteX1037" fmla="*/ 275667 w 1244359"/>
              <a:gd name="connsiteY1037" fmla="*/ 1002983 h 1201102"/>
              <a:gd name="connsiteX1038" fmla="*/ 278525 w 1244359"/>
              <a:gd name="connsiteY1038" fmla="*/ 1000125 h 1201102"/>
              <a:gd name="connsiteX1039" fmla="*/ 283287 w 1244359"/>
              <a:gd name="connsiteY1039" fmla="*/ 1004888 h 1201102"/>
              <a:gd name="connsiteX1040" fmla="*/ 283287 w 1244359"/>
              <a:gd name="connsiteY1040" fmla="*/ 1005840 h 1201102"/>
              <a:gd name="connsiteX1041" fmla="*/ 278525 w 1244359"/>
              <a:gd name="connsiteY1041" fmla="*/ 1001078 h 1201102"/>
              <a:gd name="connsiteX1042" fmla="*/ 302337 w 1244359"/>
              <a:gd name="connsiteY1042" fmla="*/ 1006793 h 1201102"/>
              <a:gd name="connsiteX1043" fmla="*/ 302337 w 1244359"/>
              <a:gd name="connsiteY1043" fmla="*/ 1006793 h 1201102"/>
              <a:gd name="connsiteX1044" fmla="*/ 302337 w 1244359"/>
              <a:gd name="connsiteY1044" fmla="*/ 1006793 h 1201102"/>
              <a:gd name="connsiteX1045" fmla="*/ 302337 w 1244359"/>
              <a:gd name="connsiteY1045" fmla="*/ 1006793 h 1201102"/>
              <a:gd name="connsiteX1046" fmla="*/ 302337 w 1244359"/>
              <a:gd name="connsiteY1046" fmla="*/ 1006793 h 1201102"/>
              <a:gd name="connsiteX1047" fmla="*/ 303290 w 1244359"/>
              <a:gd name="connsiteY1047" fmla="*/ 1006793 h 1201102"/>
              <a:gd name="connsiteX1048" fmla="*/ 302337 w 1244359"/>
              <a:gd name="connsiteY1048" fmla="*/ 1006793 h 1201102"/>
              <a:gd name="connsiteX1049" fmla="*/ 430925 w 1244359"/>
              <a:gd name="connsiteY1049" fmla="*/ 1107758 h 1201102"/>
              <a:gd name="connsiteX1050" fmla="*/ 393777 w 1244359"/>
              <a:gd name="connsiteY1050" fmla="*/ 1094423 h 1201102"/>
              <a:gd name="connsiteX1051" fmla="*/ 379490 w 1244359"/>
              <a:gd name="connsiteY1051" fmla="*/ 1085850 h 1201102"/>
              <a:gd name="connsiteX1052" fmla="*/ 377585 w 1244359"/>
              <a:gd name="connsiteY1052" fmla="*/ 1084898 h 1201102"/>
              <a:gd name="connsiteX1053" fmla="*/ 384252 w 1244359"/>
              <a:gd name="connsiteY1053" fmla="*/ 1085850 h 1201102"/>
              <a:gd name="connsiteX1054" fmla="*/ 399492 w 1244359"/>
              <a:gd name="connsiteY1054" fmla="*/ 1089660 h 1201102"/>
              <a:gd name="connsiteX1055" fmla="*/ 415685 w 1244359"/>
              <a:gd name="connsiteY1055" fmla="*/ 1095375 h 1201102"/>
              <a:gd name="connsiteX1056" fmla="*/ 448070 w 1244359"/>
              <a:gd name="connsiteY1056" fmla="*/ 1106805 h 1201102"/>
              <a:gd name="connsiteX1057" fmla="*/ 469025 w 1244359"/>
              <a:gd name="connsiteY1057" fmla="*/ 1106805 h 1201102"/>
              <a:gd name="connsiteX1058" fmla="*/ 469025 w 1244359"/>
              <a:gd name="connsiteY1058" fmla="*/ 1117283 h 1201102"/>
              <a:gd name="connsiteX1059" fmla="*/ 430925 w 1244359"/>
              <a:gd name="connsiteY1059" fmla="*/ 1107758 h 1201102"/>
              <a:gd name="connsiteX1060" fmla="*/ 609042 w 1244359"/>
              <a:gd name="connsiteY1060" fmla="*/ 1137285 h 1201102"/>
              <a:gd name="connsiteX1061" fmla="*/ 618567 w 1244359"/>
              <a:gd name="connsiteY1061" fmla="*/ 1138238 h 1201102"/>
              <a:gd name="connsiteX1062" fmla="*/ 615710 w 1244359"/>
              <a:gd name="connsiteY1062" fmla="*/ 1137285 h 1201102"/>
              <a:gd name="connsiteX1063" fmla="*/ 619520 w 1244359"/>
              <a:gd name="connsiteY1063" fmla="*/ 1135380 h 1201102"/>
              <a:gd name="connsiteX1064" fmla="*/ 607137 w 1244359"/>
              <a:gd name="connsiteY1064" fmla="*/ 1135380 h 1201102"/>
              <a:gd name="connsiteX1065" fmla="*/ 630950 w 1244359"/>
              <a:gd name="connsiteY1065" fmla="*/ 1128713 h 1201102"/>
              <a:gd name="connsiteX1066" fmla="*/ 630950 w 1244359"/>
              <a:gd name="connsiteY1066" fmla="*/ 1133475 h 1201102"/>
              <a:gd name="connsiteX1067" fmla="*/ 636665 w 1244359"/>
              <a:gd name="connsiteY1067" fmla="*/ 1134428 h 1201102"/>
              <a:gd name="connsiteX1068" fmla="*/ 633807 w 1244359"/>
              <a:gd name="connsiteY1068" fmla="*/ 1130618 h 1201102"/>
              <a:gd name="connsiteX1069" fmla="*/ 650952 w 1244359"/>
              <a:gd name="connsiteY1069" fmla="*/ 1127760 h 1201102"/>
              <a:gd name="connsiteX1070" fmla="*/ 659525 w 1244359"/>
              <a:gd name="connsiteY1070" fmla="*/ 1127760 h 1201102"/>
              <a:gd name="connsiteX1071" fmla="*/ 648095 w 1244359"/>
              <a:gd name="connsiteY1071" fmla="*/ 1132523 h 1201102"/>
              <a:gd name="connsiteX1072" fmla="*/ 666192 w 1244359"/>
              <a:gd name="connsiteY1072" fmla="*/ 1132523 h 1201102"/>
              <a:gd name="connsiteX1073" fmla="*/ 652857 w 1244359"/>
              <a:gd name="connsiteY1073" fmla="*/ 1134428 h 1201102"/>
              <a:gd name="connsiteX1074" fmla="*/ 638570 w 1244359"/>
              <a:gd name="connsiteY1074" fmla="*/ 1136333 h 1201102"/>
              <a:gd name="connsiteX1075" fmla="*/ 609042 w 1244359"/>
              <a:gd name="connsiteY1075" fmla="*/ 1137285 h 1201102"/>
              <a:gd name="connsiteX1076" fmla="*/ 611900 w 1244359"/>
              <a:gd name="connsiteY1076" fmla="*/ 1170623 h 1201102"/>
              <a:gd name="connsiteX1077" fmla="*/ 617615 w 1244359"/>
              <a:gd name="connsiteY1077" fmla="*/ 1171575 h 1201102"/>
              <a:gd name="connsiteX1078" fmla="*/ 596660 w 1244359"/>
              <a:gd name="connsiteY1078" fmla="*/ 1173480 h 1201102"/>
              <a:gd name="connsiteX1079" fmla="*/ 569990 w 1244359"/>
              <a:gd name="connsiteY1079" fmla="*/ 1173480 h 1201102"/>
              <a:gd name="connsiteX1080" fmla="*/ 611900 w 1244359"/>
              <a:gd name="connsiteY1080" fmla="*/ 1170623 h 1201102"/>
              <a:gd name="connsiteX1081" fmla="*/ 565227 w 1244359"/>
              <a:gd name="connsiteY1081" fmla="*/ 1175385 h 1201102"/>
              <a:gd name="connsiteX1082" fmla="*/ 584277 w 1244359"/>
              <a:gd name="connsiteY1082" fmla="*/ 1177290 h 1201102"/>
              <a:gd name="connsiteX1083" fmla="*/ 605232 w 1244359"/>
              <a:gd name="connsiteY1083" fmla="*/ 1177290 h 1201102"/>
              <a:gd name="connsiteX1084" fmla="*/ 582372 w 1244359"/>
              <a:gd name="connsiteY1084" fmla="*/ 1178243 h 1201102"/>
              <a:gd name="connsiteX1085" fmla="*/ 562370 w 1244359"/>
              <a:gd name="connsiteY1085" fmla="*/ 1179195 h 1201102"/>
              <a:gd name="connsiteX1086" fmla="*/ 565227 w 1244359"/>
              <a:gd name="connsiteY1086" fmla="*/ 1175385 h 1201102"/>
              <a:gd name="connsiteX1087" fmla="*/ 561417 w 1244359"/>
              <a:gd name="connsiteY1087" fmla="*/ 1183005 h 1201102"/>
              <a:gd name="connsiteX1088" fmla="*/ 569037 w 1244359"/>
              <a:gd name="connsiteY1088" fmla="*/ 1183005 h 1201102"/>
              <a:gd name="connsiteX1089" fmla="*/ 561417 w 1244359"/>
              <a:gd name="connsiteY1089" fmla="*/ 1183005 h 1201102"/>
              <a:gd name="connsiteX1090" fmla="*/ 661430 w 1244359"/>
              <a:gd name="connsiteY1090" fmla="*/ 1187768 h 1201102"/>
              <a:gd name="connsiteX1091" fmla="*/ 661430 w 1244359"/>
              <a:gd name="connsiteY1091" fmla="*/ 1184910 h 1201102"/>
              <a:gd name="connsiteX1092" fmla="*/ 659525 w 1244359"/>
              <a:gd name="connsiteY1092" fmla="*/ 1185863 h 1201102"/>
              <a:gd name="connsiteX1093" fmla="*/ 649047 w 1244359"/>
              <a:gd name="connsiteY1093" fmla="*/ 1187768 h 1201102"/>
              <a:gd name="connsiteX1094" fmla="*/ 627140 w 1244359"/>
              <a:gd name="connsiteY1094" fmla="*/ 1189673 h 1201102"/>
              <a:gd name="connsiteX1095" fmla="*/ 581420 w 1244359"/>
              <a:gd name="connsiteY1095" fmla="*/ 1188720 h 1201102"/>
              <a:gd name="connsiteX1096" fmla="*/ 578562 w 1244359"/>
              <a:gd name="connsiteY1096" fmla="*/ 1190625 h 1201102"/>
              <a:gd name="connsiteX1097" fmla="*/ 569990 w 1244359"/>
              <a:gd name="connsiteY1097" fmla="*/ 1188720 h 1201102"/>
              <a:gd name="connsiteX1098" fmla="*/ 582372 w 1244359"/>
              <a:gd name="connsiteY1098" fmla="*/ 1187768 h 1201102"/>
              <a:gd name="connsiteX1099" fmla="*/ 580467 w 1244359"/>
              <a:gd name="connsiteY1099" fmla="*/ 1184910 h 1201102"/>
              <a:gd name="connsiteX1100" fmla="*/ 642380 w 1244359"/>
              <a:gd name="connsiteY1100" fmla="*/ 1179195 h 1201102"/>
              <a:gd name="connsiteX1101" fmla="*/ 654762 w 1244359"/>
              <a:gd name="connsiteY1101" fmla="*/ 1182053 h 1201102"/>
              <a:gd name="connsiteX1102" fmla="*/ 653810 w 1244359"/>
              <a:gd name="connsiteY1102" fmla="*/ 1178243 h 1201102"/>
              <a:gd name="connsiteX1103" fmla="*/ 662382 w 1244359"/>
              <a:gd name="connsiteY1103" fmla="*/ 1178243 h 1201102"/>
              <a:gd name="connsiteX1104" fmla="*/ 664287 w 1244359"/>
              <a:gd name="connsiteY1104" fmla="*/ 1181100 h 1201102"/>
              <a:gd name="connsiteX1105" fmla="*/ 681432 w 1244359"/>
              <a:gd name="connsiteY1105" fmla="*/ 1176338 h 1201102"/>
              <a:gd name="connsiteX1106" fmla="*/ 673812 w 1244359"/>
              <a:gd name="connsiteY1106" fmla="*/ 1176338 h 1201102"/>
              <a:gd name="connsiteX1107" fmla="*/ 692862 w 1244359"/>
              <a:gd name="connsiteY1107" fmla="*/ 1173480 h 1201102"/>
              <a:gd name="connsiteX1108" fmla="*/ 695720 w 1244359"/>
              <a:gd name="connsiteY1108" fmla="*/ 1179195 h 1201102"/>
              <a:gd name="connsiteX1109" fmla="*/ 669050 w 1244359"/>
              <a:gd name="connsiteY1109" fmla="*/ 1183958 h 1201102"/>
              <a:gd name="connsiteX1110" fmla="*/ 707150 w 1244359"/>
              <a:gd name="connsiteY1110" fmla="*/ 1182053 h 1201102"/>
              <a:gd name="connsiteX1111" fmla="*/ 661430 w 1244359"/>
              <a:gd name="connsiteY1111" fmla="*/ 1187768 h 1201102"/>
              <a:gd name="connsiteX1112" fmla="*/ 730010 w 1244359"/>
              <a:gd name="connsiteY1112" fmla="*/ 1167765 h 1201102"/>
              <a:gd name="connsiteX1113" fmla="*/ 728105 w 1244359"/>
              <a:gd name="connsiteY1113" fmla="*/ 1164908 h 1201102"/>
              <a:gd name="connsiteX1114" fmla="*/ 738582 w 1244359"/>
              <a:gd name="connsiteY1114" fmla="*/ 1163955 h 1201102"/>
              <a:gd name="connsiteX1115" fmla="*/ 730010 w 1244359"/>
              <a:gd name="connsiteY1115" fmla="*/ 1167765 h 1201102"/>
              <a:gd name="connsiteX1116" fmla="*/ 769062 w 1244359"/>
              <a:gd name="connsiteY1116" fmla="*/ 1153478 h 1201102"/>
              <a:gd name="connsiteX1117" fmla="*/ 718580 w 1244359"/>
              <a:gd name="connsiteY1117" fmla="*/ 1163955 h 1201102"/>
              <a:gd name="connsiteX1118" fmla="*/ 724295 w 1244359"/>
              <a:gd name="connsiteY1118" fmla="*/ 1163955 h 1201102"/>
              <a:gd name="connsiteX1119" fmla="*/ 715722 w 1244359"/>
              <a:gd name="connsiteY1119" fmla="*/ 1164908 h 1201102"/>
              <a:gd name="connsiteX1120" fmla="*/ 713817 w 1244359"/>
              <a:gd name="connsiteY1120" fmla="*/ 1170623 h 1201102"/>
              <a:gd name="connsiteX1121" fmla="*/ 708102 w 1244359"/>
              <a:gd name="connsiteY1121" fmla="*/ 1164908 h 1201102"/>
              <a:gd name="connsiteX1122" fmla="*/ 725247 w 1244359"/>
              <a:gd name="connsiteY1122" fmla="*/ 1160145 h 1201102"/>
              <a:gd name="connsiteX1123" fmla="*/ 717627 w 1244359"/>
              <a:gd name="connsiteY1123" fmla="*/ 1160145 h 1201102"/>
              <a:gd name="connsiteX1124" fmla="*/ 724295 w 1244359"/>
              <a:gd name="connsiteY1124" fmla="*/ 1156335 h 1201102"/>
              <a:gd name="connsiteX1125" fmla="*/ 726200 w 1244359"/>
              <a:gd name="connsiteY1125" fmla="*/ 1159193 h 1201102"/>
              <a:gd name="connsiteX1126" fmla="*/ 755727 w 1244359"/>
              <a:gd name="connsiteY1126" fmla="*/ 1149668 h 1201102"/>
              <a:gd name="connsiteX1127" fmla="*/ 766205 w 1244359"/>
              <a:gd name="connsiteY1127" fmla="*/ 1149668 h 1201102"/>
              <a:gd name="connsiteX1128" fmla="*/ 765252 w 1244359"/>
              <a:gd name="connsiteY1128" fmla="*/ 1146810 h 1201102"/>
              <a:gd name="connsiteX1129" fmla="*/ 785255 w 1244359"/>
              <a:gd name="connsiteY1129" fmla="*/ 1142048 h 1201102"/>
              <a:gd name="connsiteX1130" fmla="*/ 777635 w 1244359"/>
              <a:gd name="connsiteY1130" fmla="*/ 1142048 h 1201102"/>
              <a:gd name="connsiteX1131" fmla="*/ 793827 w 1244359"/>
              <a:gd name="connsiteY1131" fmla="*/ 1135380 h 1201102"/>
              <a:gd name="connsiteX1132" fmla="*/ 793827 w 1244359"/>
              <a:gd name="connsiteY1132" fmla="*/ 1139190 h 1201102"/>
              <a:gd name="connsiteX1133" fmla="*/ 796685 w 1244359"/>
              <a:gd name="connsiteY1133" fmla="*/ 1134428 h 1201102"/>
              <a:gd name="connsiteX1134" fmla="*/ 809067 w 1244359"/>
              <a:gd name="connsiteY1134" fmla="*/ 1133475 h 1201102"/>
              <a:gd name="connsiteX1135" fmla="*/ 769062 w 1244359"/>
              <a:gd name="connsiteY1135" fmla="*/ 1153478 h 1201102"/>
              <a:gd name="connsiteX1136" fmla="*/ 901460 w 1244359"/>
              <a:gd name="connsiteY1136" fmla="*/ 1118235 h 1201102"/>
              <a:gd name="connsiteX1137" fmla="*/ 910985 w 1244359"/>
              <a:gd name="connsiteY1137" fmla="*/ 1109663 h 1201102"/>
              <a:gd name="connsiteX1138" fmla="*/ 901460 w 1244359"/>
              <a:gd name="connsiteY1138" fmla="*/ 1118235 h 1201102"/>
              <a:gd name="connsiteX1139" fmla="*/ 943370 w 1244359"/>
              <a:gd name="connsiteY1139" fmla="*/ 1108710 h 1201102"/>
              <a:gd name="connsiteX1140" fmla="*/ 936702 w 1244359"/>
              <a:gd name="connsiteY1140" fmla="*/ 1110615 h 1201102"/>
              <a:gd name="connsiteX1141" fmla="*/ 941465 w 1244359"/>
              <a:gd name="connsiteY1141" fmla="*/ 1106805 h 1201102"/>
              <a:gd name="connsiteX1142" fmla="*/ 944322 w 1244359"/>
              <a:gd name="connsiteY1142" fmla="*/ 1107758 h 1201102"/>
              <a:gd name="connsiteX1143" fmla="*/ 943370 w 1244359"/>
              <a:gd name="connsiteY1143" fmla="*/ 1108710 h 1201102"/>
              <a:gd name="connsiteX1144" fmla="*/ 938607 w 1244359"/>
              <a:gd name="connsiteY1144" fmla="*/ 1096328 h 1201102"/>
              <a:gd name="connsiteX1145" fmla="*/ 943370 w 1244359"/>
              <a:gd name="connsiteY1145" fmla="*/ 1093470 h 1201102"/>
              <a:gd name="connsiteX1146" fmla="*/ 944322 w 1244359"/>
              <a:gd name="connsiteY1146" fmla="*/ 1095375 h 1201102"/>
              <a:gd name="connsiteX1147" fmla="*/ 938607 w 1244359"/>
              <a:gd name="connsiteY1147" fmla="*/ 1096328 h 1201102"/>
              <a:gd name="connsiteX1148" fmla="*/ 944322 w 1244359"/>
              <a:gd name="connsiteY1148" fmla="*/ 1091565 h 1201102"/>
              <a:gd name="connsiteX1149" fmla="*/ 950990 w 1244359"/>
              <a:gd name="connsiteY1149" fmla="*/ 1084898 h 1201102"/>
              <a:gd name="connsiteX1150" fmla="*/ 952895 w 1244359"/>
              <a:gd name="connsiteY1150" fmla="*/ 1086803 h 1201102"/>
              <a:gd name="connsiteX1151" fmla="*/ 944322 w 1244359"/>
              <a:gd name="connsiteY1151" fmla="*/ 1091565 h 1201102"/>
              <a:gd name="connsiteX1152" fmla="*/ 942417 w 1244359"/>
              <a:gd name="connsiteY1152" fmla="*/ 1087755 h 1201102"/>
              <a:gd name="connsiteX1153" fmla="*/ 922415 w 1244359"/>
              <a:gd name="connsiteY1153" fmla="*/ 1102043 h 1201102"/>
              <a:gd name="connsiteX1154" fmla="*/ 937655 w 1244359"/>
              <a:gd name="connsiteY1154" fmla="*/ 1087755 h 1201102"/>
              <a:gd name="connsiteX1155" fmla="*/ 960515 w 1244359"/>
              <a:gd name="connsiteY1155" fmla="*/ 1070610 h 1201102"/>
              <a:gd name="connsiteX1156" fmla="*/ 942417 w 1244359"/>
              <a:gd name="connsiteY1156" fmla="*/ 1087755 h 1201102"/>
              <a:gd name="connsiteX1157" fmla="*/ 998615 w 1244359"/>
              <a:gd name="connsiteY1157" fmla="*/ 1076325 h 1201102"/>
              <a:gd name="connsiteX1158" fmla="*/ 995757 w 1244359"/>
              <a:gd name="connsiteY1158" fmla="*/ 1070610 h 1201102"/>
              <a:gd name="connsiteX1159" fmla="*/ 998615 w 1244359"/>
              <a:gd name="connsiteY1159" fmla="*/ 1076325 h 1201102"/>
              <a:gd name="connsiteX1160" fmla="*/ 1003377 w 1244359"/>
              <a:gd name="connsiteY1160" fmla="*/ 1069658 h 1201102"/>
              <a:gd name="connsiteX1161" fmla="*/ 999567 w 1244359"/>
              <a:gd name="connsiteY1161" fmla="*/ 1069658 h 1201102"/>
              <a:gd name="connsiteX1162" fmla="*/ 1002425 w 1244359"/>
              <a:gd name="connsiteY1162" fmla="*/ 1067753 h 1201102"/>
              <a:gd name="connsiteX1163" fmla="*/ 1006235 w 1244359"/>
              <a:gd name="connsiteY1163" fmla="*/ 1066800 h 1201102"/>
              <a:gd name="connsiteX1164" fmla="*/ 1006235 w 1244359"/>
              <a:gd name="connsiteY1164" fmla="*/ 1069658 h 1201102"/>
              <a:gd name="connsiteX1165" fmla="*/ 1003377 w 1244359"/>
              <a:gd name="connsiteY1165" fmla="*/ 1069658 h 1201102"/>
              <a:gd name="connsiteX1166" fmla="*/ 1025285 w 1244359"/>
              <a:gd name="connsiteY1166" fmla="*/ 1058228 h 1201102"/>
              <a:gd name="connsiteX1167" fmla="*/ 1029095 w 1244359"/>
              <a:gd name="connsiteY1167" fmla="*/ 1053465 h 1201102"/>
              <a:gd name="connsiteX1168" fmla="*/ 1025285 w 1244359"/>
              <a:gd name="connsiteY1168" fmla="*/ 1056323 h 1201102"/>
              <a:gd name="connsiteX1169" fmla="*/ 1023380 w 1244359"/>
              <a:gd name="connsiteY1169" fmla="*/ 1054418 h 1201102"/>
              <a:gd name="connsiteX1170" fmla="*/ 1031952 w 1244359"/>
              <a:gd name="connsiteY1170" fmla="*/ 1051560 h 1201102"/>
              <a:gd name="connsiteX1171" fmla="*/ 1025285 w 1244359"/>
              <a:gd name="connsiteY1171" fmla="*/ 1058228 h 1201102"/>
              <a:gd name="connsiteX1172" fmla="*/ 1052907 w 1244359"/>
              <a:gd name="connsiteY1172" fmla="*/ 1010603 h 1201102"/>
              <a:gd name="connsiteX1173" fmla="*/ 1054812 w 1244359"/>
              <a:gd name="connsiteY1173" fmla="*/ 1012508 h 1201102"/>
              <a:gd name="connsiteX1174" fmla="*/ 1050050 w 1244359"/>
              <a:gd name="connsiteY1174" fmla="*/ 1018223 h 1201102"/>
              <a:gd name="connsiteX1175" fmla="*/ 1052907 w 1244359"/>
              <a:gd name="connsiteY1175" fmla="*/ 1010603 h 1201102"/>
              <a:gd name="connsiteX1176" fmla="*/ 1061480 w 1244359"/>
              <a:gd name="connsiteY1176" fmla="*/ 1021080 h 1201102"/>
              <a:gd name="connsiteX1177" fmla="*/ 1056717 w 1244359"/>
              <a:gd name="connsiteY1177" fmla="*/ 1023938 h 1201102"/>
              <a:gd name="connsiteX1178" fmla="*/ 1067195 w 1244359"/>
              <a:gd name="connsiteY1178" fmla="*/ 1014413 h 1201102"/>
              <a:gd name="connsiteX1179" fmla="*/ 1061480 w 1244359"/>
              <a:gd name="connsiteY1179" fmla="*/ 1021080 h 1201102"/>
              <a:gd name="connsiteX1180" fmla="*/ 1066242 w 1244359"/>
              <a:gd name="connsiteY1180" fmla="*/ 1000125 h 1201102"/>
              <a:gd name="connsiteX1181" fmla="*/ 1052907 w 1244359"/>
              <a:gd name="connsiteY1181" fmla="*/ 1019175 h 1201102"/>
              <a:gd name="connsiteX1182" fmla="*/ 1060527 w 1244359"/>
              <a:gd name="connsiteY1182" fmla="*/ 1002983 h 1201102"/>
              <a:gd name="connsiteX1183" fmla="*/ 1081482 w 1244359"/>
              <a:gd name="connsiteY1183" fmla="*/ 982028 h 1201102"/>
              <a:gd name="connsiteX1184" fmla="*/ 1066242 w 1244359"/>
              <a:gd name="connsiteY1184" fmla="*/ 1000125 h 1201102"/>
              <a:gd name="connsiteX1185" fmla="*/ 1093865 w 1244359"/>
              <a:gd name="connsiteY1185" fmla="*/ 967740 h 1201102"/>
              <a:gd name="connsiteX1186" fmla="*/ 1083387 w 1244359"/>
              <a:gd name="connsiteY1186" fmla="*/ 981075 h 1201102"/>
              <a:gd name="connsiteX1187" fmla="*/ 1080530 w 1244359"/>
              <a:gd name="connsiteY1187" fmla="*/ 978218 h 1201102"/>
              <a:gd name="connsiteX1188" fmla="*/ 1098627 w 1244359"/>
              <a:gd name="connsiteY1188" fmla="*/ 955358 h 1201102"/>
              <a:gd name="connsiteX1189" fmla="*/ 1093865 w 1244359"/>
              <a:gd name="connsiteY1189" fmla="*/ 967740 h 1201102"/>
              <a:gd name="connsiteX1190" fmla="*/ 1156730 w 1244359"/>
              <a:gd name="connsiteY1190" fmla="*/ 868680 h 1201102"/>
              <a:gd name="connsiteX1191" fmla="*/ 1152920 w 1244359"/>
              <a:gd name="connsiteY1191" fmla="*/ 864870 h 1201102"/>
              <a:gd name="connsiteX1192" fmla="*/ 1159587 w 1244359"/>
              <a:gd name="connsiteY1192" fmla="*/ 858203 h 1201102"/>
              <a:gd name="connsiteX1193" fmla="*/ 1166255 w 1244359"/>
              <a:gd name="connsiteY1193" fmla="*/ 843915 h 1201102"/>
              <a:gd name="connsiteX1194" fmla="*/ 1156730 w 1244359"/>
              <a:gd name="connsiteY1194" fmla="*/ 868680 h 1201102"/>
              <a:gd name="connsiteX1195" fmla="*/ 1157682 w 1244359"/>
              <a:gd name="connsiteY1195" fmla="*/ 895350 h 1201102"/>
              <a:gd name="connsiteX1196" fmla="*/ 1153872 w 1244359"/>
              <a:gd name="connsiteY1196" fmla="*/ 897255 h 1201102"/>
              <a:gd name="connsiteX1197" fmla="*/ 1156730 w 1244359"/>
              <a:gd name="connsiteY1197" fmla="*/ 889635 h 1201102"/>
              <a:gd name="connsiteX1198" fmla="*/ 1158635 w 1244359"/>
              <a:gd name="connsiteY1198" fmla="*/ 892493 h 1201102"/>
              <a:gd name="connsiteX1199" fmla="*/ 1164350 w 1244359"/>
              <a:gd name="connsiteY1199" fmla="*/ 886778 h 1201102"/>
              <a:gd name="connsiteX1200" fmla="*/ 1157682 w 1244359"/>
              <a:gd name="connsiteY1200" fmla="*/ 895350 h 1201102"/>
              <a:gd name="connsiteX1201" fmla="*/ 1166255 w 1244359"/>
              <a:gd name="connsiteY1201" fmla="*/ 878205 h 1201102"/>
              <a:gd name="connsiteX1202" fmla="*/ 1171017 w 1244359"/>
              <a:gd name="connsiteY1202" fmla="*/ 868680 h 1201102"/>
              <a:gd name="connsiteX1203" fmla="*/ 1166255 w 1244359"/>
              <a:gd name="connsiteY1203" fmla="*/ 878205 h 1201102"/>
              <a:gd name="connsiteX1204" fmla="*/ 1171970 w 1244359"/>
              <a:gd name="connsiteY1204" fmla="*/ 821055 h 1201102"/>
              <a:gd name="connsiteX1205" fmla="*/ 1172922 w 1244359"/>
              <a:gd name="connsiteY1205" fmla="*/ 813435 h 1201102"/>
              <a:gd name="connsiteX1206" fmla="*/ 1171970 w 1244359"/>
              <a:gd name="connsiteY1206" fmla="*/ 821055 h 1201102"/>
              <a:gd name="connsiteX1207" fmla="*/ 1171017 w 1244359"/>
              <a:gd name="connsiteY1207" fmla="*/ 800100 h 1201102"/>
              <a:gd name="connsiteX1208" fmla="*/ 1174827 w 1244359"/>
              <a:gd name="connsiteY1208" fmla="*/ 788670 h 1201102"/>
              <a:gd name="connsiteX1209" fmla="*/ 1171017 w 1244359"/>
              <a:gd name="connsiteY1209" fmla="*/ 800100 h 1201102"/>
              <a:gd name="connsiteX1210" fmla="*/ 1178637 w 1244359"/>
              <a:gd name="connsiteY1210" fmla="*/ 767715 h 1201102"/>
              <a:gd name="connsiteX1211" fmla="*/ 1176732 w 1244359"/>
              <a:gd name="connsiteY1211" fmla="*/ 778193 h 1201102"/>
              <a:gd name="connsiteX1212" fmla="*/ 1178637 w 1244359"/>
              <a:gd name="connsiteY1212" fmla="*/ 767715 h 1201102"/>
              <a:gd name="connsiteX1213" fmla="*/ 1178637 w 1244359"/>
              <a:gd name="connsiteY1213" fmla="*/ 792480 h 1201102"/>
              <a:gd name="connsiteX1214" fmla="*/ 1180542 w 1244359"/>
              <a:gd name="connsiteY1214" fmla="*/ 775335 h 1201102"/>
              <a:gd name="connsiteX1215" fmla="*/ 1183400 w 1244359"/>
              <a:gd name="connsiteY1215" fmla="*/ 778193 h 1201102"/>
              <a:gd name="connsiteX1216" fmla="*/ 1178637 w 1244359"/>
              <a:gd name="connsiteY1216" fmla="*/ 792480 h 1201102"/>
              <a:gd name="connsiteX1217" fmla="*/ 1190067 w 1244359"/>
              <a:gd name="connsiteY1217" fmla="*/ 726758 h 1201102"/>
              <a:gd name="connsiteX1218" fmla="*/ 1188162 w 1244359"/>
              <a:gd name="connsiteY1218" fmla="*/ 754380 h 1201102"/>
              <a:gd name="connsiteX1219" fmla="*/ 1184352 w 1244359"/>
              <a:gd name="connsiteY1219" fmla="*/ 758190 h 1201102"/>
              <a:gd name="connsiteX1220" fmla="*/ 1183400 w 1244359"/>
              <a:gd name="connsiteY1220" fmla="*/ 775335 h 1201102"/>
              <a:gd name="connsiteX1221" fmla="*/ 1179590 w 1244359"/>
              <a:gd name="connsiteY1221" fmla="*/ 772478 h 1201102"/>
              <a:gd name="connsiteX1222" fmla="*/ 1181495 w 1244359"/>
              <a:gd name="connsiteY1222" fmla="*/ 763905 h 1201102"/>
              <a:gd name="connsiteX1223" fmla="*/ 1178637 w 1244359"/>
              <a:gd name="connsiteY1223" fmla="*/ 758190 h 1201102"/>
              <a:gd name="connsiteX1224" fmla="*/ 1181495 w 1244359"/>
              <a:gd name="connsiteY1224" fmla="*/ 757238 h 1201102"/>
              <a:gd name="connsiteX1225" fmla="*/ 1189115 w 1244359"/>
              <a:gd name="connsiteY1225" fmla="*/ 721995 h 1201102"/>
              <a:gd name="connsiteX1226" fmla="*/ 1191020 w 1244359"/>
              <a:gd name="connsiteY1226" fmla="*/ 722948 h 1201102"/>
              <a:gd name="connsiteX1227" fmla="*/ 1190067 w 1244359"/>
              <a:gd name="connsiteY1227" fmla="*/ 718185 h 1201102"/>
              <a:gd name="connsiteX1228" fmla="*/ 1188162 w 1244359"/>
              <a:gd name="connsiteY1228" fmla="*/ 718185 h 1201102"/>
              <a:gd name="connsiteX1229" fmla="*/ 1191020 w 1244359"/>
              <a:gd name="connsiteY1229" fmla="*/ 707708 h 1201102"/>
              <a:gd name="connsiteX1230" fmla="*/ 1191972 w 1244359"/>
              <a:gd name="connsiteY1230" fmla="*/ 714375 h 1201102"/>
              <a:gd name="connsiteX1231" fmla="*/ 1195782 w 1244359"/>
              <a:gd name="connsiteY1231" fmla="*/ 695325 h 1201102"/>
              <a:gd name="connsiteX1232" fmla="*/ 1191020 w 1244359"/>
              <a:gd name="connsiteY1232" fmla="*/ 707708 h 1201102"/>
              <a:gd name="connsiteX1233" fmla="*/ 1191020 w 1244359"/>
              <a:gd name="connsiteY1233" fmla="*/ 706755 h 1201102"/>
              <a:gd name="connsiteX1234" fmla="*/ 1193877 w 1244359"/>
              <a:gd name="connsiteY1234" fmla="*/ 688658 h 1201102"/>
              <a:gd name="connsiteX1235" fmla="*/ 1196735 w 1244359"/>
              <a:gd name="connsiteY1235" fmla="*/ 687705 h 1201102"/>
              <a:gd name="connsiteX1236" fmla="*/ 1196735 w 1244359"/>
              <a:gd name="connsiteY1236" fmla="*/ 687705 h 1201102"/>
              <a:gd name="connsiteX1237" fmla="*/ 1197687 w 1244359"/>
              <a:gd name="connsiteY1237" fmla="*/ 699135 h 1201102"/>
              <a:gd name="connsiteX1238" fmla="*/ 1195782 w 1244359"/>
              <a:gd name="connsiteY1238" fmla="*/ 711518 h 1201102"/>
              <a:gd name="connsiteX1239" fmla="*/ 1191972 w 1244359"/>
              <a:gd name="connsiteY1239" fmla="*/ 715328 h 1201102"/>
              <a:gd name="connsiteX1240" fmla="*/ 1190067 w 1244359"/>
              <a:gd name="connsiteY1240" fmla="*/ 735330 h 1201102"/>
              <a:gd name="connsiteX1241" fmla="*/ 1190067 w 1244359"/>
              <a:gd name="connsiteY1241" fmla="*/ 726758 h 1201102"/>
              <a:gd name="connsiteX1242" fmla="*/ 1190067 w 1244359"/>
              <a:gd name="connsiteY1242" fmla="*/ 801053 h 1201102"/>
              <a:gd name="connsiteX1243" fmla="*/ 1193877 w 1244359"/>
              <a:gd name="connsiteY1243" fmla="*/ 790575 h 1201102"/>
              <a:gd name="connsiteX1244" fmla="*/ 1190067 w 1244359"/>
              <a:gd name="connsiteY1244" fmla="*/ 801053 h 1201102"/>
              <a:gd name="connsiteX1245" fmla="*/ 1193877 w 1244359"/>
              <a:gd name="connsiteY1245" fmla="*/ 787718 h 1201102"/>
              <a:gd name="connsiteX1246" fmla="*/ 1203402 w 1244359"/>
              <a:gd name="connsiteY1246" fmla="*/ 779145 h 1201102"/>
              <a:gd name="connsiteX1247" fmla="*/ 1193877 w 1244359"/>
              <a:gd name="connsiteY1247" fmla="*/ 787718 h 1201102"/>
              <a:gd name="connsiteX1248" fmla="*/ 1226262 w 1244359"/>
              <a:gd name="connsiteY1248" fmla="*/ 529590 h 1201102"/>
              <a:gd name="connsiteX1249" fmla="*/ 1226262 w 1244359"/>
              <a:gd name="connsiteY1249" fmla="*/ 529590 h 1201102"/>
              <a:gd name="connsiteX1250" fmla="*/ 1226262 w 1244359"/>
              <a:gd name="connsiteY1250" fmla="*/ 529590 h 1201102"/>
              <a:gd name="connsiteX1251" fmla="*/ 1226262 w 1244359"/>
              <a:gd name="connsiteY1251" fmla="*/ 529590 h 1201102"/>
              <a:gd name="connsiteX1252" fmla="*/ 1230072 w 1244359"/>
              <a:gd name="connsiteY1252" fmla="*/ 522923 h 1201102"/>
              <a:gd name="connsiteX1253" fmla="*/ 1231977 w 1244359"/>
              <a:gd name="connsiteY1253" fmla="*/ 535305 h 1201102"/>
              <a:gd name="connsiteX1254" fmla="*/ 1230072 w 1244359"/>
              <a:gd name="connsiteY1254" fmla="*/ 522923 h 120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Lst>
            <a:rect l="l" t="t" r="r" b="b"/>
            <a:pathLst>
              <a:path w="1244359" h="1201102">
                <a:moveTo>
                  <a:pt x="1244360" y="573405"/>
                </a:moveTo>
                <a:cubicBezTo>
                  <a:pt x="1243407" y="556260"/>
                  <a:pt x="1242455" y="539115"/>
                  <a:pt x="1241502" y="522923"/>
                </a:cubicBezTo>
                <a:cubicBezTo>
                  <a:pt x="1241502" y="519113"/>
                  <a:pt x="1240550" y="514350"/>
                  <a:pt x="1240550" y="510540"/>
                </a:cubicBezTo>
                <a:cubicBezTo>
                  <a:pt x="1239597" y="506730"/>
                  <a:pt x="1239597" y="502920"/>
                  <a:pt x="1238645" y="499110"/>
                </a:cubicBezTo>
                <a:cubicBezTo>
                  <a:pt x="1237692" y="491490"/>
                  <a:pt x="1236740" y="483870"/>
                  <a:pt x="1235787" y="476250"/>
                </a:cubicBezTo>
                <a:cubicBezTo>
                  <a:pt x="1231977" y="470535"/>
                  <a:pt x="1232930" y="447675"/>
                  <a:pt x="1225310" y="442913"/>
                </a:cubicBezTo>
                <a:cubicBezTo>
                  <a:pt x="1225310" y="434340"/>
                  <a:pt x="1224357" y="430530"/>
                  <a:pt x="1220547" y="422910"/>
                </a:cubicBezTo>
                <a:cubicBezTo>
                  <a:pt x="1226262" y="424815"/>
                  <a:pt x="1218642" y="413385"/>
                  <a:pt x="1222452" y="414338"/>
                </a:cubicBezTo>
                <a:cubicBezTo>
                  <a:pt x="1218642" y="407670"/>
                  <a:pt x="1220547" y="398145"/>
                  <a:pt x="1216737" y="396240"/>
                </a:cubicBezTo>
                <a:cubicBezTo>
                  <a:pt x="1218642" y="405765"/>
                  <a:pt x="1222452" y="411480"/>
                  <a:pt x="1219595" y="415290"/>
                </a:cubicBezTo>
                <a:cubicBezTo>
                  <a:pt x="1217690" y="405765"/>
                  <a:pt x="1213880" y="397193"/>
                  <a:pt x="1214832" y="390525"/>
                </a:cubicBezTo>
                <a:cubicBezTo>
                  <a:pt x="1211975" y="383858"/>
                  <a:pt x="1204355" y="371475"/>
                  <a:pt x="1205307" y="365760"/>
                </a:cubicBezTo>
                <a:cubicBezTo>
                  <a:pt x="1201497" y="366713"/>
                  <a:pt x="1203402" y="357188"/>
                  <a:pt x="1199592" y="354330"/>
                </a:cubicBezTo>
                <a:cubicBezTo>
                  <a:pt x="1197687" y="354330"/>
                  <a:pt x="1198640" y="357188"/>
                  <a:pt x="1197687" y="355283"/>
                </a:cubicBezTo>
                <a:cubicBezTo>
                  <a:pt x="1193877" y="350520"/>
                  <a:pt x="1194830" y="341948"/>
                  <a:pt x="1191020" y="337185"/>
                </a:cubicBezTo>
                <a:cubicBezTo>
                  <a:pt x="1191972" y="339090"/>
                  <a:pt x="1191972" y="340995"/>
                  <a:pt x="1191020" y="340995"/>
                </a:cubicBezTo>
                <a:cubicBezTo>
                  <a:pt x="1189115" y="337185"/>
                  <a:pt x="1191020" y="336233"/>
                  <a:pt x="1188162" y="331470"/>
                </a:cubicBezTo>
                <a:cubicBezTo>
                  <a:pt x="1185305" y="332423"/>
                  <a:pt x="1189115" y="338138"/>
                  <a:pt x="1189115" y="340995"/>
                </a:cubicBezTo>
                <a:cubicBezTo>
                  <a:pt x="1192925" y="342900"/>
                  <a:pt x="1199592" y="360045"/>
                  <a:pt x="1198640" y="362903"/>
                </a:cubicBezTo>
                <a:cubicBezTo>
                  <a:pt x="1195782" y="358140"/>
                  <a:pt x="1192925" y="357188"/>
                  <a:pt x="1193877" y="351473"/>
                </a:cubicBezTo>
                <a:cubicBezTo>
                  <a:pt x="1191020" y="351473"/>
                  <a:pt x="1193877" y="355283"/>
                  <a:pt x="1191972" y="355283"/>
                </a:cubicBezTo>
                <a:cubicBezTo>
                  <a:pt x="1193877" y="360045"/>
                  <a:pt x="1196735" y="359093"/>
                  <a:pt x="1197687" y="364808"/>
                </a:cubicBezTo>
                <a:cubicBezTo>
                  <a:pt x="1195782" y="364808"/>
                  <a:pt x="1192925" y="361950"/>
                  <a:pt x="1191020" y="360998"/>
                </a:cubicBezTo>
                <a:cubicBezTo>
                  <a:pt x="1192925" y="366713"/>
                  <a:pt x="1195782" y="363855"/>
                  <a:pt x="1197687" y="368618"/>
                </a:cubicBezTo>
                <a:cubicBezTo>
                  <a:pt x="1196735" y="370523"/>
                  <a:pt x="1193877" y="364808"/>
                  <a:pt x="1194830" y="369570"/>
                </a:cubicBezTo>
                <a:cubicBezTo>
                  <a:pt x="1195782" y="369570"/>
                  <a:pt x="1195782" y="370523"/>
                  <a:pt x="1196735" y="371475"/>
                </a:cubicBezTo>
                <a:cubicBezTo>
                  <a:pt x="1195782" y="371475"/>
                  <a:pt x="1195782" y="371475"/>
                  <a:pt x="1194830" y="371475"/>
                </a:cubicBezTo>
                <a:cubicBezTo>
                  <a:pt x="1193877" y="372428"/>
                  <a:pt x="1192925" y="372428"/>
                  <a:pt x="1191972" y="373380"/>
                </a:cubicBezTo>
                <a:cubicBezTo>
                  <a:pt x="1191972" y="372428"/>
                  <a:pt x="1192925" y="372428"/>
                  <a:pt x="1192925" y="372428"/>
                </a:cubicBezTo>
                <a:cubicBezTo>
                  <a:pt x="1190067" y="368618"/>
                  <a:pt x="1191020" y="367665"/>
                  <a:pt x="1190067" y="363855"/>
                </a:cubicBezTo>
                <a:cubicBezTo>
                  <a:pt x="1188162" y="364808"/>
                  <a:pt x="1190067" y="371475"/>
                  <a:pt x="1191020" y="374333"/>
                </a:cubicBezTo>
                <a:cubicBezTo>
                  <a:pt x="1189115" y="375285"/>
                  <a:pt x="1187210" y="376238"/>
                  <a:pt x="1184352" y="377190"/>
                </a:cubicBezTo>
                <a:cubicBezTo>
                  <a:pt x="1184352" y="377190"/>
                  <a:pt x="1183400" y="377190"/>
                  <a:pt x="1183400" y="376238"/>
                </a:cubicBezTo>
                <a:cubicBezTo>
                  <a:pt x="1183400" y="375285"/>
                  <a:pt x="1182447" y="373380"/>
                  <a:pt x="1182447" y="372428"/>
                </a:cubicBezTo>
                <a:cubicBezTo>
                  <a:pt x="1182447" y="370523"/>
                  <a:pt x="1182447" y="369570"/>
                  <a:pt x="1180542" y="367665"/>
                </a:cubicBezTo>
                <a:cubicBezTo>
                  <a:pt x="1178637" y="362903"/>
                  <a:pt x="1177685" y="359093"/>
                  <a:pt x="1179590" y="356235"/>
                </a:cubicBezTo>
                <a:cubicBezTo>
                  <a:pt x="1174827" y="353378"/>
                  <a:pt x="1169112" y="334328"/>
                  <a:pt x="1169112" y="328613"/>
                </a:cubicBezTo>
                <a:cubicBezTo>
                  <a:pt x="1167207" y="328613"/>
                  <a:pt x="1165302" y="326708"/>
                  <a:pt x="1163397" y="322898"/>
                </a:cubicBezTo>
                <a:cubicBezTo>
                  <a:pt x="1163397" y="321945"/>
                  <a:pt x="1163397" y="320993"/>
                  <a:pt x="1163397" y="319088"/>
                </a:cubicBezTo>
                <a:cubicBezTo>
                  <a:pt x="1163397" y="317183"/>
                  <a:pt x="1162445" y="317183"/>
                  <a:pt x="1160540" y="317183"/>
                </a:cubicBezTo>
                <a:cubicBezTo>
                  <a:pt x="1159587" y="314325"/>
                  <a:pt x="1158635" y="312420"/>
                  <a:pt x="1159587" y="311468"/>
                </a:cubicBezTo>
                <a:cubicBezTo>
                  <a:pt x="1157682" y="309563"/>
                  <a:pt x="1154825" y="306705"/>
                  <a:pt x="1152920" y="304800"/>
                </a:cubicBezTo>
                <a:cubicBezTo>
                  <a:pt x="1151967" y="302895"/>
                  <a:pt x="1151015" y="300990"/>
                  <a:pt x="1151015" y="299085"/>
                </a:cubicBezTo>
                <a:cubicBezTo>
                  <a:pt x="1151015" y="299085"/>
                  <a:pt x="1151015" y="299085"/>
                  <a:pt x="1151967" y="299085"/>
                </a:cubicBezTo>
                <a:cubicBezTo>
                  <a:pt x="1149110" y="292418"/>
                  <a:pt x="1146252" y="286703"/>
                  <a:pt x="1142442" y="280988"/>
                </a:cubicBezTo>
                <a:cubicBezTo>
                  <a:pt x="1142442" y="280988"/>
                  <a:pt x="1142442" y="280988"/>
                  <a:pt x="1142442" y="280988"/>
                </a:cubicBezTo>
                <a:cubicBezTo>
                  <a:pt x="1135775" y="267653"/>
                  <a:pt x="1127202" y="255270"/>
                  <a:pt x="1118630" y="243840"/>
                </a:cubicBezTo>
                <a:cubicBezTo>
                  <a:pt x="1115772" y="238125"/>
                  <a:pt x="1111962" y="233363"/>
                  <a:pt x="1109105" y="226695"/>
                </a:cubicBezTo>
                <a:cubicBezTo>
                  <a:pt x="1108152" y="227648"/>
                  <a:pt x="1107200" y="226695"/>
                  <a:pt x="1105295" y="225743"/>
                </a:cubicBezTo>
                <a:cubicBezTo>
                  <a:pt x="1104342" y="220028"/>
                  <a:pt x="1098627" y="213360"/>
                  <a:pt x="1092912" y="207645"/>
                </a:cubicBezTo>
                <a:cubicBezTo>
                  <a:pt x="1091960" y="203835"/>
                  <a:pt x="1090055" y="199073"/>
                  <a:pt x="1087197" y="195263"/>
                </a:cubicBezTo>
                <a:cubicBezTo>
                  <a:pt x="1087197" y="195263"/>
                  <a:pt x="1087197" y="194310"/>
                  <a:pt x="1088150" y="194310"/>
                </a:cubicBezTo>
                <a:cubicBezTo>
                  <a:pt x="1086245" y="192405"/>
                  <a:pt x="1085292" y="191453"/>
                  <a:pt x="1085292" y="191453"/>
                </a:cubicBezTo>
                <a:cubicBezTo>
                  <a:pt x="1084340" y="190500"/>
                  <a:pt x="1083387" y="189548"/>
                  <a:pt x="1082435" y="188595"/>
                </a:cubicBezTo>
                <a:cubicBezTo>
                  <a:pt x="1078625" y="184785"/>
                  <a:pt x="1074815" y="180023"/>
                  <a:pt x="1071957" y="176213"/>
                </a:cubicBezTo>
                <a:cubicBezTo>
                  <a:pt x="1068147" y="172403"/>
                  <a:pt x="1064337" y="168593"/>
                  <a:pt x="1062432" y="163830"/>
                </a:cubicBezTo>
                <a:cubicBezTo>
                  <a:pt x="1053860" y="150495"/>
                  <a:pt x="1045287" y="136208"/>
                  <a:pt x="1035762" y="123825"/>
                </a:cubicBezTo>
                <a:cubicBezTo>
                  <a:pt x="1025285" y="111443"/>
                  <a:pt x="1014807" y="99060"/>
                  <a:pt x="999567" y="91440"/>
                </a:cubicBezTo>
                <a:cubicBezTo>
                  <a:pt x="996710" y="88583"/>
                  <a:pt x="996710" y="93345"/>
                  <a:pt x="993852" y="91440"/>
                </a:cubicBezTo>
                <a:cubicBezTo>
                  <a:pt x="985280" y="82868"/>
                  <a:pt x="973850" y="76200"/>
                  <a:pt x="961467" y="67628"/>
                </a:cubicBezTo>
                <a:cubicBezTo>
                  <a:pt x="949085" y="60008"/>
                  <a:pt x="936702" y="52388"/>
                  <a:pt x="925272" y="45720"/>
                </a:cubicBezTo>
                <a:cubicBezTo>
                  <a:pt x="909080" y="35243"/>
                  <a:pt x="894792" y="22860"/>
                  <a:pt x="876695" y="16193"/>
                </a:cubicBezTo>
                <a:cubicBezTo>
                  <a:pt x="866217" y="12383"/>
                  <a:pt x="856692" y="10478"/>
                  <a:pt x="847167" y="9525"/>
                </a:cubicBezTo>
                <a:cubicBezTo>
                  <a:pt x="837642" y="8573"/>
                  <a:pt x="830022" y="9525"/>
                  <a:pt x="821450" y="12383"/>
                </a:cubicBezTo>
                <a:cubicBezTo>
                  <a:pt x="805257" y="5715"/>
                  <a:pt x="783350" y="13335"/>
                  <a:pt x="769062" y="1905"/>
                </a:cubicBezTo>
                <a:cubicBezTo>
                  <a:pt x="765252" y="1905"/>
                  <a:pt x="765252" y="5715"/>
                  <a:pt x="759537" y="3810"/>
                </a:cubicBezTo>
                <a:cubicBezTo>
                  <a:pt x="755727" y="2858"/>
                  <a:pt x="755727" y="953"/>
                  <a:pt x="753822" y="0"/>
                </a:cubicBezTo>
                <a:cubicBezTo>
                  <a:pt x="752870" y="4763"/>
                  <a:pt x="755727" y="3810"/>
                  <a:pt x="751917" y="6668"/>
                </a:cubicBezTo>
                <a:cubicBezTo>
                  <a:pt x="764300" y="7620"/>
                  <a:pt x="769062" y="9525"/>
                  <a:pt x="780492" y="8573"/>
                </a:cubicBezTo>
                <a:cubicBezTo>
                  <a:pt x="783350" y="9525"/>
                  <a:pt x="784302" y="11430"/>
                  <a:pt x="788112" y="12383"/>
                </a:cubicBezTo>
                <a:cubicBezTo>
                  <a:pt x="812877" y="12383"/>
                  <a:pt x="842405" y="15240"/>
                  <a:pt x="873837" y="25718"/>
                </a:cubicBezTo>
                <a:cubicBezTo>
                  <a:pt x="903365" y="36195"/>
                  <a:pt x="929082" y="58103"/>
                  <a:pt x="950990" y="63818"/>
                </a:cubicBezTo>
                <a:cubicBezTo>
                  <a:pt x="954800" y="66675"/>
                  <a:pt x="950990" y="69533"/>
                  <a:pt x="952895" y="72390"/>
                </a:cubicBezTo>
                <a:cubicBezTo>
                  <a:pt x="965277" y="75248"/>
                  <a:pt x="970040" y="86678"/>
                  <a:pt x="981470" y="93345"/>
                </a:cubicBezTo>
                <a:cubicBezTo>
                  <a:pt x="990042" y="99060"/>
                  <a:pt x="999567" y="100013"/>
                  <a:pt x="1009092" y="106680"/>
                </a:cubicBezTo>
                <a:cubicBezTo>
                  <a:pt x="1017665" y="114300"/>
                  <a:pt x="1024332" y="120968"/>
                  <a:pt x="1030047" y="128588"/>
                </a:cubicBezTo>
                <a:cubicBezTo>
                  <a:pt x="1035762" y="136208"/>
                  <a:pt x="1042430" y="144780"/>
                  <a:pt x="1051002" y="154305"/>
                </a:cubicBezTo>
                <a:cubicBezTo>
                  <a:pt x="1051002" y="155258"/>
                  <a:pt x="1051002" y="155258"/>
                  <a:pt x="1051002" y="156210"/>
                </a:cubicBezTo>
                <a:cubicBezTo>
                  <a:pt x="1046240" y="152400"/>
                  <a:pt x="1043382" y="149543"/>
                  <a:pt x="1036715" y="143828"/>
                </a:cubicBezTo>
                <a:cubicBezTo>
                  <a:pt x="1037667" y="141923"/>
                  <a:pt x="1040525" y="146685"/>
                  <a:pt x="1041477" y="145733"/>
                </a:cubicBezTo>
                <a:cubicBezTo>
                  <a:pt x="1036715" y="140970"/>
                  <a:pt x="1031952" y="137160"/>
                  <a:pt x="1028142" y="134303"/>
                </a:cubicBezTo>
                <a:cubicBezTo>
                  <a:pt x="1024332" y="130493"/>
                  <a:pt x="1021475" y="127635"/>
                  <a:pt x="1018617" y="121920"/>
                </a:cubicBezTo>
                <a:cubicBezTo>
                  <a:pt x="1016712" y="124778"/>
                  <a:pt x="1010997" y="119063"/>
                  <a:pt x="1008140" y="120015"/>
                </a:cubicBezTo>
                <a:cubicBezTo>
                  <a:pt x="1013855" y="125730"/>
                  <a:pt x="1021475" y="132398"/>
                  <a:pt x="1021475" y="139065"/>
                </a:cubicBezTo>
                <a:cubicBezTo>
                  <a:pt x="1015760" y="136208"/>
                  <a:pt x="1016712" y="130493"/>
                  <a:pt x="1012902" y="130493"/>
                </a:cubicBezTo>
                <a:cubicBezTo>
                  <a:pt x="1016712" y="137160"/>
                  <a:pt x="1020522" y="140970"/>
                  <a:pt x="1026237" y="144780"/>
                </a:cubicBezTo>
                <a:cubicBezTo>
                  <a:pt x="1031000" y="148590"/>
                  <a:pt x="1036715" y="152400"/>
                  <a:pt x="1042430" y="159068"/>
                </a:cubicBezTo>
                <a:cubicBezTo>
                  <a:pt x="1041477" y="160020"/>
                  <a:pt x="1040525" y="160020"/>
                  <a:pt x="1039572" y="160020"/>
                </a:cubicBezTo>
                <a:cubicBezTo>
                  <a:pt x="1042430" y="165735"/>
                  <a:pt x="1048145" y="168593"/>
                  <a:pt x="1052907" y="172403"/>
                </a:cubicBezTo>
                <a:cubicBezTo>
                  <a:pt x="1053860" y="174308"/>
                  <a:pt x="1054812" y="175260"/>
                  <a:pt x="1055765" y="177165"/>
                </a:cubicBezTo>
                <a:cubicBezTo>
                  <a:pt x="1054812" y="177165"/>
                  <a:pt x="1053860" y="176213"/>
                  <a:pt x="1052907" y="176213"/>
                </a:cubicBezTo>
                <a:cubicBezTo>
                  <a:pt x="1053860" y="178118"/>
                  <a:pt x="1054812" y="180023"/>
                  <a:pt x="1055765" y="181928"/>
                </a:cubicBezTo>
                <a:cubicBezTo>
                  <a:pt x="1054812" y="180975"/>
                  <a:pt x="1053860" y="180975"/>
                  <a:pt x="1053860" y="180975"/>
                </a:cubicBezTo>
                <a:cubicBezTo>
                  <a:pt x="1054812" y="181928"/>
                  <a:pt x="1055765" y="182880"/>
                  <a:pt x="1056717" y="183833"/>
                </a:cubicBezTo>
                <a:cubicBezTo>
                  <a:pt x="1056717" y="184785"/>
                  <a:pt x="1056717" y="185738"/>
                  <a:pt x="1056717" y="186690"/>
                </a:cubicBezTo>
                <a:cubicBezTo>
                  <a:pt x="1049097" y="182880"/>
                  <a:pt x="1042430" y="180975"/>
                  <a:pt x="1034810" y="179070"/>
                </a:cubicBezTo>
                <a:cubicBezTo>
                  <a:pt x="1033857" y="177165"/>
                  <a:pt x="1032905" y="176213"/>
                  <a:pt x="1032905" y="174308"/>
                </a:cubicBezTo>
                <a:lnTo>
                  <a:pt x="1031000" y="176213"/>
                </a:lnTo>
                <a:cubicBezTo>
                  <a:pt x="1031952" y="177165"/>
                  <a:pt x="1032905" y="178118"/>
                  <a:pt x="1032905" y="178118"/>
                </a:cubicBezTo>
                <a:cubicBezTo>
                  <a:pt x="1031952" y="178118"/>
                  <a:pt x="1031000" y="178118"/>
                  <a:pt x="1030047" y="177165"/>
                </a:cubicBezTo>
                <a:cubicBezTo>
                  <a:pt x="1030047" y="177165"/>
                  <a:pt x="1029095" y="176213"/>
                  <a:pt x="1029095" y="175260"/>
                </a:cubicBezTo>
                <a:cubicBezTo>
                  <a:pt x="1030047" y="174308"/>
                  <a:pt x="1028142" y="170498"/>
                  <a:pt x="1027190" y="173355"/>
                </a:cubicBezTo>
                <a:cubicBezTo>
                  <a:pt x="1028142" y="174308"/>
                  <a:pt x="1029095" y="175260"/>
                  <a:pt x="1028142" y="176213"/>
                </a:cubicBezTo>
                <a:cubicBezTo>
                  <a:pt x="1028142" y="176213"/>
                  <a:pt x="1028142" y="176213"/>
                  <a:pt x="1028142" y="176213"/>
                </a:cubicBezTo>
                <a:cubicBezTo>
                  <a:pt x="1026237" y="175260"/>
                  <a:pt x="1023380" y="174308"/>
                  <a:pt x="1021475" y="172403"/>
                </a:cubicBezTo>
                <a:cubicBezTo>
                  <a:pt x="1019570" y="170498"/>
                  <a:pt x="1018617" y="166688"/>
                  <a:pt x="1016712" y="164783"/>
                </a:cubicBezTo>
                <a:cubicBezTo>
                  <a:pt x="1013855" y="161925"/>
                  <a:pt x="1007187" y="161925"/>
                  <a:pt x="1005282" y="164783"/>
                </a:cubicBezTo>
                <a:cubicBezTo>
                  <a:pt x="1004330" y="165735"/>
                  <a:pt x="1004330" y="166688"/>
                  <a:pt x="1003377" y="168593"/>
                </a:cubicBezTo>
                <a:cubicBezTo>
                  <a:pt x="1001472" y="167640"/>
                  <a:pt x="998615" y="165735"/>
                  <a:pt x="996710" y="164783"/>
                </a:cubicBezTo>
                <a:cubicBezTo>
                  <a:pt x="997662" y="160973"/>
                  <a:pt x="996710" y="156210"/>
                  <a:pt x="994805" y="152400"/>
                </a:cubicBezTo>
                <a:cubicBezTo>
                  <a:pt x="994805" y="151448"/>
                  <a:pt x="992900" y="151448"/>
                  <a:pt x="991947" y="151448"/>
                </a:cubicBezTo>
                <a:cubicBezTo>
                  <a:pt x="991947" y="151448"/>
                  <a:pt x="990995" y="152400"/>
                  <a:pt x="990995" y="152400"/>
                </a:cubicBezTo>
                <a:cubicBezTo>
                  <a:pt x="990995" y="152400"/>
                  <a:pt x="990995" y="152400"/>
                  <a:pt x="990995" y="153353"/>
                </a:cubicBezTo>
                <a:cubicBezTo>
                  <a:pt x="988137" y="152400"/>
                  <a:pt x="984327" y="149543"/>
                  <a:pt x="983375" y="145733"/>
                </a:cubicBezTo>
                <a:cubicBezTo>
                  <a:pt x="982422" y="146685"/>
                  <a:pt x="982422" y="147638"/>
                  <a:pt x="982422" y="149543"/>
                </a:cubicBezTo>
                <a:cubicBezTo>
                  <a:pt x="985280" y="151448"/>
                  <a:pt x="987185" y="152400"/>
                  <a:pt x="990042" y="155258"/>
                </a:cubicBezTo>
                <a:cubicBezTo>
                  <a:pt x="990042" y="155258"/>
                  <a:pt x="990042" y="156210"/>
                  <a:pt x="990042" y="156210"/>
                </a:cubicBezTo>
                <a:cubicBezTo>
                  <a:pt x="990995" y="158115"/>
                  <a:pt x="991947" y="159068"/>
                  <a:pt x="992900" y="160973"/>
                </a:cubicBezTo>
                <a:cubicBezTo>
                  <a:pt x="986232" y="154305"/>
                  <a:pt x="979565" y="149543"/>
                  <a:pt x="973850" y="144780"/>
                </a:cubicBezTo>
                <a:cubicBezTo>
                  <a:pt x="971945" y="143828"/>
                  <a:pt x="970992" y="142875"/>
                  <a:pt x="970040" y="141923"/>
                </a:cubicBezTo>
                <a:cubicBezTo>
                  <a:pt x="970040" y="141923"/>
                  <a:pt x="970040" y="141923"/>
                  <a:pt x="970992" y="140970"/>
                </a:cubicBezTo>
                <a:cubicBezTo>
                  <a:pt x="970992" y="140018"/>
                  <a:pt x="970040" y="140018"/>
                  <a:pt x="970040" y="139065"/>
                </a:cubicBezTo>
                <a:cubicBezTo>
                  <a:pt x="970040" y="139065"/>
                  <a:pt x="969087" y="140018"/>
                  <a:pt x="969087" y="140018"/>
                </a:cubicBezTo>
                <a:cubicBezTo>
                  <a:pt x="964325" y="137160"/>
                  <a:pt x="960515" y="135255"/>
                  <a:pt x="955752" y="133350"/>
                </a:cubicBezTo>
                <a:cubicBezTo>
                  <a:pt x="953847" y="131445"/>
                  <a:pt x="952895" y="130493"/>
                  <a:pt x="951942" y="128588"/>
                </a:cubicBezTo>
                <a:cubicBezTo>
                  <a:pt x="950037" y="127635"/>
                  <a:pt x="949085" y="126683"/>
                  <a:pt x="947180" y="125730"/>
                </a:cubicBezTo>
                <a:cubicBezTo>
                  <a:pt x="922415" y="102870"/>
                  <a:pt x="889077" y="80963"/>
                  <a:pt x="852882" y="63818"/>
                </a:cubicBezTo>
                <a:cubicBezTo>
                  <a:pt x="813830" y="45720"/>
                  <a:pt x="770967" y="34290"/>
                  <a:pt x="735725" y="30480"/>
                </a:cubicBezTo>
                <a:cubicBezTo>
                  <a:pt x="728105" y="26670"/>
                  <a:pt x="720485" y="23813"/>
                  <a:pt x="711912" y="21908"/>
                </a:cubicBezTo>
                <a:cubicBezTo>
                  <a:pt x="703340" y="20003"/>
                  <a:pt x="694767" y="19050"/>
                  <a:pt x="684290" y="19050"/>
                </a:cubicBezTo>
                <a:cubicBezTo>
                  <a:pt x="672860" y="9525"/>
                  <a:pt x="651905" y="7620"/>
                  <a:pt x="630950" y="8573"/>
                </a:cubicBezTo>
                <a:cubicBezTo>
                  <a:pt x="626187" y="8573"/>
                  <a:pt x="620472" y="9525"/>
                  <a:pt x="615710" y="9525"/>
                </a:cubicBezTo>
                <a:cubicBezTo>
                  <a:pt x="610947" y="9525"/>
                  <a:pt x="606185" y="10478"/>
                  <a:pt x="601422" y="10478"/>
                </a:cubicBezTo>
                <a:cubicBezTo>
                  <a:pt x="591897" y="10478"/>
                  <a:pt x="584277" y="10478"/>
                  <a:pt x="578562" y="8573"/>
                </a:cubicBezTo>
                <a:cubicBezTo>
                  <a:pt x="568085" y="20955"/>
                  <a:pt x="534747" y="18098"/>
                  <a:pt x="523317" y="14288"/>
                </a:cubicBezTo>
                <a:cubicBezTo>
                  <a:pt x="521412" y="19050"/>
                  <a:pt x="516650" y="20955"/>
                  <a:pt x="510935" y="21908"/>
                </a:cubicBezTo>
                <a:cubicBezTo>
                  <a:pt x="505220" y="22860"/>
                  <a:pt x="498552" y="22860"/>
                  <a:pt x="492837" y="21908"/>
                </a:cubicBezTo>
                <a:cubicBezTo>
                  <a:pt x="492837" y="20003"/>
                  <a:pt x="500457" y="16193"/>
                  <a:pt x="491885" y="18098"/>
                </a:cubicBezTo>
                <a:cubicBezTo>
                  <a:pt x="488075" y="18098"/>
                  <a:pt x="488075" y="20955"/>
                  <a:pt x="486170" y="21908"/>
                </a:cubicBezTo>
                <a:cubicBezTo>
                  <a:pt x="482360" y="20003"/>
                  <a:pt x="476645" y="19050"/>
                  <a:pt x="473787" y="16193"/>
                </a:cubicBezTo>
                <a:cubicBezTo>
                  <a:pt x="466167" y="17145"/>
                  <a:pt x="465215" y="20003"/>
                  <a:pt x="457595" y="20955"/>
                </a:cubicBezTo>
                <a:cubicBezTo>
                  <a:pt x="459500" y="18098"/>
                  <a:pt x="459500" y="15240"/>
                  <a:pt x="464262" y="13335"/>
                </a:cubicBezTo>
                <a:cubicBezTo>
                  <a:pt x="474740" y="8573"/>
                  <a:pt x="477597" y="12383"/>
                  <a:pt x="483312" y="12383"/>
                </a:cubicBezTo>
                <a:cubicBezTo>
                  <a:pt x="482360" y="9525"/>
                  <a:pt x="478550" y="9525"/>
                  <a:pt x="484265" y="7620"/>
                </a:cubicBezTo>
                <a:cubicBezTo>
                  <a:pt x="488075" y="14288"/>
                  <a:pt x="497600" y="2858"/>
                  <a:pt x="504267" y="8573"/>
                </a:cubicBezTo>
                <a:cubicBezTo>
                  <a:pt x="500457" y="9525"/>
                  <a:pt x="497600" y="10478"/>
                  <a:pt x="496647" y="12383"/>
                </a:cubicBezTo>
                <a:cubicBezTo>
                  <a:pt x="504267" y="9525"/>
                  <a:pt x="513792" y="6668"/>
                  <a:pt x="520460" y="4763"/>
                </a:cubicBezTo>
                <a:cubicBezTo>
                  <a:pt x="518555" y="4763"/>
                  <a:pt x="514745" y="4763"/>
                  <a:pt x="518555" y="3810"/>
                </a:cubicBezTo>
                <a:cubicBezTo>
                  <a:pt x="480455" y="1905"/>
                  <a:pt x="445212" y="9525"/>
                  <a:pt x="411875" y="20955"/>
                </a:cubicBezTo>
                <a:cubicBezTo>
                  <a:pt x="378537" y="32385"/>
                  <a:pt x="347105" y="49530"/>
                  <a:pt x="315672" y="68580"/>
                </a:cubicBezTo>
                <a:cubicBezTo>
                  <a:pt x="310910" y="67628"/>
                  <a:pt x="303290" y="71438"/>
                  <a:pt x="296622" y="74295"/>
                </a:cubicBezTo>
                <a:cubicBezTo>
                  <a:pt x="280430" y="88583"/>
                  <a:pt x="267095" y="97155"/>
                  <a:pt x="269952" y="110490"/>
                </a:cubicBezTo>
                <a:cubicBezTo>
                  <a:pt x="289955" y="96203"/>
                  <a:pt x="305195" y="81915"/>
                  <a:pt x="342342" y="63818"/>
                </a:cubicBezTo>
                <a:cubicBezTo>
                  <a:pt x="350915" y="62865"/>
                  <a:pt x="359487" y="63818"/>
                  <a:pt x="363297" y="69533"/>
                </a:cubicBezTo>
                <a:cubicBezTo>
                  <a:pt x="336627" y="86678"/>
                  <a:pt x="303290" y="97155"/>
                  <a:pt x="280430" y="118110"/>
                </a:cubicBezTo>
                <a:cubicBezTo>
                  <a:pt x="277572" y="120968"/>
                  <a:pt x="276620" y="123825"/>
                  <a:pt x="273762" y="125730"/>
                </a:cubicBezTo>
                <a:cubicBezTo>
                  <a:pt x="253760" y="140970"/>
                  <a:pt x="242330" y="147638"/>
                  <a:pt x="228995" y="158115"/>
                </a:cubicBezTo>
                <a:cubicBezTo>
                  <a:pt x="202325" y="178118"/>
                  <a:pt x="179465" y="206693"/>
                  <a:pt x="157557" y="231458"/>
                </a:cubicBezTo>
                <a:cubicBezTo>
                  <a:pt x="152795" y="237173"/>
                  <a:pt x="143270" y="239078"/>
                  <a:pt x="143270" y="248603"/>
                </a:cubicBezTo>
                <a:cubicBezTo>
                  <a:pt x="149937" y="241935"/>
                  <a:pt x="156605" y="235268"/>
                  <a:pt x="162320" y="228600"/>
                </a:cubicBezTo>
                <a:cubicBezTo>
                  <a:pt x="168035" y="221933"/>
                  <a:pt x="173750" y="215265"/>
                  <a:pt x="176607" y="209550"/>
                </a:cubicBezTo>
                <a:cubicBezTo>
                  <a:pt x="184227" y="203835"/>
                  <a:pt x="193752" y="195263"/>
                  <a:pt x="203277" y="186690"/>
                </a:cubicBezTo>
                <a:cubicBezTo>
                  <a:pt x="213755" y="178118"/>
                  <a:pt x="223280" y="168593"/>
                  <a:pt x="231852" y="161925"/>
                </a:cubicBezTo>
                <a:cubicBezTo>
                  <a:pt x="236615" y="159068"/>
                  <a:pt x="241377" y="156210"/>
                  <a:pt x="246140" y="153353"/>
                </a:cubicBezTo>
                <a:cubicBezTo>
                  <a:pt x="250902" y="150495"/>
                  <a:pt x="254712" y="147638"/>
                  <a:pt x="259475" y="144780"/>
                </a:cubicBezTo>
                <a:cubicBezTo>
                  <a:pt x="268047" y="139065"/>
                  <a:pt x="275667" y="133350"/>
                  <a:pt x="284240" y="127635"/>
                </a:cubicBezTo>
                <a:cubicBezTo>
                  <a:pt x="300432" y="115253"/>
                  <a:pt x="318530" y="102870"/>
                  <a:pt x="343295" y="92393"/>
                </a:cubicBezTo>
                <a:cubicBezTo>
                  <a:pt x="349010" y="97155"/>
                  <a:pt x="353772" y="92393"/>
                  <a:pt x="362345" y="89535"/>
                </a:cubicBezTo>
                <a:cubicBezTo>
                  <a:pt x="365202" y="96203"/>
                  <a:pt x="371870" y="96203"/>
                  <a:pt x="381395" y="92393"/>
                </a:cubicBezTo>
                <a:cubicBezTo>
                  <a:pt x="385205" y="88583"/>
                  <a:pt x="376632" y="89535"/>
                  <a:pt x="380442" y="85725"/>
                </a:cubicBezTo>
                <a:cubicBezTo>
                  <a:pt x="386157" y="85725"/>
                  <a:pt x="391872" y="85725"/>
                  <a:pt x="394730" y="89535"/>
                </a:cubicBezTo>
                <a:cubicBezTo>
                  <a:pt x="389967" y="91440"/>
                  <a:pt x="385205" y="94298"/>
                  <a:pt x="382347" y="94298"/>
                </a:cubicBezTo>
                <a:cubicBezTo>
                  <a:pt x="386157" y="99060"/>
                  <a:pt x="396635" y="93345"/>
                  <a:pt x="399492" y="100013"/>
                </a:cubicBezTo>
                <a:cubicBezTo>
                  <a:pt x="390920" y="104775"/>
                  <a:pt x="383300" y="109538"/>
                  <a:pt x="375680" y="114300"/>
                </a:cubicBezTo>
                <a:cubicBezTo>
                  <a:pt x="368060" y="120015"/>
                  <a:pt x="361392" y="124778"/>
                  <a:pt x="354725" y="130493"/>
                </a:cubicBezTo>
                <a:cubicBezTo>
                  <a:pt x="341390" y="141923"/>
                  <a:pt x="328055" y="152400"/>
                  <a:pt x="311862" y="160973"/>
                </a:cubicBezTo>
                <a:cubicBezTo>
                  <a:pt x="306147" y="160973"/>
                  <a:pt x="301385" y="158115"/>
                  <a:pt x="294717" y="160020"/>
                </a:cubicBezTo>
                <a:cubicBezTo>
                  <a:pt x="294717" y="166688"/>
                  <a:pt x="307100" y="160973"/>
                  <a:pt x="311862" y="163830"/>
                </a:cubicBezTo>
                <a:cubicBezTo>
                  <a:pt x="309005" y="168593"/>
                  <a:pt x="303290" y="173355"/>
                  <a:pt x="298527" y="178118"/>
                </a:cubicBezTo>
                <a:cubicBezTo>
                  <a:pt x="297575" y="180023"/>
                  <a:pt x="295670" y="180975"/>
                  <a:pt x="294717" y="182880"/>
                </a:cubicBezTo>
                <a:cubicBezTo>
                  <a:pt x="294717" y="182880"/>
                  <a:pt x="293765" y="182880"/>
                  <a:pt x="293765" y="182880"/>
                </a:cubicBezTo>
                <a:cubicBezTo>
                  <a:pt x="288050" y="183833"/>
                  <a:pt x="281382" y="186690"/>
                  <a:pt x="278525" y="192405"/>
                </a:cubicBezTo>
                <a:cubicBezTo>
                  <a:pt x="278525" y="193358"/>
                  <a:pt x="277572" y="194310"/>
                  <a:pt x="276620" y="195263"/>
                </a:cubicBezTo>
                <a:cubicBezTo>
                  <a:pt x="271857" y="199073"/>
                  <a:pt x="268047" y="201930"/>
                  <a:pt x="264237" y="205740"/>
                </a:cubicBezTo>
                <a:cubicBezTo>
                  <a:pt x="264237" y="205740"/>
                  <a:pt x="264237" y="205740"/>
                  <a:pt x="263285" y="205740"/>
                </a:cubicBezTo>
                <a:cubicBezTo>
                  <a:pt x="263285" y="206693"/>
                  <a:pt x="262332" y="206693"/>
                  <a:pt x="262332" y="207645"/>
                </a:cubicBezTo>
                <a:cubicBezTo>
                  <a:pt x="261380" y="208598"/>
                  <a:pt x="260427" y="208598"/>
                  <a:pt x="260427" y="209550"/>
                </a:cubicBezTo>
                <a:cubicBezTo>
                  <a:pt x="255665" y="213360"/>
                  <a:pt x="249950" y="213360"/>
                  <a:pt x="243282" y="213360"/>
                </a:cubicBezTo>
                <a:cubicBezTo>
                  <a:pt x="241377" y="213360"/>
                  <a:pt x="240425" y="214313"/>
                  <a:pt x="239472" y="216218"/>
                </a:cubicBezTo>
                <a:cubicBezTo>
                  <a:pt x="239472" y="217170"/>
                  <a:pt x="238520" y="219075"/>
                  <a:pt x="237567" y="219075"/>
                </a:cubicBezTo>
                <a:cubicBezTo>
                  <a:pt x="235662" y="220980"/>
                  <a:pt x="233757" y="224790"/>
                  <a:pt x="229947" y="220980"/>
                </a:cubicBezTo>
                <a:cubicBezTo>
                  <a:pt x="226137" y="221933"/>
                  <a:pt x="225185" y="223838"/>
                  <a:pt x="223280" y="226695"/>
                </a:cubicBezTo>
                <a:cubicBezTo>
                  <a:pt x="221375" y="231458"/>
                  <a:pt x="218517" y="235268"/>
                  <a:pt x="211850" y="235268"/>
                </a:cubicBezTo>
                <a:cubicBezTo>
                  <a:pt x="210897" y="235268"/>
                  <a:pt x="208992" y="235268"/>
                  <a:pt x="208040" y="236220"/>
                </a:cubicBezTo>
                <a:cubicBezTo>
                  <a:pt x="204230" y="240983"/>
                  <a:pt x="197562" y="243840"/>
                  <a:pt x="195657" y="250508"/>
                </a:cubicBezTo>
                <a:cubicBezTo>
                  <a:pt x="194705" y="254318"/>
                  <a:pt x="190895" y="253365"/>
                  <a:pt x="188037" y="254318"/>
                </a:cubicBezTo>
                <a:cubicBezTo>
                  <a:pt x="188037" y="255270"/>
                  <a:pt x="187085" y="257175"/>
                  <a:pt x="186132" y="257175"/>
                </a:cubicBezTo>
                <a:cubicBezTo>
                  <a:pt x="176607" y="260033"/>
                  <a:pt x="169940" y="265748"/>
                  <a:pt x="163272" y="272415"/>
                </a:cubicBezTo>
                <a:cubicBezTo>
                  <a:pt x="159462" y="276225"/>
                  <a:pt x="156605" y="279083"/>
                  <a:pt x="151842" y="281940"/>
                </a:cubicBezTo>
                <a:cubicBezTo>
                  <a:pt x="145175" y="284798"/>
                  <a:pt x="137555" y="287655"/>
                  <a:pt x="138507" y="297180"/>
                </a:cubicBezTo>
                <a:cubicBezTo>
                  <a:pt x="138507" y="298133"/>
                  <a:pt x="136602" y="300038"/>
                  <a:pt x="134697" y="301943"/>
                </a:cubicBezTo>
                <a:cubicBezTo>
                  <a:pt x="132792" y="303848"/>
                  <a:pt x="129935" y="306705"/>
                  <a:pt x="128030" y="308610"/>
                </a:cubicBezTo>
                <a:cubicBezTo>
                  <a:pt x="127077" y="309563"/>
                  <a:pt x="126125" y="312420"/>
                  <a:pt x="123267" y="309563"/>
                </a:cubicBezTo>
                <a:cubicBezTo>
                  <a:pt x="122315" y="307658"/>
                  <a:pt x="118505" y="306705"/>
                  <a:pt x="121362" y="303848"/>
                </a:cubicBezTo>
                <a:cubicBezTo>
                  <a:pt x="122315" y="302895"/>
                  <a:pt x="122315" y="301943"/>
                  <a:pt x="122315" y="300038"/>
                </a:cubicBezTo>
                <a:cubicBezTo>
                  <a:pt x="122315" y="299085"/>
                  <a:pt x="121362" y="298133"/>
                  <a:pt x="121362" y="296228"/>
                </a:cubicBezTo>
                <a:cubicBezTo>
                  <a:pt x="120410" y="296228"/>
                  <a:pt x="120410" y="297180"/>
                  <a:pt x="119457" y="297180"/>
                </a:cubicBezTo>
                <a:cubicBezTo>
                  <a:pt x="115647" y="300038"/>
                  <a:pt x="112790" y="304800"/>
                  <a:pt x="112790" y="309563"/>
                </a:cubicBezTo>
                <a:cubicBezTo>
                  <a:pt x="112790" y="312420"/>
                  <a:pt x="113742" y="313373"/>
                  <a:pt x="111837" y="315278"/>
                </a:cubicBezTo>
                <a:cubicBezTo>
                  <a:pt x="108980" y="318135"/>
                  <a:pt x="106122" y="321945"/>
                  <a:pt x="100407" y="321945"/>
                </a:cubicBezTo>
                <a:cubicBezTo>
                  <a:pt x="94692" y="321945"/>
                  <a:pt x="98502" y="325755"/>
                  <a:pt x="98502" y="327660"/>
                </a:cubicBezTo>
                <a:cubicBezTo>
                  <a:pt x="97550" y="331470"/>
                  <a:pt x="95645" y="337185"/>
                  <a:pt x="91835" y="338138"/>
                </a:cubicBezTo>
                <a:cubicBezTo>
                  <a:pt x="88025" y="340043"/>
                  <a:pt x="86120" y="341948"/>
                  <a:pt x="84215" y="344805"/>
                </a:cubicBezTo>
                <a:cubicBezTo>
                  <a:pt x="85167" y="340995"/>
                  <a:pt x="86120" y="337185"/>
                  <a:pt x="87072" y="334328"/>
                </a:cubicBezTo>
                <a:cubicBezTo>
                  <a:pt x="94692" y="312420"/>
                  <a:pt x="113742" y="289560"/>
                  <a:pt x="121362" y="268605"/>
                </a:cubicBezTo>
                <a:cubicBezTo>
                  <a:pt x="130887" y="265748"/>
                  <a:pt x="123267" y="261938"/>
                  <a:pt x="133745" y="254318"/>
                </a:cubicBezTo>
                <a:cubicBezTo>
                  <a:pt x="132792" y="251460"/>
                  <a:pt x="130887" y="246698"/>
                  <a:pt x="128030" y="247650"/>
                </a:cubicBezTo>
                <a:cubicBezTo>
                  <a:pt x="127077" y="247650"/>
                  <a:pt x="125172" y="248603"/>
                  <a:pt x="123267" y="249555"/>
                </a:cubicBezTo>
                <a:cubicBezTo>
                  <a:pt x="118505" y="261938"/>
                  <a:pt x="111837" y="268605"/>
                  <a:pt x="108027" y="280035"/>
                </a:cubicBezTo>
                <a:cubicBezTo>
                  <a:pt x="85167" y="302895"/>
                  <a:pt x="72785" y="330518"/>
                  <a:pt x="63260" y="360045"/>
                </a:cubicBezTo>
                <a:cubicBezTo>
                  <a:pt x="62307" y="360045"/>
                  <a:pt x="61355" y="360045"/>
                  <a:pt x="60402" y="360045"/>
                </a:cubicBezTo>
                <a:cubicBezTo>
                  <a:pt x="60402" y="360998"/>
                  <a:pt x="61355" y="361950"/>
                  <a:pt x="62307" y="362903"/>
                </a:cubicBezTo>
                <a:cubicBezTo>
                  <a:pt x="62307" y="363855"/>
                  <a:pt x="62307" y="363855"/>
                  <a:pt x="61355" y="364808"/>
                </a:cubicBezTo>
                <a:cubicBezTo>
                  <a:pt x="60402" y="367665"/>
                  <a:pt x="59450" y="370523"/>
                  <a:pt x="58497" y="373380"/>
                </a:cubicBezTo>
                <a:cubicBezTo>
                  <a:pt x="56592" y="374333"/>
                  <a:pt x="55640" y="375285"/>
                  <a:pt x="53735" y="376238"/>
                </a:cubicBezTo>
                <a:cubicBezTo>
                  <a:pt x="50877" y="378143"/>
                  <a:pt x="48020" y="381000"/>
                  <a:pt x="48020" y="384810"/>
                </a:cubicBezTo>
                <a:cubicBezTo>
                  <a:pt x="48020" y="397193"/>
                  <a:pt x="48020" y="397193"/>
                  <a:pt x="35637" y="404813"/>
                </a:cubicBezTo>
                <a:cubicBezTo>
                  <a:pt x="34685" y="405765"/>
                  <a:pt x="33732" y="405765"/>
                  <a:pt x="32780" y="405765"/>
                </a:cubicBezTo>
                <a:cubicBezTo>
                  <a:pt x="32780" y="407670"/>
                  <a:pt x="30875" y="409575"/>
                  <a:pt x="28970" y="409575"/>
                </a:cubicBezTo>
                <a:cubicBezTo>
                  <a:pt x="28970" y="412433"/>
                  <a:pt x="33732" y="415290"/>
                  <a:pt x="28970" y="419100"/>
                </a:cubicBezTo>
                <a:cubicBezTo>
                  <a:pt x="26112" y="421005"/>
                  <a:pt x="24207" y="422910"/>
                  <a:pt x="22302" y="425768"/>
                </a:cubicBezTo>
                <a:cubicBezTo>
                  <a:pt x="21350" y="426720"/>
                  <a:pt x="21350" y="427673"/>
                  <a:pt x="20397" y="428625"/>
                </a:cubicBezTo>
                <a:cubicBezTo>
                  <a:pt x="20397" y="428625"/>
                  <a:pt x="20397" y="427673"/>
                  <a:pt x="20397" y="427673"/>
                </a:cubicBezTo>
                <a:cubicBezTo>
                  <a:pt x="20397" y="428625"/>
                  <a:pt x="19445" y="429578"/>
                  <a:pt x="19445" y="430530"/>
                </a:cubicBezTo>
                <a:cubicBezTo>
                  <a:pt x="18492" y="431483"/>
                  <a:pt x="17540" y="432435"/>
                  <a:pt x="15635" y="433388"/>
                </a:cubicBezTo>
                <a:cubicBezTo>
                  <a:pt x="11825" y="435293"/>
                  <a:pt x="15635" y="439103"/>
                  <a:pt x="16587" y="441008"/>
                </a:cubicBezTo>
                <a:cubicBezTo>
                  <a:pt x="10872" y="448628"/>
                  <a:pt x="16587" y="459105"/>
                  <a:pt x="9920" y="465773"/>
                </a:cubicBezTo>
                <a:cubicBezTo>
                  <a:pt x="9920" y="470535"/>
                  <a:pt x="10872" y="476250"/>
                  <a:pt x="9920" y="481013"/>
                </a:cubicBezTo>
                <a:cubicBezTo>
                  <a:pt x="8967" y="486728"/>
                  <a:pt x="6110" y="491490"/>
                  <a:pt x="7062" y="497205"/>
                </a:cubicBezTo>
                <a:cubicBezTo>
                  <a:pt x="8015" y="501968"/>
                  <a:pt x="5157" y="503873"/>
                  <a:pt x="1347" y="505778"/>
                </a:cubicBezTo>
                <a:cubicBezTo>
                  <a:pt x="395" y="505778"/>
                  <a:pt x="-558" y="508635"/>
                  <a:pt x="395" y="508635"/>
                </a:cubicBezTo>
                <a:cubicBezTo>
                  <a:pt x="3252" y="512445"/>
                  <a:pt x="1347" y="516255"/>
                  <a:pt x="395" y="520065"/>
                </a:cubicBezTo>
                <a:cubicBezTo>
                  <a:pt x="5157" y="525780"/>
                  <a:pt x="4205" y="533400"/>
                  <a:pt x="4205" y="540068"/>
                </a:cubicBezTo>
                <a:cubicBezTo>
                  <a:pt x="4205" y="546735"/>
                  <a:pt x="6110" y="554355"/>
                  <a:pt x="395" y="560070"/>
                </a:cubicBezTo>
                <a:cubicBezTo>
                  <a:pt x="-558" y="561023"/>
                  <a:pt x="395" y="563880"/>
                  <a:pt x="2300" y="564833"/>
                </a:cubicBezTo>
                <a:cubicBezTo>
                  <a:pt x="5157" y="565785"/>
                  <a:pt x="7062" y="566738"/>
                  <a:pt x="7062" y="569595"/>
                </a:cubicBezTo>
                <a:cubicBezTo>
                  <a:pt x="7062" y="572453"/>
                  <a:pt x="7062" y="574358"/>
                  <a:pt x="7062" y="577215"/>
                </a:cubicBezTo>
                <a:cubicBezTo>
                  <a:pt x="8015" y="587693"/>
                  <a:pt x="5157" y="598170"/>
                  <a:pt x="10872" y="608648"/>
                </a:cubicBezTo>
                <a:cubicBezTo>
                  <a:pt x="11825" y="609600"/>
                  <a:pt x="10872" y="612458"/>
                  <a:pt x="9920" y="614363"/>
                </a:cubicBezTo>
                <a:cubicBezTo>
                  <a:pt x="8967" y="616268"/>
                  <a:pt x="7062" y="617220"/>
                  <a:pt x="8967" y="619125"/>
                </a:cubicBezTo>
                <a:cubicBezTo>
                  <a:pt x="11825" y="621983"/>
                  <a:pt x="10872" y="625793"/>
                  <a:pt x="10872" y="629603"/>
                </a:cubicBezTo>
                <a:cubicBezTo>
                  <a:pt x="9920" y="637223"/>
                  <a:pt x="9920" y="641033"/>
                  <a:pt x="11825" y="644843"/>
                </a:cubicBezTo>
                <a:cubicBezTo>
                  <a:pt x="14682" y="649605"/>
                  <a:pt x="16587" y="655320"/>
                  <a:pt x="21350" y="659130"/>
                </a:cubicBezTo>
                <a:cubicBezTo>
                  <a:pt x="23255" y="661035"/>
                  <a:pt x="25160" y="662940"/>
                  <a:pt x="25160" y="664845"/>
                </a:cubicBezTo>
                <a:cubicBezTo>
                  <a:pt x="25160" y="670560"/>
                  <a:pt x="27065" y="676275"/>
                  <a:pt x="28970" y="681038"/>
                </a:cubicBezTo>
                <a:cubicBezTo>
                  <a:pt x="28017" y="690563"/>
                  <a:pt x="32780" y="699135"/>
                  <a:pt x="36590" y="707708"/>
                </a:cubicBezTo>
                <a:cubicBezTo>
                  <a:pt x="37542" y="708660"/>
                  <a:pt x="38495" y="710565"/>
                  <a:pt x="38495" y="710565"/>
                </a:cubicBezTo>
                <a:cubicBezTo>
                  <a:pt x="46115" y="708660"/>
                  <a:pt x="47067" y="716280"/>
                  <a:pt x="51830" y="718185"/>
                </a:cubicBezTo>
                <a:cubicBezTo>
                  <a:pt x="56592" y="721043"/>
                  <a:pt x="61355" y="722948"/>
                  <a:pt x="65165" y="724853"/>
                </a:cubicBezTo>
                <a:cubicBezTo>
                  <a:pt x="66117" y="726758"/>
                  <a:pt x="67070" y="728663"/>
                  <a:pt x="68022" y="731520"/>
                </a:cubicBezTo>
                <a:cubicBezTo>
                  <a:pt x="68022" y="732473"/>
                  <a:pt x="68022" y="732473"/>
                  <a:pt x="68975" y="733425"/>
                </a:cubicBezTo>
                <a:cubicBezTo>
                  <a:pt x="69927" y="735330"/>
                  <a:pt x="70880" y="738188"/>
                  <a:pt x="70880" y="740093"/>
                </a:cubicBezTo>
                <a:cubicBezTo>
                  <a:pt x="68022" y="742950"/>
                  <a:pt x="66117" y="745808"/>
                  <a:pt x="68975" y="750570"/>
                </a:cubicBezTo>
                <a:cubicBezTo>
                  <a:pt x="71832" y="755333"/>
                  <a:pt x="72785" y="762000"/>
                  <a:pt x="74690" y="767715"/>
                </a:cubicBezTo>
                <a:cubicBezTo>
                  <a:pt x="75642" y="769620"/>
                  <a:pt x="75642" y="771525"/>
                  <a:pt x="77547" y="772478"/>
                </a:cubicBezTo>
                <a:cubicBezTo>
                  <a:pt x="80405" y="773430"/>
                  <a:pt x="81357" y="774383"/>
                  <a:pt x="80405" y="777240"/>
                </a:cubicBezTo>
                <a:cubicBezTo>
                  <a:pt x="79452" y="780098"/>
                  <a:pt x="79452" y="783908"/>
                  <a:pt x="77547" y="785813"/>
                </a:cubicBezTo>
                <a:cubicBezTo>
                  <a:pt x="72785" y="790575"/>
                  <a:pt x="79452" y="793433"/>
                  <a:pt x="79452" y="797243"/>
                </a:cubicBezTo>
                <a:cubicBezTo>
                  <a:pt x="79452" y="799148"/>
                  <a:pt x="83262" y="799148"/>
                  <a:pt x="84215" y="798195"/>
                </a:cubicBezTo>
                <a:cubicBezTo>
                  <a:pt x="88025" y="795338"/>
                  <a:pt x="90882" y="792480"/>
                  <a:pt x="93740" y="789623"/>
                </a:cubicBezTo>
                <a:cubicBezTo>
                  <a:pt x="96597" y="786765"/>
                  <a:pt x="95645" y="784860"/>
                  <a:pt x="93740" y="782003"/>
                </a:cubicBezTo>
                <a:cubicBezTo>
                  <a:pt x="91835" y="776288"/>
                  <a:pt x="92787" y="769620"/>
                  <a:pt x="93740" y="762953"/>
                </a:cubicBezTo>
                <a:cubicBezTo>
                  <a:pt x="93740" y="762000"/>
                  <a:pt x="94692" y="762000"/>
                  <a:pt x="94692" y="762000"/>
                </a:cubicBezTo>
                <a:cubicBezTo>
                  <a:pt x="94692" y="762000"/>
                  <a:pt x="95645" y="762953"/>
                  <a:pt x="95645" y="762953"/>
                </a:cubicBezTo>
                <a:cubicBezTo>
                  <a:pt x="95645" y="767715"/>
                  <a:pt x="100407" y="769620"/>
                  <a:pt x="103265" y="773430"/>
                </a:cubicBezTo>
                <a:cubicBezTo>
                  <a:pt x="104217" y="775335"/>
                  <a:pt x="99455" y="778193"/>
                  <a:pt x="103265" y="779145"/>
                </a:cubicBezTo>
                <a:cubicBezTo>
                  <a:pt x="108980" y="781050"/>
                  <a:pt x="110885" y="784860"/>
                  <a:pt x="112790" y="789623"/>
                </a:cubicBezTo>
                <a:cubicBezTo>
                  <a:pt x="114695" y="795338"/>
                  <a:pt x="117552" y="801053"/>
                  <a:pt x="119457" y="806768"/>
                </a:cubicBezTo>
                <a:cubicBezTo>
                  <a:pt x="122315" y="813435"/>
                  <a:pt x="125172" y="819150"/>
                  <a:pt x="128982" y="824865"/>
                </a:cubicBezTo>
                <a:cubicBezTo>
                  <a:pt x="129935" y="826770"/>
                  <a:pt x="130887" y="828675"/>
                  <a:pt x="130887" y="829628"/>
                </a:cubicBezTo>
                <a:cubicBezTo>
                  <a:pt x="129935" y="836295"/>
                  <a:pt x="132792" y="841058"/>
                  <a:pt x="137555" y="843915"/>
                </a:cubicBezTo>
                <a:cubicBezTo>
                  <a:pt x="142317" y="847725"/>
                  <a:pt x="142317" y="852488"/>
                  <a:pt x="142317" y="857250"/>
                </a:cubicBezTo>
                <a:cubicBezTo>
                  <a:pt x="142317" y="860108"/>
                  <a:pt x="141365" y="863918"/>
                  <a:pt x="144222" y="865823"/>
                </a:cubicBezTo>
                <a:cubicBezTo>
                  <a:pt x="149937" y="870585"/>
                  <a:pt x="150890" y="877253"/>
                  <a:pt x="154700" y="882968"/>
                </a:cubicBezTo>
                <a:cubicBezTo>
                  <a:pt x="156605" y="885825"/>
                  <a:pt x="156605" y="882015"/>
                  <a:pt x="157557" y="881063"/>
                </a:cubicBezTo>
                <a:cubicBezTo>
                  <a:pt x="158510" y="880110"/>
                  <a:pt x="158510" y="879158"/>
                  <a:pt x="159462" y="878205"/>
                </a:cubicBezTo>
                <a:cubicBezTo>
                  <a:pt x="159462" y="879158"/>
                  <a:pt x="160415" y="879158"/>
                  <a:pt x="160415" y="880110"/>
                </a:cubicBezTo>
                <a:cubicBezTo>
                  <a:pt x="160415" y="887730"/>
                  <a:pt x="162320" y="894398"/>
                  <a:pt x="158510" y="902018"/>
                </a:cubicBezTo>
                <a:cubicBezTo>
                  <a:pt x="155652" y="906780"/>
                  <a:pt x="157557" y="912495"/>
                  <a:pt x="160415" y="918210"/>
                </a:cubicBezTo>
                <a:cubicBezTo>
                  <a:pt x="166130" y="926783"/>
                  <a:pt x="166130" y="928688"/>
                  <a:pt x="174702" y="931545"/>
                </a:cubicBezTo>
                <a:cubicBezTo>
                  <a:pt x="181370" y="934403"/>
                  <a:pt x="183275" y="935355"/>
                  <a:pt x="183275" y="942023"/>
                </a:cubicBezTo>
                <a:cubicBezTo>
                  <a:pt x="183275" y="947738"/>
                  <a:pt x="183275" y="953453"/>
                  <a:pt x="188037" y="957263"/>
                </a:cubicBezTo>
                <a:cubicBezTo>
                  <a:pt x="188990" y="958215"/>
                  <a:pt x="189942" y="959168"/>
                  <a:pt x="189942" y="960120"/>
                </a:cubicBezTo>
                <a:cubicBezTo>
                  <a:pt x="189942" y="968693"/>
                  <a:pt x="196610" y="973455"/>
                  <a:pt x="201372" y="978218"/>
                </a:cubicBezTo>
                <a:cubicBezTo>
                  <a:pt x="205182" y="982028"/>
                  <a:pt x="208992" y="986790"/>
                  <a:pt x="214707" y="988695"/>
                </a:cubicBezTo>
                <a:cubicBezTo>
                  <a:pt x="217565" y="994410"/>
                  <a:pt x="222327" y="998220"/>
                  <a:pt x="226137" y="1002983"/>
                </a:cubicBezTo>
                <a:cubicBezTo>
                  <a:pt x="229947" y="1008698"/>
                  <a:pt x="238520" y="1008698"/>
                  <a:pt x="240425" y="1016318"/>
                </a:cubicBezTo>
                <a:cubicBezTo>
                  <a:pt x="240425" y="1017270"/>
                  <a:pt x="242330" y="1017270"/>
                  <a:pt x="243282" y="1015365"/>
                </a:cubicBezTo>
                <a:cubicBezTo>
                  <a:pt x="244235" y="1014413"/>
                  <a:pt x="243282" y="1012508"/>
                  <a:pt x="244235" y="1011555"/>
                </a:cubicBezTo>
                <a:cubicBezTo>
                  <a:pt x="244235" y="1011555"/>
                  <a:pt x="244235" y="1010603"/>
                  <a:pt x="245187" y="1010603"/>
                </a:cubicBezTo>
                <a:cubicBezTo>
                  <a:pt x="248045" y="1012508"/>
                  <a:pt x="251855" y="1015365"/>
                  <a:pt x="254712" y="1017270"/>
                </a:cubicBezTo>
                <a:cubicBezTo>
                  <a:pt x="252807" y="1015365"/>
                  <a:pt x="249950" y="1010603"/>
                  <a:pt x="247092" y="1007745"/>
                </a:cubicBezTo>
                <a:cubicBezTo>
                  <a:pt x="247092" y="1007745"/>
                  <a:pt x="247092" y="1006793"/>
                  <a:pt x="247092" y="1006793"/>
                </a:cubicBezTo>
                <a:cubicBezTo>
                  <a:pt x="248045" y="1003935"/>
                  <a:pt x="245187" y="1002983"/>
                  <a:pt x="242330" y="1002030"/>
                </a:cubicBezTo>
                <a:cubicBezTo>
                  <a:pt x="240425" y="1002030"/>
                  <a:pt x="238520" y="1000125"/>
                  <a:pt x="238520" y="998220"/>
                </a:cubicBezTo>
                <a:cubicBezTo>
                  <a:pt x="238520" y="997268"/>
                  <a:pt x="237567" y="996315"/>
                  <a:pt x="236615" y="995363"/>
                </a:cubicBezTo>
                <a:cubicBezTo>
                  <a:pt x="236615" y="995363"/>
                  <a:pt x="237567" y="995363"/>
                  <a:pt x="237567" y="995363"/>
                </a:cubicBezTo>
                <a:cubicBezTo>
                  <a:pt x="236615" y="994410"/>
                  <a:pt x="236615" y="994410"/>
                  <a:pt x="235662" y="993458"/>
                </a:cubicBezTo>
                <a:cubicBezTo>
                  <a:pt x="232805" y="988695"/>
                  <a:pt x="227090" y="984885"/>
                  <a:pt x="224232" y="980123"/>
                </a:cubicBezTo>
                <a:cubicBezTo>
                  <a:pt x="222327" y="976313"/>
                  <a:pt x="217565" y="972503"/>
                  <a:pt x="217565" y="968693"/>
                </a:cubicBezTo>
                <a:cubicBezTo>
                  <a:pt x="217565" y="963930"/>
                  <a:pt x="220422" y="959168"/>
                  <a:pt x="222327" y="955358"/>
                </a:cubicBezTo>
                <a:cubicBezTo>
                  <a:pt x="223280" y="953453"/>
                  <a:pt x="223280" y="951548"/>
                  <a:pt x="224232" y="950595"/>
                </a:cubicBezTo>
                <a:cubicBezTo>
                  <a:pt x="224232" y="949643"/>
                  <a:pt x="225185" y="949643"/>
                  <a:pt x="225185" y="949643"/>
                </a:cubicBezTo>
                <a:cubicBezTo>
                  <a:pt x="227090" y="948690"/>
                  <a:pt x="226137" y="948690"/>
                  <a:pt x="226137" y="951548"/>
                </a:cubicBezTo>
                <a:cubicBezTo>
                  <a:pt x="227090" y="956310"/>
                  <a:pt x="229947" y="957263"/>
                  <a:pt x="233757" y="957263"/>
                </a:cubicBezTo>
                <a:cubicBezTo>
                  <a:pt x="237567" y="957263"/>
                  <a:pt x="236615" y="959168"/>
                  <a:pt x="235662" y="962025"/>
                </a:cubicBezTo>
                <a:cubicBezTo>
                  <a:pt x="233757" y="965835"/>
                  <a:pt x="238520" y="963930"/>
                  <a:pt x="240425" y="965835"/>
                </a:cubicBezTo>
                <a:cubicBezTo>
                  <a:pt x="241377" y="966788"/>
                  <a:pt x="242330" y="968693"/>
                  <a:pt x="240425" y="968693"/>
                </a:cubicBezTo>
                <a:cubicBezTo>
                  <a:pt x="234710" y="968693"/>
                  <a:pt x="235662" y="972503"/>
                  <a:pt x="237567" y="975360"/>
                </a:cubicBezTo>
                <a:cubicBezTo>
                  <a:pt x="234710" y="978218"/>
                  <a:pt x="234710" y="982028"/>
                  <a:pt x="235662" y="985838"/>
                </a:cubicBezTo>
                <a:cubicBezTo>
                  <a:pt x="235662" y="986790"/>
                  <a:pt x="236615" y="986790"/>
                  <a:pt x="236615" y="987743"/>
                </a:cubicBezTo>
                <a:cubicBezTo>
                  <a:pt x="236615" y="987743"/>
                  <a:pt x="237567" y="987743"/>
                  <a:pt x="238520" y="986790"/>
                </a:cubicBezTo>
                <a:cubicBezTo>
                  <a:pt x="239472" y="985838"/>
                  <a:pt x="241377" y="983933"/>
                  <a:pt x="242330" y="982980"/>
                </a:cubicBezTo>
                <a:cubicBezTo>
                  <a:pt x="244235" y="975360"/>
                  <a:pt x="248045" y="972503"/>
                  <a:pt x="255665" y="972503"/>
                </a:cubicBezTo>
                <a:cubicBezTo>
                  <a:pt x="258522" y="974408"/>
                  <a:pt x="261380" y="974408"/>
                  <a:pt x="263285" y="974408"/>
                </a:cubicBezTo>
                <a:cubicBezTo>
                  <a:pt x="262332" y="976313"/>
                  <a:pt x="262332" y="978218"/>
                  <a:pt x="262332" y="979170"/>
                </a:cubicBezTo>
                <a:cubicBezTo>
                  <a:pt x="262332" y="979170"/>
                  <a:pt x="261380" y="978218"/>
                  <a:pt x="261380" y="978218"/>
                </a:cubicBezTo>
                <a:cubicBezTo>
                  <a:pt x="261380" y="978218"/>
                  <a:pt x="262332" y="979170"/>
                  <a:pt x="262332" y="979170"/>
                </a:cubicBezTo>
                <a:cubicBezTo>
                  <a:pt x="262332" y="980123"/>
                  <a:pt x="263285" y="981075"/>
                  <a:pt x="264237" y="982028"/>
                </a:cubicBezTo>
                <a:cubicBezTo>
                  <a:pt x="265190" y="982980"/>
                  <a:pt x="265190" y="984885"/>
                  <a:pt x="264237" y="986790"/>
                </a:cubicBezTo>
                <a:cubicBezTo>
                  <a:pt x="263285" y="985838"/>
                  <a:pt x="262332" y="985838"/>
                  <a:pt x="261380" y="984885"/>
                </a:cubicBezTo>
                <a:cubicBezTo>
                  <a:pt x="263285" y="982028"/>
                  <a:pt x="256617" y="975360"/>
                  <a:pt x="255665" y="979170"/>
                </a:cubicBezTo>
                <a:cubicBezTo>
                  <a:pt x="262332" y="980123"/>
                  <a:pt x="255665" y="982980"/>
                  <a:pt x="256617" y="983933"/>
                </a:cubicBezTo>
                <a:cubicBezTo>
                  <a:pt x="258522" y="984885"/>
                  <a:pt x="260427" y="987743"/>
                  <a:pt x="262332" y="989648"/>
                </a:cubicBezTo>
                <a:cubicBezTo>
                  <a:pt x="260427" y="993458"/>
                  <a:pt x="258522" y="997268"/>
                  <a:pt x="257570" y="1001078"/>
                </a:cubicBezTo>
                <a:cubicBezTo>
                  <a:pt x="255665" y="1007745"/>
                  <a:pt x="255665" y="1013460"/>
                  <a:pt x="261380" y="1018223"/>
                </a:cubicBezTo>
                <a:cubicBezTo>
                  <a:pt x="267095" y="1022033"/>
                  <a:pt x="269000" y="1027748"/>
                  <a:pt x="268047" y="1034415"/>
                </a:cubicBezTo>
                <a:cubicBezTo>
                  <a:pt x="268047" y="1036320"/>
                  <a:pt x="268047" y="1038225"/>
                  <a:pt x="268047" y="1040130"/>
                </a:cubicBezTo>
                <a:cubicBezTo>
                  <a:pt x="268047" y="1041083"/>
                  <a:pt x="268047" y="1042035"/>
                  <a:pt x="268047" y="1042988"/>
                </a:cubicBezTo>
                <a:cubicBezTo>
                  <a:pt x="267095" y="1042988"/>
                  <a:pt x="266142" y="1042988"/>
                  <a:pt x="265190" y="1042035"/>
                </a:cubicBezTo>
                <a:cubicBezTo>
                  <a:pt x="266142" y="1042988"/>
                  <a:pt x="267095" y="1043940"/>
                  <a:pt x="269000" y="1044893"/>
                </a:cubicBezTo>
                <a:cubicBezTo>
                  <a:pt x="269000" y="1045845"/>
                  <a:pt x="269000" y="1045845"/>
                  <a:pt x="269000" y="1046798"/>
                </a:cubicBezTo>
                <a:cubicBezTo>
                  <a:pt x="261380" y="1042988"/>
                  <a:pt x="253760" y="1037273"/>
                  <a:pt x="246140" y="1030605"/>
                </a:cubicBezTo>
                <a:cubicBezTo>
                  <a:pt x="240425" y="1024890"/>
                  <a:pt x="233757" y="1020128"/>
                  <a:pt x="228042" y="1014413"/>
                </a:cubicBezTo>
                <a:cubicBezTo>
                  <a:pt x="222327" y="1008698"/>
                  <a:pt x="217565" y="1003935"/>
                  <a:pt x="211850" y="1000125"/>
                </a:cubicBezTo>
                <a:cubicBezTo>
                  <a:pt x="213755" y="1002030"/>
                  <a:pt x="206135" y="998220"/>
                  <a:pt x="204230" y="994410"/>
                </a:cubicBezTo>
                <a:cubicBezTo>
                  <a:pt x="204230" y="1001078"/>
                  <a:pt x="215660" y="1012508"/>
                  <a:pt x="216612" y="1022033"/>
                </a:cubicBezTo>
                <a:cubicBezTo>
                  <a:pt x="221375" y="1025843"/>
                  <a:pt x="224232" y="1029653"/>
                  <a:pt x="224232" y="1033463"/>
                </a:cubicBezTo>
                <a:cubicBezTo>
                  <a:pt x="226137" y="1035368"/>
                  <a:pt x="228042" y="1036320"/>
                  <a:pt x="228995" y="1036320"/>
                </a:cubicBezTo>
                <a:cubicBezTo>
                  <a:pt x="227090" y="1042988"/>
                  <a:pt x="254712" y="1061085"/>
                  <a:pt x="248997" y="1062990"/>
                </a:cubicBezTo>
                <a:cubicBezTo>
                  <a:pt x="253760" y="1064895"/>
                  <a:pt x="258522" y="1065848"/>
                  <a:pt x="265190" y="1069658"/>
                </a:cubicBezTo>
                <a:cubicBezTo>
                  <a:pt x="267095" y="1068705"/>
                  <a:pt x="264237" y="1066800"/>
                  <a:pt x="266142" y="1065848"/>
                </a:cubicBezTo>
                <a:cubicBezTo>
                  <a:pt x="269952" y="1067753"/>
                  <a:pt x="272810" y="1069658"/>
                  <a:pt x="274715" y="1068705"/>
                </a:cubicBezTo>
                <a:cubicBezTo>
                  <a:pt x="267095" y="1063943"/>
                  <a:pt x="264237" y="1066800"/>
                  <a:pt x="257570" y="1062990"/>
                </a:cubicBezTo>
                <a:cubicBezTo>
                  <a:pt x="260427" y="1061085"/>
                  <a:pt x="257570" y="1058228"/>
                  <a:pt x="253760" y="1057275"/>
                </a:cubicBezTo>
                <a:cubicBezTo>
                  <a:pt x="249950" y="1058228"/>
                  <a:pt x="257570" y="1060133"/>
                  <a:pt x="255665" y="1062038"/>
                </a:cubicBezTo>
                <a:cubicBezTo>
                  <a:pt x="253760" y="1061085"/>
                  <a:pt x="253760" y="1062990"/>
                  <a:pt x="250902" y="1061085"/>
                </a:cubicBezTo>
                <a:cubicBezTo>
                  <a:pt x="255665" y="1059180"/>
                  <a:pt x="240425" y="1054418"/>
                  <a:pt x="239472" y="1048703"/>
                </a:cubicBezTo>
                <a:cubicBezTo>
                  <a:pt x="240425" y="1047750"/>
                  <a:pt x="241377" y="1046798"/>
                  <a:pt x="243282" y="1047750"/>
                </a:cubicBezTo>
                <a:cubicBezTo>
                  <a:pt x="250902" y="1055370"/>
                  <a:pt x="248997" y="1049655"/>
                  <a:pt x="252807" y="1050608"/>
                </a:cubicBezTo>
                <a:cubicBezTo>
                  <a:pt x="256617" y="1052513"/>
                  <a:pt x="254712" y="1054418"/>
                  <a:pt x="257570" y="1057275"/>
                </a:cubicBezTo>
                <a:cubicBezTo>
                  <a:pt x="260427" y="1054418"/>
                  <a:pt x="267095" y="1058228"/>
                  <a:pt x="271857" y="1062038"/>
                </a:cubicBezTo>
                <a:cubicBezTo>
                  <a:pt x="278525" y="1063943"/>
                  <a:pt x="285192" y="1064895"/>
                  <a:pt x="291860" y="1065848"/>
                </a:cubicBezTo>
                <a:cubicBezTo>
                  <a:pt x="291860" y="1065848"/>
                  <a:pt x="292812" y="1066800"/>
                  <a:pt x="292812" y="1066800"/>
                </a:cubicBezTo>
                <a:cubicBezTo>
                  <a:pt x="296622" y="1069658"/>
                  <a:pt x="300432" y="1072515"/>
                  <a:pt x="305195" y="1075373"/>
                </a:cubicBezTo>
                <a:cubicBezTo>
                  <a:pt x="306147" y="1076325"/>
                  <a:pt x="307100" y="1075373"/>
                  <a:pt x="308052" y="1073468"/>
                </a:cubicBezTo>
                <a:cubicBezTo>
                  <a:pt x="308052" y="1069658"/>
                  <a:pt x="309957" y="1065848"/>
                  <a:pt x="307100" y="1062038"/>
                </a:cubicBezTo>
                <a:cubicBezTo>
                  <a:pt x="303290" y="1058228"/>
                  <a:pt x="300432" y="1052513"/>
                  <a:pt x="293765" y="1052513"/>
                </a:cubicBezTo>
                <a:cubicBezTo>
                  <a:pt x="291860" y="1052513"/>
                  <a:pt x="289955" y="1051560"/>
                  <a:pt x="289002" y="1050608"/>
                </a:cubicBezTo>
                <a:cubicBezTo>
                  <a:pt x="288050" y="1048703"/>
                  <a:pt x="286145" y="1046798"/>
                  <a:pt x="285192" y="1044893"/>
                </a:cubicBezTo>
                <a:cubicBezTo>
                  <a:pt x="285192" y="1044893"/>
                  <a:pt x="286145" y="1044893"/>
                  <a:pt x="286145" y="1044893"/>
                </a:cubicBezTo>
                <a:cubicBezTo>
                  <a:pt x="285192" y="1044893"/>
                  <a:pt x="284240" y="1043940"/>
                  <a:pt x="283287" y="1042988"/>
                </a:cubicBezTo>
                <a:cubicBezTo>
                  <a:pt x="281382" y="1040130"/>
                  <a:pt x="279477" y="1036320"/>
                  <a:pt x="277572" y="1033463"/>
                </a:cubicBezTo>
                <a:cubicBezTo>
                  <a:pt x="279477" y="1028700"/>
                  <a:pt x="281382" y="1022985"/>
                  <a:pt x="283287" y="1018223"/>
                </a:cubicBezTo>
                <a:cubicBezTo>
                  <a:pt x="284240" y="1016318"/>
                  <a:pt x="284240" y="1014413"/>
                  <a:pt x="284240" y="1013460"/>
                </a:cubicBezTo>
                <a:cubicBezTo>
                  <a:pt x="284240" y="1012508"/>
                  <a:pt x="283287" y="1012508"/>
                  <a:pt x="283287" y="1012508"/>
                </a:cubicBezTo>
                <a:cubicBezTo>
                  <a:pt x="276620" y="1018223"/>
                  <a:pt x="275667" y="1009650"/>
                  <a:pt x="271857" y="1007745"/>
                </a:cubicBezTo>
                <a:cubicBezTo>
                  <a:pt x="269000" y="1005840"/>
                  <a:pt x="269000" y="1002983"/>
                  <a:pt x="269000" y="1000125"/>
                </a:cubicBezTo>
                <a:cubicBezTo>
                  <a:pt x="272810" y="999173"/>
                  <a:pt x="274715" y="1006793"/>
                  <a:pt x="279477" y="1004888"/>
                </a:cubicBezTo>
                <a:cubicBezTo>
                  <a:pt x="279477" y="1004888"/>
                  <a:pt x="280430" y="1005840"/>
                  <a:pt x="280430" y="1005840"/>
                </a:cubicBezTo>
                <a:cubicBezTo>
                  <a:pt x="283287" y="1009650"/>
                  <a:pt x="287097" y="1014413"/>
                  <a:pt x="292812" y="1017270"/>
                </a:cubicBezTo>
                <a:cubicBezTo>
                  <a:pt x="297575" y="1021080"/>
                  <a:pt x="303290" y="1023938"/>
                  <a:pt x="305195" y="1026795"/>
                </a:cubicBezTo>
                <a:cubicBezTo>
                  <a:pt x="305195" y="1025843"/>
                  <a:pt x="307100" y="1024890"/>
                  <a:pt x="308052" y="1024890"/>
                </a:cubicBezTo>
                <a:cubicBezTo>
                  <a:pt x="310910" y="1028700"/>
                  <a:pt x="324245" y="1030605"/>
                  <a:pt x="317577" y="1031558"/>
                </a:cubicBezTo>
                <a:cubicBezTo>
                  <a:pt x="321387" y="1034415"/>
                  <a:pt x="323292" y="1033463"/>
                  <a:pt x="326150" y="1032510"/>
                </a:cubicBezTo>
                <a:cubicBezTo>
                  <a:pt x="315672" y="1028700"/>
                  <a:pt x="308052" y="1022033"/>
                  <a:pt x="300432" y="1021080"/>
                </a:cubicBezTo>
                <a:cubicBezTo>
                  <a:pt x="299480" y="1016318"/>
                  <a:pt x="292812" y="1013460"/>
                  <a:pt x="288050" y="1010603"/>
                </a:cubicBezTo>
                <a:cubicBezTo>
                  <a:pt x="286145" y="1009650"/>
                  <a:pt x="284240" y="1008698"/>
                  <a:pt x="283287" y="1006793"/>
                </a:cubicBezTo>
                <a:cubicBezTo>
                  <a:pt x="284240" y="1006793"/>
                  <a:pt x="285192" y="1005840"/>
                  <a:pt x="286145" y="1005840"/>
                </a:cubicBezTo>
                <a:cubicBezTo>
                  <a:pt x="286145" y="1005840"/>
                  <a:pt x="286145" y="1004888"/>
                  <a:pt x="286145" y="1004888"/>
                </a:cubicBezTo>
                <a:cubicBezTo>
                  <a:pt x="285192" y="1003935"/>
                  <a:pt x="284240" y="1002983"/>
                  <a:pt x="284240" y="1002030"/>
                </a:cubicBezTo>
                <a:cubicBezTo>
                  <a:pt x="283287" y="1000125"/>
                  <a:pt x="283287" y="998220"/>
                  <a:pt x="285192" y="997268"/>
                </a:cubicBezTo>
                <a:cubicBezTo>
                  <a:pt x="287097" y="996315"/>
                  <a:pt x="289002" y="996315"/>
                  <a:pt x="289955" y="997268"/>
                </a:cubicBezTo>
                <a:cubicBezTo>
                  <a:pt x="290907" y="998220"/>
                  <a:pt x="292812" y="999173"/>
                  <a:pt x="294717" y="1000125"/>
                </a:cubicBezTo>
                <a:cubicBezTo>
                  <a:pt x="294717" y="1002030"/>
                  <a:pt x="294717" y="1003935"/>
                  <a:pt x="295670" y="1005840"/>
                </a:cubicBezTo>
                <a:cubicBezTo>
                  <a:pt x="296622" y="1006793"/>
                  <a:pt x="298527" y="1007745"/>
                  <a:pt x="300432" y="1007745"/>
                </a:cubicBezTo>
                <a:cubicBezTo>
                  <a:pt x="303290" y="1007745"/>
                  <a:pt x="305195" y="1007745"/>
                  <a:pt x="308052" y="1008698"/>
                </a:cubicBezTo>
                <a:cubicBezTo>
                  <a:pt x="307100" y="1008698"/>
                  <a:pt x="305195" y="1008698"/>
                  <a:pt x="309005" y="1010603"/>
                </a:cubicBezTo>
                <a:cubicBezTo>
                  <a:pt x="309957" y="1010603"/>
                  <a:pt x="311862" y="1010603"/>
                  <a:pt x="312815" y="1011555"/>
                </a:cubicBezTo>
                <a:cubicBezTo>
                  <a:pt x="313767" y="1011555"/>
                  <a:pt x="313767" y="1011555"/>
                  <a:pt x="313767" y="1011555"/>
                </a:cubicBezTo>
                <a:cubicBezTo>
                  <a:pt x="321387" y="1014413"/>
                  <a:pt x="329007" y="1020128"/>
                  <a:pt x="334722" y="1021080"/>
                </a:cubicBezTo>
                <a:cubicBezTo>
                  <a:pt x="330912" y="1019175"/>
                  <a:pt x="328055" y="1017270"/>
                  <a:pt x="325197" y="1014413"/>
                </a:cubicBezTo>
                <a:cubicBezTo>
                  <a:pt x="327102" y="1014413"/>
                  <a:pt x="329007" y="1014413"/>
                  <a:pt x="330912" y="1014413"/>
                </a:cubicBezTo>
                <a:cubicBezTo>
                  <a:pt x="330912" y="1014413"/>
                  <a:pt x="331865" y="1013460"/>
                  <a:pt x="331865" y="1013460"/>
                </a:cubicBezTo>
                <a:cubicBezTo>
                  <a:pt x="331865" y="1013460"/>
                  <a:pt x="331865" y="1012508"/>
                  <a:pt x="330912" y="1012508"/>
                </a:cubicBezTo>
                <a:cubicBezTo>
                  <a:pt x="328055" y="1010603"/>
                  <a:pt x="325197" y="1010603"/>
                  <a:pt x="323292" y="1012508"/>
                </a:cubicBezTo>
                <a:cubicBezTo>
                  <a:pt x="323292" y="1012508"/>
                  <a:pt x="323292" y="1013460"/>
                  <a:pt x="322340" y="1013460"/>
                </a:cubicBezTo>
                <a:cubicBezTo>
                  <a:pt x="320435" y="1012508"/>
                  <a:pt x="318530" y="1011555"/>
                  <a:pt x="316625" y="1009650"/>
                </a:cubicBezTo>
                <a:cubicBezTo>
                  <a:pt x="318530" y="1008698"/>
                  <a:pt x="320435" y="1006793"/>
                  <a:pt x="322340" y="1007745"/>
                </a:cubicBezTo>
                <a:cubicBezTo>
                  <a:pt x="324245" y="1007745"/>
                  <a:pt x="327102" y="1007745"/>
                  <a:pt x="329007" y="1007745"/>
                </a:cubicBezTo>
                <a:cubicBezTo>
                  <a:pt x="330912" y="1009650"/>
                  <a:pt x="332817" y="1011555"/>
                  <a:pt x="335675" y="1012508"/>
                </a:cubicBezTo>
                <a:cubicBezTo>
                  <a:pt x="336627" y="1010603"/>
                  <a:pt x="340437" y="1014413"/>
                  <a:pt x="340437" y="1011555"/>
                </a:cubicBezTo>
                <a:cubicBezTo>
                  <a:pt x="340437" y="1010603"/>
                  <a:pt x="340437" y="1010603"/>
                  <a:pt x="340437" y="1009650"/>
                </a:cubicBezTo>
                <a:cubicBezTo>
                  <a:pt x="344247" y="1011555"/>
                  <a:pt x="348057" y="1011555"/>
                  <a:pt x="351867" y="1011555"/>
                </a:cubicBezTo>
                <a:cubicBezTo>
                  <a:pt x="355677" y="1011555"/>
                  <a:pt x="358535" y="1012508"/>
                  <a:pt x="360440" y="1017270"/>
                </a:cubicBezTo>
                <a:cubicBezTo>
                  <a:pt x="361392" y="1020128"/>
                  <a:pt x="363297" y="1022033"/>
                  <a:pt x="365202" y="1022985"/>
                </a:cubicBezTo>
                <a:cubicBezTo>
                  <a:pt x="365202" y="1024890"/>
                  <a:pt x="366155" y="1025843"/>
                  <a:pt x="368060" y="1027748"/>
                </a:cubicBezTo>
                <a:cubicBezTo>
                  <a:pt x="364250" y="1027748"/>
                  <a:pt x="362345" y="1031558"/>
                  <a:pt x="357582" y="1029653"/>
                </a:cubicBezTo>
                <a:cubicBezTo>
                  <a:pt x="359487" y="1030605"/>
                  <a:pt x="361392" y="1031558"/>
                  <a:pt x="361392" y="1033463"/>
                </a:cubicBezTo>
                <a:cubicBezTo>
                  <a:pt x="359487" y="1034415"/>
                  <a:pt x="356630" y="1032510"/>
                  <a:pt x="354725" y="1035368"/>
                </a:cubicBezTo>
                <a:cubicBezTo>
                  <a:pt x="359487" y="1036320"/>
                  <a:pt x="364250" y="1039178"/>
                  <a:pt x="369012" y="1043940"/>
                </a:cubicBezTo>
                <a:cubicBezTo>
                  <a:pt x="370917" y="1040130"/>
                  <a:pt x="377585" y="1044893"/>
                  <a:pt x="379490" y="1045845"/>
                </a:cubicBezTo>
                <a:cubicBezTo>
                  <a:pt x="377585" y="1046798"/>
                  <a:pt x="373775" y="1045845"/>
                  <a:pt x="370917" y="1043940"/>
                </a:cubicBezTo>
                <a:cubicBezTo>
                  <a:pt x="371870" y="1048703"/>
                  <a:pt x="366155" y="1042988"/>
                  <a:pt x="366155" y="1045845"/>
                </a:cubicBezTo>
                <a:cubicBezTo>
                  <a:pt x="370917" y="1048703"/>
                  <a:pt x="387110" y="1045845"/>
                  <a:pt x="389967" y="1054418"/>
                </a:cubicBezTo>
                <a:cubicBezTo>
                  <a:pt x="379490" y="1049655"/>
                  <a:pt x="376632" y="1051560"/>
                  <a:pt x="369012" y="1050608"/>
                </a:cubicBezTo>
                <a:cubicBezTo>
                  <a:pt x="365202" y="1054418"/>
                  <a:pt x="366155" y="1057275"/>
                  <a:pt x="369965" y="1059180"/>
                </a:cubicBezTo>
                <a:lnTo>
                  <a:pt x="370917" y="1057275"/>
                </a:lnTo>
                <a:cubicBezTo>
                  <a:pt x="373775" y="1058228"/>
                  <a:pt x="373775" y="1059180"/>
                  <a:pt x="375680" y="1060133"/>
                </a:cubicBezTo>
                <a:cubicBezTo>
                  <a:pt x="374727" y="1060133"/>
                  <a:pt x="373775" y="1061085"/>
                  <a:pt x="374727" y="1062038"/>
                </a:cubicBezTo>
                <a:cubicBezTo>
                  <a:pt x="373775" y="1063943"/>
                  <a:pt x="372822" y="1060133"/>
                  <a:pt x="369965" y="1060133"/>
                </a:cubicBezTo>
                <a:cubicBezTo>
                  <a:pt x="373775" y="1062990"/>
                  <a:pt x="379490" y="1065848"/>
                  <a:pt x="383300" y="1069658"/>
                </a:cubicBezTo>
                <a:cubicBezTo>
                  <a:pt x="394730" y="1072515"/>
                  <a:pt x="409017" y="1082993"/>
                  <a:pt x="418542" y="1082993"/>
                </a:cubicBezTo>
                <a:cubicBezTo>
                  <a:pt x="414732" y="1081088"/>
                  <a:pt x="406160" y="1079183"/>
                  <a:pt x="406160" y="1074420"/>
                </a:cubicBezTo>
                <a:cubicBezTo>
                  <a:pt x="409970" y="1071563"/>
                  <a:pt x="412827" y="1079183"/>
                  <a:pt x="415685" y="1076325"/>
                </a:cubicBezTo>
                <a:cubicBezTo>
                  <a:pt x="410922" y="1073468"/>
                  <a:pt x="408065" y="1074420"/>
                  <a:pt x="406160" y="1070610"/>
                </a:cubicBezTo>
                <a:cubicBezTo>
                  <a:pt x="408065" y="1071563"/>
                  <a:pt x="408065" y="1069658"/>
                  <a:pt x="409017" y="1069658"/>
                </a:cubicBezTo>
                <a:cubicBezTo>
                  <a:pt x="413780" y="1072515"/>
                  <a:pt x="418542" y="1076325"/>
                  <a:pt x="417590" y="1078230"/>
                </a:cubicBezTo>
                <a:cubicBezTo>
                  <a:pt x="417590" y="1075373"/>
                  <a:pt x="420447" y="1081088"/>
                  <a:pt x="421400" y="1079183"/>
                </a:cubicBezTo>
                <a:cubicBezTo>
                  <a:pt x="419495" y="1078230"/>
                  <a:pt x="420447" y="1076325"/>
                  <a:pt x="420447" y="1074420"/>
                </a:cubicBezTo>
                <a:cubicBezTo>
                  <a:pt x="414732" y="1072515"/>
                  <a:pt x="410922" y="1069658"/>
                  <a:pt x="410922" y="1066800"/>
                </a:cubicBezTo>
                <a:cubicBezTo>
                  <a:pt x="418542" y="1065848"/>
                  <a:pt x="424257" y="1070610"/>
                  <a:pt x="429972" y="1070610"/>
                </a:cubicBezTo>
                <a:cubicBezTo>
                  <a:pt x="430925" y="1072515"/>
                  <a:pt x="432830" y="1075373"/>
                  <a:pt x="434735" y="1076325"/>
                </a:cubicBezTo>
                <a:cubicBezTo>
                  <a:pt x="436640" y="1078230"/>
                  <a:pt x="438545" y="1077278"/>
                  <a:pt x="439497" y="1077278"/>
                </a:cubicBezTo>
                <a:cubicBezTo>
                  <a:pt x="441402" y="1076325"/>
                  <a:pt x="441402" y="1074420"/>
                  <a:pt x="444260" y="1075373"/>
                </a:cubicBezTo>
                <a:cubicBezTo>
                  <a:pt x="447117" y="1077278"/>
                  <a:pt x="450927" y="1078230"/>
                  <a:pt x="453785" y="1081088"/>
                </a:cubicBezTo>
                <a:cubicBezTo>
                  <a:pt x="459500" y="1086803"/>
                  <a:pt x="466167" y="1090613"/>
                  <a:pt x="473787" y="1093470"/>
                </a:cubicBezTo>
                <a:cubicBezTo>
                  <a:pt x="473787" y="1093470"/>
                  <a:pt x="473787" y="1093470"/>
                  <a:pt x="473787" y="1093470"/>
                </a:cubicBezTo>
                <a:cubicBezTo>
                  <a:pt x="473787" y="1093470"/>
                  <a:pt x="472835" y="1094423"/>
                  <a:pt x="472835" y="1094423"/>
                </a:cubicBezTo>
                <a:cubicBezTo>
                  <a:pt x="465215" y="1093470"/>
                  <a:pt x="460452" y="1095375"/>
                  <a:pt x="452832" y="1091565"/>
                </a:cubicBezTo>
                <a:cubicBezTo>
                  <a:pt x="452832" y="1092518"/>
                  <a:pt x="453785" y="1092518"/>
                  <a:pt x="453785" y="1092518"/>
                </a:cubicBezTo>
                <a:cubicBezTo>
                  <a:pt x="449022" y="1091565"/>
                  <a:pt x="444260" y="1090613"/>
                  <a:pt x="439497" y="1089660"/>
                </a:cubicBezTo>
                <a:cubicBezTo>
                  <a:pt x="436640" y="1094423"/>
                  <a:pt x="445212" y="1089660"/>
                  <a:pt x="444260" y="1093470"/>
                </a:cubicBezTo>
                <a:cubicBezTo>
                  <a:pt x="441402" y="1094423"/>
                  <a:pt x="430925" y="1091565"/>
                  <a:pt x="430925" y="1088708"/>
                </a:cubicBezTo>
                <a:cubicBezTo>
                  <a:pt x="432830" y="1089660"/>
                  <a:pt x="435687" y="1090613"/>
                  <a:pt x="437592" y="1091565"/>
                </a:cubicBezTo>
                <a:cubicBezTo>
                  <a:pt x="436640" y="1089660"/>
                  <a:pt x="433782" y="1088708"/>
                  <a:pt x="430925" y="1087755"/>
                </a:cubicBezTo>
                <a:cubicBezTo>
                  <a:pt x="430925" y="1087755"/>
                  <a:pt x="430925" y="1087755"/>
                  <a:pt x="430925" y="1087755"/>
                </a:cubicBezTo>
                <a:cubicBezTo>
                  <a:pt x="430925" y="1087755"/>
                  <a:pt x="430925" y="1087755"/>
                  <a:pt x="430925" y="1087755"/>
                </a:cubicBezTo>
                <a:cubicBezTo>
                  <a:pt x="429020" y="1086803"/>
                  <a:pt x="428067" y="1085850"/>
                  <a:pt x="427115" y="1084898"/>
                </a:cubicBezTo>
                <a:cubicBezTo>
                  <a:pt x="426162" y="1084898"/>
                  <a:pt x="419495" y="1084898"/>
                  <a:pt x="422352" y="1085850"/>
                </a:cubicBezTo>
                <a:cubicBezTo>
                  <a:pt x="422352" y="1085850"/>
                  <a:pt x="422352" y="1085850"/>
                  <a:pt x="423305" y="1085850"/>
                </a:cubicBezTo>
                <a:cubicBezTo>
                  <a:pt x="413780" y="1083945"/>
                  <a:pt x="405207" y="1080135"/>
                  <a:pt x="396635" y="1078230"/>
                </a:cubicBezTo>
                <a:cubicBezTo>
                  <a:pt x="386157" y="1074420"/>
                  <a:pt x="375680" y="1071563"/>
                  <a:pt x="365202" y="1071563"/>
                </a:cubicBezTo>
                <a:cubicBezTo>
                  <a:pt x="363297" y="1066800"/>
                  <a:pt x="358535" y="1065848"/>
                  <a:pt x="354725" y="1064895"/>
                </a:cubicBezTo>
                <a:cubicBezTo>
                  <a:pt x="343295" y="1061085"/>
                  <a:pt x="334722" y="1054418"/>
                  <a:pt x="329007" y="1048703"/>
                </a:cubicBezTo>
                <a:cubicBezTo>
                  <a:pt x="325197" y="1053465"/>
                  <a:pt x="320435" y="1041083"/>
                  <a:pt x="314720" y="1041083"/>
                </a:cubicBezTo>
                <a:cubicBezTo>
                  <a:pt x="314720" y="1040130"/>
                  <a:pt x="313767" y="1039178"/>
                  <a:pt x="315672" y="1039178"/>
                </a:cubicBezTo>
                <a:cubicBezTo>
                  <a:pt x="304242" y="1038225"/>
                  <a:pt x="303290" y="1025843"/>
                  <a:pt x="291860" y="1022033"/>
                </a:cubicBezTo>
                <a:cubicBezTo>
                  <a:pt x="296622" y="1025843"/>
                  <a:pt x="285192" y="1022985"/>
                  <a:pt x="294717" y="1028700"/>
                </a:cubicBezTo>
                <a:cubicBezTo>
                  <a:pt x="297575" y="1027748"/>
                  <a:pt x="293765" y="1023938"/>
                  <a:pt x="296622" y="1025843"/>
                </a:cubicBezTo>
                <a:cubicBezTo>
                  <a:pt x="293765" y="1029653"/>
                  <a:pt x="304242" y="1034415"/>
                  <a:pt x="305195" y="1040130"/>
                </a:cubicBezTo>
                <a:cubicBezTo>
                  <a:pt x="313767" y="1040130"/>
                  <a:pt x="318530" y="1047750"/>
                  <a:pt x="327102" y="1053465"/>
                </a:cubicBezTo>
                <a:cubicBezTo>
                  <a:pt x="327102" y="1055370"/>
                  <a:pt x="327102" y="1061085"/>
                  <a:pt x="331865" y="1060133"/>
                </a:cubicBezTo>
                <a:cubicBezTo>
                  <a:pt x="327102" y="1058228"/>
                  <a:pt x="333770" y="1058228"/>
                  <a:pt x="334722" y="1057275"/>
                </a:cubicBezTo>
                <a:cubicBezTo>
                  <a:pt x="339485" y="1059180"/>
                  <a:pt x="343295" y="1062990"/>
                  <a:pt x="348057" y="1065848"/>
                </a:cubicBezTo>
                <a:cubicBezTo>
                  <a:pt x="345200" y="1066800"/>
                  <a:pt x="342342" y="1067753"/>
                  <a:pt x="341390" y="1067753"/>
                </a:cubicBezTo>
                <a:cubicBezTo>
                  <a:pt x="342342" y="1068705"/>
                  <a:pt x="343295" y="1068705"/>
                  <a:pt x="344247" y="1068705"/>
                </a:cubicBezTo>
                <a:cubicBezTo>
                  <a:pt x="344247" y="1069658"/>
                  <a:pt x="344247" y="1069658"/>
                  <a:pt x="342342" y="1071563"/>
                </a:cubicBezTo>
                <a:cubicBezTo>
                  <a:pt x="348057" y="1075373"/>
                  <a:pt x="349010" y="1073468"/>
                  <a:pt x="351867" y="1073468"/>
                </a:cubicBezTo>
                <a:cubicBezTo>
                  <a:pt x="348057" y="1077278"/>
                  <a:pt x="365202" y="1082040"/>
                  <a:pt x="369012" y="1086803"/>
                </a:cubicBezTo>
                <a:cubicBezTo>
                  <a:pt x="369012" y="1084898"/>
                  <a:pt x="370917" y="1084898"/>
                  <a:pt x="373775" y="1085850"/>
                </a:cubicBezTo>
                <a:cubicBezTo>
                  <a:pt x="372822" y="1086803"/>
                  <a:pt x="371870" y="1086803"/>
                  <a:pt x="372822" y="1087755"/>
                </a:cubicBezTo>
                <a:cubicBezTo>
                  <a:pt x="397587" y="1096328"/>
                  <a:pt x="421400" y="1102995"/>
                  <a:pt x="444260" y="1109663"/>
                </a:cubicBezTo>
                <a:cubicBezTo>
                  <a:pt x="452832" y="1108710"/>
                  <a:pt x="475692" y="1112520"/>
                  <a:pt x="472835" y="1120140"/>
                </a:cubicBezTo>
                <a:cubicBezTo>
                  <a:pt x="500457" y="1128713"/>
                  <a:pt x="530937" y="1130618"/>
                  <a:pt x="562370" y="1133475"/>
                </a:cubicBezTo>
                <a:cubicBezTo>
                  <a:pt x="572847" y="1129665"/>
                  <a:pt x="586182" y="1131570"/>
                  <a:pt x="595707" y="1132523"/>
                </a:cubicBezTo>
                <a:cubicBezTo>
                  <a:pt x="594755" y="1132523"/>
                  <a:pt x="598565" y="1130618"/>
                  <a:pt x="601422" y="1131570"/>
                </a:cubicBezTo>
                <a:cubicBezTo>
                  <a:pt x="610947" y="1134428"/>
                  <a:pt x="594755" y="1138238"/>
                  <a:pt x="586182" y="1137285"/>
                </a:cubicBezTo>
                <a:cubicBezTo>
                  <a:pt x="593802" y="1137285"/>
                  <a:pt x="586182" y="1143000"/>
                  <a:pt x="585230" y="1144905"/>
                </a:cubicBezTo>
                <a:cubicBezTo>
                  <a:pt x="569037" y="1146810"/>
                  <a:pt x="556655" y="1145858"/>
                  <a:pt x="542367" y="1146810"/>
                </a:cubicBezTo>
                <a:cubicBezTo>
                  <a:pt x="538557" y="1145858"/>
                  <a:pt x="538557" y="1143953"/>
                  <a:pt x="533795" y="1143953"/>
                </a:cubicBezTo>
                <a:cubicBezTo>
                  <a:pt x="527127" y="1146810"/>
                  <a:pt x="521412" y="1141095"/>
                  <a:pt x="513792" y="1141095"/>
                </a:cubicBezTo>
                <a:cubicBezTo>
                  <a:pt x="509982" y="1141095"/>
                  <a:pt x="506172" y="1143953"/>
                  <a:pt x="502362" y="1143953"/>
                </a:cubicBezTo>
                <a:cubicBezTo>
                  <a:pt x="497600" y="1143000"/>
                  <a:pt x="493790" y="1139190"/>
                  <a:pt x="489980" y="1139190"/>
                </a:cubicBezTo>
                <a:cubicBezTo>
                  <a:pt x="488075" y="1139190"/>
                  <a:pt x="483312" y="1139190"/>
                  <a:pt x="481407" y="1139190"/>
                </a:cubicBezTo>
                <a:cubicBezTo>
                  <a:pt x="481407" y="1139190"/>
                  <a:pt x="482360" y="1137285"/>
                  <a:pt x="483312" y="1138238"/>
                </a:cubicBezTo>
                <a:cubicBezTo>
                  <a:pt x="479502" y="1137285"/>
                  <a:pt x="476645" y="1139190"/>
                  <a:pt x="472835" y="1139190"/>
                </a:cubicBezTo>
                <a:cubicBezTo>
                  <a:pt x="471882" y="1139190"/>
                  <a:pt x="471882" y="1136333"/>
                  <a:pt x="471882" y="1136333"/>
                </a:cubicBezTo>
                <a:cubicBezTo>
                  <a:pt x="467120" y="1133475"/>
                  <a:pt x="460452" y="1136333"/>
                  <a:pt x="454737" y="1135380"/>
                </a:cubicBezTo>
                <a:cubicBezTo>
                  <a:pt x="450927" y="1132523"/>
                  <a:pt x="460452" y="1132523"/>
                  <a:pt x="453785" y="1131570"/>
                </a:cubicBezTo>
                <a:cubicBezTo>
                  <a:pt x="452832" y="1134428"/>
                  <a:pt x="447117" y="1132523"/>
                  <a:pt x="444260" y="1133475"/>
                </a:cubicBezTo>
                <a:cubicBezTo>
                  <a:pt x="441402" y="1127760"/>
                  <a:pt x="428067" y="1129665"/>
                  <a:pt x="430925" y="1125855"/>
                </a:cubicBezTo>
                <a:cubicBezTo>
                  <a:pt x="426162" y="1124903"/>
                  <a:pt x="419495" y="1124903"/>
                  <a:pt x="412827" y="1122998"/>
                </a:cubicBezTo>
                <a:cubicBezTo>
                  <a:pt x="406160" y="1121093"/>
                  <a:pt x="400445" y="1120140"/>
                  <a:pt x="395682" y="1118235"/>
                </a:cubicBezTo>
                <a:cubicBezTo>
                  <a:pt x="397587" y="1119188"/>
                  <a:pt x="396635" y="1120140"/>
                  <a:pt x="396635" y="1121093"/>
                </a:cubicBezTo>
                <a:cubicBezTo>
                  <a:pt x="386157" y="1117283"/>
                  <a:pt x="383300" y="1116330"/>
                  <a:pt x="377585" y="1115378"/>
                </a:cubicBezTo>
                <a:cubicBezTo>
                  <a:pt x="377585" y="1114425"/>
                  <a:pt x="378537" y="1114425"/>
                  <a:pt x="379490" y="1114425"/>
                </a:cubicBezTo>
                <a:cubicBezTo>
                  <a:pt x="371870" y="1111568"/>
                  <a:pt x="364250" y="1109663"/>
                  <a:pt x="358535" y="1106805"/>
                </a:cubicBezTo>
                <a:cubicBezTo>
                  <a:pt x="352820" y="1103948"/>
                  <a:pt x="347105" y="1101090"/>
                  <a:pt x="342342" y="1099185"/>
                </a:cubicBezTo>
                <a:cubicBezTo>
                  <a:pt x="340437" y="1099185"/>
                  <a:pt x="339485" y="1100138"/>
                  <a:pt x="337580" y="1100138"/>
                </a:cubicBezTo>
                <a:cubicBezTo>
                  <a:pt x="334722" y="1096328"/>
                  <a:pt x="333770" y="1097280"/>
                  <a:pt x="330912" y="1098233"/>
                </a:cubicBezTo>
                <a:cubicBezTo>
                  <a:pt x="329007" y="1095375"/>
                  <a:pt x="330912" y="1093470"/>
                  <a:pt x="327102" y="1092518"/>
                </a:cubicBezTo>
                <a:cubicBezTo>
                  <a:pt x="330912" y="1096328"/>
                  <a:pt x="320435" y="1092518"/>
                  <a:pt x="317577" y="1091565"/>
                </a:cubicBezTo>
                <a:cubicBezTo>
                  <a:pt x="318530" y="1089660"/>
                  <a:pt x="314720" y="1088708"/>
                  <a:pt x="316625" y="1087755"/>
                </a:cubicBezTo>
                <a:cubicBezTo>
                  <a:pt x="316625" y="1085850"/>
                  <a:pt x="320435" y="1088708"/>
                  <a:pt x="321387" y="1087755"/>
                </a:cubicBezTo>
                <a:cubicBezTo>
                  <a:pt x="312815" y="1083945"/>
                  <a:pt x="311862" y="1085850"/>
                  <a:pt x="309005" y="1088708"/>
                </a:cubicBezTo>
                <a:cubicBezTo>
                  <a:pt x="311862" y="1091565"/>
                  <a:pt x="316625" y="1093470"/>
                  <a:pt x="319482" y="1096328"/>
                </a:cubicBezTo>
                <a:cubicBezTo>
                  <a:pt x="324245" y="1093470"/>
                  <a:pt x="336627" y="1102995"/>
                  <a:pt x="339485" y="1105853"/>
                </a:cubicBezTo>
                <a:cubicBezTo>
                  <a:pt x="337580" y="1104900"/>
                  <a:pt x="337580" y="1106805"/>
                  <a:pt x="336627" y="1105853"/>
                </a:cubicBezTo>
                <a:cubicBezTo>
                  <a:pt x="336627" y="1104900"/>
                  <a:pt x="337580" y="1103948"/>
                  <a:pt x="336627" y="1102995"/>
                </a:cubicBezTo>
                <a:cubicBezTo>
                  <a:pt x="327102" y="1103948"/>
                  <a:pt x="319482" y="1097280"/>
                  <a:pt x="309957" y="1091565"/>
                </a:cubicBezTo>
                <a:cubicBezTo>
                  <a:pt x="311862" y="1096328"/>
                  <a:pt x="306147" y="1092518"/>
                  <a:pt x="305195" y="1095375"/>
                </a:cubicBezTo>
                <a:cubicBezTo>
                  <a:pt x="315672" y="1100138"/>
                  <a:pt x="326150" y="1104900"/>
                  <a:pt x="335675" y="1109663"/>
                </a:cubicBezTo>
                <a:cubicBezTo>
                  <a:pt x="331865" y="1105853"/>
                  <a:pt x="340437" y="1109663"/>
                  <a:pt x="342342" y="1108710"/>
                </a:cubicBezTo>
                <a:cubicBezTo>
                  <a:pt x="344247" y="1110615"/>
                  <a:pt x="350915" y="1116330"/>
                  <a:pt x="353772" y="1116330"/>
                </a:cubicBezTo>
                <a:cubicBezTo>
                  <a:pt x="351867" y="1115378"/>
                  <a:pt x="352820" y="1114425"/>
                  <a:pt x="353772" y="1113473"/>
                </a:cubicBezTo>
                <a:cubicBezTo>
                  <a:pt x="357582" y="1119188"/>
                  <a:pt x="367107" y="1121093"/>
                  <a:pt x="374727" y="1124903"/>
                </a:cubicBezTo>
                <a:cubicBezTo>
                  <a:pt x="366155" y="1121093"/>
                  <a:pt x="369965" y="1124903"/>
                  <a:pt x="362345" y="1122998"/>
                </a:cubicBezTo>
                <a:cubicBezTo>
                  <a:pt x="368060" y="1125855"/>
                  <a:pt x="370917" y="1128713"/>
                  <a:pt x="376632" y="1127760"/>
                </a:cubicBezTo>
                <a:lnTo>
                  <a:pt x="375680" y="1129665"/>
                </a:lnTo>
                <a:cubicBezTo>
                  <a:pt x="382347" y="1130618"/>
                  <a:pt x="390920" y="1134428"/>
                  <a:pt x="399492" y="1138238"/>
                </a:cubicBezTo>
                <a:cubicBezTo>
                  <a:pt x="404255" y="1140143"/>
                  <a:pt x="408065" y="1142048"/>
                  <a:pt x="412827" y="1143953"/>
                </a:cubicBezTo>
                <a:cubicBezTo>
                  <a:pt x="417590" y="1144905"/>
                  <a:pt x="422352" y="1145858"/>
                  <a:pt x="426162" y="1146810"/>
                </a:cubicBezTo>
                <a:cubicBezTo>
                  <a:pt x="426162" y="1147763"/>
                  <a:pt x="425210" y="1148715"/>
                  <a:pt x="427115" y="1149668"/>
                </a:cubicBezTo>
                <a:cubicBezTo>
                  <a:pt x="443307" y="1150620"/>
                  <a:pt x="464262" y="1161098"/>
                  <a:pt x="471882" y="1159193"/>
                </a:cubicBezTo>
                <a:cubicBezTo>
                  <a:pt x="471882" y="1162050"/>
                  <a:pt x="464262" y="1162050"/>
                  <a:pt x="461405" y="1159193"/>
                </a:cubicBezTo>
                <a:cubicBezTo>
                  <a:pt x="461405" y="1164908"/>
                  <a:pt x="470930" y="1163003"/>
                  <a:pt x="474740" y="1163003"/>
                </a:cubicBezTo>
                <a:cubicBezTo>
                  <a:pt x="474740" y="1163003"/>
                  <a:pt x="474740" y="1164908"/>
                  <a:pt x="474740" y="1164908"/>
                </a:cubicBezTo>
                <a:cubicBezTo>
                  <a:pt x="480455" y="1164908"/>
                  <a:pt x="484265" y="1162050"/>
                  <a:pt x="489980" y="1162050"/>
                </a:cubicBezTo>
                <a:cubicBezTo>
                  <a:pt x="497600" y="1163003"/>
                  <a:pt x="499505" y="1166813"/>
                  <a:pt x="509982" y="1167765"/>
                </a:cubicBezTo>
                <a:cubicBezTo>
                  <a:pt x="507125" y="1163955"/>
                  <a:pt x="520460" y="1168718"/>
                  <a:pt x="525222" y="1167765"/>
                </a:cubicBezTo>
                <a:cubicBezTo>
                  <a:pt x="517602" y="1166813"/>
                  <a:pt x="521412" y="1165860"/>
                  <a:pt x="528080" y="1166813"/>
                </a:cubicBezTo>
                <a:cubicBezTo>
                  <a:pt x="534747" y="1166813"/>
                  <a:pt x="542367" y="1167765"/>
                  <a:pt x="542367" y="1170623"/>
                </a:cubicBezTo>
                <a:cubicBezTo>
                  <a:pt x="537605" y="1169670"/>
                  <a:pt x="536652" y="1172528"/>
                  <a:pt x="533795" y="1172528"/>
                </a:cubicBezTo>
                <a:cubicBezTo>
                  <a:pt x="542367" y="1172528"/>
                  <a:pt x="537605" y="1173480"/>
                  <a:pt x="539510" y="1177290"/>
                </a:cubicBezTo>
                <a:cubicBezTo>
                  <a:pt x="546177" y="1176338"/>
                  <a:pt x="547130" y="1179195"/>
                  <a:pt x="550940" y="1179195"/>
                </a:cubicBezTo>
                <a:cubicBezTo>
                  <a:pt x="549987" y="1176338"/>
                  <a:pt x="544272" y="1176338"/>
                  <a:pt x="542367" y="1174433"/>
                </a:cubicBezTo>
                <a:cubicBezTo>
                  <a:pt x="544272" y="1174433"/>
                  <a:pt x="545225" y="1174433"/>
                  <a:pt x="547130" y="1173480"/>
                </a:cubicBezTo>
                <a:cubicBezTo>
                  <a:pt x="550940" y="1174433"/>
                  <a:pt x="552845" y="1179195"/>
                  <a:pt x="555702" y="1175385"/>
                </a:cubicBezTo>
                <a:cubicBezTo>
                  <a:pt x="555702" y="1176338"/>
                  <a:pt x="555702" y="1178243"/>
                  <a:pt x="556655" y="1178243"/>
                </a:cubicBezTo>
                <a:cubicBezTo>
                  <a:pt x="544272" y="1178243"/>
                  <a:pt x="536652" y="1179195"/>
                  <a:pt x="528080" y="1178243"/>
                </a:cubicBezTo>
                <a:cubicBezTo>
                  <a:pt x="520460" y="1177290"/>
                  <a:pt x="511887" y="1175385"/>
                  <a:pt x="501410" y="1172528"/>
                </a:cubicBezTo>
                <a:cubicBezTo>
                  <a:pt x="494742" y="1172528"/>
                  <a:pt x="488075" y="1170623"/>
                  <a:pt x="480455" y="1169670"/>
                </a:cubicBezTo>
                <a:cubicBezTo>
                  <a:pt x="473787" y="1167765"/>
                  <a:pt x="466167" y="1166813"/>
                  <a:pt x="459500" y="1167765"/>
                </a:cubicBezTo>
                <a:cubicBezTo>
                  <a:pt x="459500" y="1165860"/>
                  <a:pt x="454737" y="1165860"/>
                  <a:pt x="455690" y="1163955"/>
                </a:cubicBezTo>
                <a:cubicBezTo>
                  <a:pt x="436640" y="1162050"/>
                  <a:pt x="419495" y="1148715"/>
                  <a:pt x="403302" y="1150620"/>
                </a:cubicBezTo>
                <a:cubicBezTo>
                  <a:pt x="407112" y="1152525"/>
                  <a:pt x="413780" y="1153478"/>
                  <a:pt x="412827" y="1155383"/>
                </a:cubicBezTo>
                <a:cubicBezTo>
                  <a:pt x="408065" y="1154430"/>
                  <a:pt x="387110" y="1149668"/>
                  <a:pt x="393777" y="1145858"/>
                </a:cubicBezTo>
                <a:cubicBezTo>
                  <a:pt x="389967" y="1144905"/>
                  <a:pt x="387110" y="1144905"/>
                  <a:pt x="382347" y="1143000"/>
                </a:cubicBezTo>
                <a:cubicBezTo>
                  <a:pt x="379490" y="1145858"/>
                  <a:pt x="389967" y="1145858"/>
                  <a:pt x="389015" y="1147763"/>
                </a:cubicBezTo>
                <a:cubicBezTo>
                  <a:pt x="382347" y="1145858"/>
                  <a:pt x="367107" y="1142048"/>
                  <a:pt x="364250" y="1136333"/>
                </a:cubicBezTo>
                <a:cubicBezTo>
                  <a:pt x="350915" y="1131570"/>
                  <a:pt x="340437" y="1126808"/>
                  <a:pt x="330912" y="1122045"/>
                </a:cubicBezTo>
                <a:cubicBezTo>
                  <a:pt x="321387" y="1117283"/>
                  <a:pt x="312815" y="1112520"/>
                  <a:pt x="306147" y="1105853"/>
                </a:cubicBezTo>
                <a:cubicBezTo>
                  <a:pt x="303290" y="1108710"/>
                  <a:pt x="304242" y="1102995"/>
                  <a:pt x="301385" y="1102043"/>
                </a:cubicBezTo>
                <a:cubicBezTo>
                  <a:pt x="297575" y="1101090"/>
                  <a:pt x="300432" y="1105853"/>
                  <a:pt x="298527" y="1104900"/>
                </a:cubicBezTo>
                <a:cubicBezTo>
                  <a:pt x="297575" y="1103948"/>
                  <a:pt x="296622" y="1104900"/>
                  <a:pt x="295670" y="1103948"/>
                </a:cubicBezTo>
                <a:cubicBezTo>
                  <a:pt x="289955" y="1102043"/>
                  <a:pt x="291860" y="1099185"/>
                  <a:pt x="289002" y="1097280"/>
                </a:cubicBezTo>
                <a:cubicBezTo>
                  <a:pt x="286145" y="1098233"/>
                  <a:pt x="280430" y="1093470"/>
                  <a:pt x="275667" y="1090613"/>
                </a:cubicBezTo>
                <a:cubicBezTo>
                  <a:pt x="277572" y="1084898"/>
                  <a:pt x="266142" y="1082993"/>
                  <a:pt x="261380" y="1079183"/>
                </a:cubicBezTo>
                <a:cubicBezTo>
                  <a:pt x="250902" y="1072515"/>
                  <a:pt x="240425" y="1062990"/>
                  <a:pt x="229947" y="1054418"/>
                </a:cubicBezTo>
                <a:cubicBezTo>
                  <a:pt x="219470" y="1045845"/>
                  <a:pt x="208992" y="1038225"/>
                  <a:pt x="202325" y="1031558"/>
                </a:cubicBezTo>
                <a:cubicBezTo>
                  <a:pt x="212802" y="1042988"/>
                  <a:pt x="218517" y="1043940"/>
                  <a:pt x="226137" y="1054418"/>
                </a:cubicBezTo>
                <a:cubicBezTo>
                  <a:pt x="234710" y="1058228"/>
                  <a:pt x="242330" y="1064895"/>
                  <a:pt x="249950" y="1071563"/>
                </a:cubicBezTo>
                <a:cubicBezTo>
                  <a:pt x="258522" y="1078230"/>
                  <a:pt x="267095" y="1083945"/>
                  <a:pt x="275667" y="1088708"/>
                </a:cubicBezTo>
                <a:cubicBezTo>
                  <a:pt x="274715" y="1090613"/>
                  <a:pt x="276620" y="1092518"/>
                  <a:pt x="276620" y="1093470"/>
                </a:cubicBezTo>
                <a:cubicBezTo>
                  <a:pt x="274715" y="1093470"/>
                  <a:pt x="270905" y="1091565"/>
                  <a:pt x="269000" y="1091565"/>
                </a:cubicBezTo>
                <a:cubicBezTo>
                  <a:pt x="272810" y="1096328"/>
                  <a:pt x="289002" y="1100138"/>
                  <a:pt x="295670" y="1109663"/>
                </a:cubicBezTo>
                <a:cubicBezTo>
                  <a:pt x="297575" y="1107758"/>
                  <a:pt x="301385" y="1111568"/>
                  <a:pt x="304242" y="1113473"/>
                </a:cubicBezTo>
                <a:cubicBezTo>
                  <a:pt x="310910" y="1110615"/>
                  <a:pt x="331865" y="1121093"/>
                  <a:pt x="338532" y="1125855"/>
                </a:cubicBezTo>
                <a:cubicBezTo>
                  <a:pt x="337580" y="1126808"/>
                  <a:pt x="326150" y="1120140"/>
                  <a:pt x="329960" y="1123950"/>
                </a:cubicBezTo>
                <a:cubicBezTo>
                  <a:pt x="333770" y="1125855"/>
                  <a:pt x="338532" y="1127760"/>
                  <a:pt x="337580" y="1129665"/>
                </a:cubicBezTo>
                <a:cubicBezTo>
                  <a:pt x="334722" y="1128713"/>
                  <a:pt x="329960" y="1124903"/>
                  <a:pt x="329007" y="1126808"/>
                </a:cubicBezTo>
                <a:cubicBezTo>
                  <a:pt x="332817" y="1129665"/>
                  <a:pt x="342342" y="1132523"/>
                  <a:pt x="338532" y="1136333"/>
                </a:cubicBezTo>
                <a:cubicBezTo>
                  <a:pt x="344247" y="1139190"/>
                  <a:pt x="337580" y="1132523"/>
                  <a:pt x="344247" y="1135380"/>
                </a:cubicBezTo>
                <a:cubicBezTo>
                  <a:pt x="344247" y="1136333"/>
                  <a:pt x="345200" y="1136333"/>
                  <a:pt x="347105" y="1137285"/>
                </a:cubicBezTo>
                <a:cubicBezTo>
                  <a:pt x="347105" y="1141095"/>
                  <a:pt x="343295" y="1140143"/>
                  <a:pt x="340437" y="1140143"/>
                </a:cubicBezTo>
                <a:cubicBezTo>
                  <a:pt x="346152" y="1144905"/>
                  <a:pt x="347105" y="1142048"/>
                  <a:pt x="348057" y="1141095"/>
                </a:cubicBezTo>
                <a:cubicBezTo>
                  <a:pt x="351867" y="1144905"/>
                  <a:pt x="343295" y="1142048"/>
                  <a:pt x="346152" y="1145858"/>
                </a:cubicBezTo>
                <a:cubicBezTo>
                  <a:pt x="351867" y="1149668"/>
                  <a:pt x="358535" y="1152525"/>
                  <a:pt x="361392" y="1153478"/>
                </a:cubicBezTo>
                <a:cubicBezTo>
                  <a:pt x="359487" y="1152525"/>
                  <a:pt x="359487" y="1151573"/>
                  <a:pt x="359487" y="1150620"/>
                </a:cubicBezTo>
                <a:cubicBezTo>
                  <a:pt x="362345" y="1151573"/>
                  <a:pt x="366155" y="1150620"/>
                  <a:pt x="367107" y="1153478"/>
                </a:cubicBezTo>
                <a:cubicBezTo>
                  <a:pt x="365202" y="1152525"/>
                  <a:pt x="363297" y="1151573"/>
                  <a:pt x="362345" y="1152525"/>
                </a:cubicBezTo>
                <a:cubicBezTo>
                  <a:pt x="369965" y="1157288"/>
                  <a:pt x="383300" y="1160145"/>
                  <a:pt x="387110" y="1165860"/>
                </a:cubicBezTo>
                <a:cubicBezTo>
                  <a:pt x="390920" y="1165860"/>
                  <a:pt x="385205" y="1163003"/>
                  <a:pt x="389967" y="1163003"/>
                </a:cubicBezTo>
                <a:cubicBezTo>
                  <a:pt x="398540" y="1164908"/>
                  <a:pt x="396635" y="1168718"/>
                  <a:pt x="402350" y="1170623"/>
                </a:cubicBezTo>
                <a:cubicBezTo>
                  <a:pt x="403302" y="1169670"/>
                  <a:pt x="401397" y="1165860"/>
                  <a:pt x="405207" y="1166813"/>
                </a:cubicBezTo>
                <a:cubicBezTo>
                  <a:pt x="409970" y="1168718"/>
                  <a:pt x="419495" y="1169670"/>
                  <a:pt x="417590" y="1172528"/>
                </a:cubicBezTo>
                <a:cubicBezTo>
                  <a:pt x="415685" y="1172528"/>
                  <a:pt x="406160" y="1170623"/>
                  <a:pt x="409970" y="1172528"/>
                </a:cubicBezTo>
                <a:cubicBezTo>
                  <a:pt x="418542" y="1173480"/>
                  <a:pt x="424257" y="1176338"/>
                  <a:pt x="429020" y="1174433"/>
                </a:cubicBezTo>
                <a:cubicBezTo>
                  <a:pt x="434735" y="1177290"/>
                  <a:pt x="427115" y="1178243"/>
                  <a:pt x="432830" y="1180148"/>
                </a:cubicBezTo>
                <a:cubicBezTo>
                  <a:pt x="434735" y="1180148"/>
                  <a:pt x="433782" y="1177290"/>
                  <a:pt x="436640" y="1177290"/>
                </a:cubicBezTo>
                <a:cubicBezTo>
                  <a:pt x="438545" y="1179195"/>
                  <a:pt x="453785" y="1186815"/>
                  <a:pt x="447117" y="1181100"/>
                </a:cubicBezTo>
                <a:cubicBezTo>
                  <a:pt x="453785" y="1183005"/>
                  <a:pt x="454737" y="1183958"/>
                  <a:pt x="463310" y="1185863"/>
                </a:cubicBezTo>
                <a:cubicBezTo>
                  <a:pt x="463310" y="1184910"/>
                  <a:pt x="463310" y="1183005"/>
                  <a:pt x="465215" y="1183005"/>
                </a:cubicBezTo>
                <a:cubicBezTo>
                  <a:pt x="477597" y="1186815"/>
                  <a:pt x="489980" y="1188720"/>
                  <a:pt x="501410" y="1189673"/>
                </a:cubicBezTo>
                <a:cubicBezTo>
                  <a:pt x="512840" y="1190625"/>
                  <a:pt x="524270" y="1192530"/>
                  <a:pt x="535700" y="1194435"/>
                </a:cubicBezTo>
                <a:cubicBezTo>
                  <a:pt x="536652" y="1193483"/>
                  <a:pt x="533795" y="1192530"/>
                  <a:pt x="535700" y="1191578"/>
                </a:cubicBezTo>
                <a:cubicBezTo>
                  <a:pt x="544272" y="1193483"/>
                  <a:pt x="550940" y="1194435"/>
                  <a:pt x="557607" y="1191578"/>
                </a:cubicBezTo>
                <a:cubicBezTo>
                  <a:pt x="557607" y="1192530"/>
                  <a:pt x="556655" y="1193483"/>
                  <a:pt x="555702" y="1193483"/>
                </a:cubicBezTo>
                <a:cubicBezTo>
                  <a:pt x="562370" y="1192530"/>
                  <a:pt x="569990" y="1194435"/>
                  <a:pt x="575705" y="1196340"/>
                </a:cubicBezTo>
                <a:cubicBezTo>
                  <a:pt x="570942" y="1199198"/>
                  <a:pt x="563322" y="1196340"/>
                  <a:pt x="561417" y="1201103"/>
                </a:cubicBezTo>
                <a:cubicBezTo>
                  <a:pt x="571895" y="1201103"/>
                  <a:pt x="576657" y="1194435"/>
                  <a:pt x="589040" y="1196340"/>
                </a:cubicBezTo>
                <a:cubicBezTo>
                  <a:pt x="590945" y="1194435"/>
                  <a:pt x="585230" y="1193483"/>
                  <a:pt x="589040" y="1193483"/>
                </a:cubicBezTo>
                <a:cubicBezTo>
                  <a:pt x="593802" y="1194435"/>
                  <a:pt x="594755" y="1194435"/>
                  <a:pt x="598565" y="1192530"/>
                </a:cubicBezTo>
                <a:cubicBezTo>
                  <a:pt x="598565" y="1195388"/>
                  <a:pt x="603327" y="1195388"/>
                  <a:pt x="606185" y="1196340"/>
                </a:cubicBezTo>
                <a:cubicBezTo>
                  <a:pt x="618567" y="1192530"/>
                  <a:pt x="630950" y="1197293"/>
                  <a:pt x="641427" y="1191578"/>
                </a:cubicBezTo>
                <a:cubicBezTo>
                  <a:pt x="647142" y="1191578"/>
                  <a:pt x="654762" y="1191578"/>
                  <a:pt x="661430" y="1191578"/>
                </a:cubicBezTo>
                <a:cubicBezTo>
                  <a:pt x="668097" y="1190625"/>
                  <a:pt x="675717" y="1189673"/>
                  <a:pt x="683337" y="1188720"/>
                </a:cubicBezTo>
                <a:cubicBezTo>
                  <a:pt x="697625" y="1185863"/>
                  <a:pt x="710960" y="1183005"/>
                  <a:pt x="720485" y="1179195"/>
                </a:cubicBezTo>
                <a:cubicBezTo>
                  <a:pt x="722390" y="1181100"/>
                  <a:pt x="729057" y="1178243"/>
                  <a:pt x="729057" y="1181100"/>
                </a:cubicBezTo>
                <a:cubicBezTo>
                  <a:pt x="736677" y="1176338"/>
                  <a:pt x="743345" y="1179195"/>
                  <a:pt x="748107" y="1174433"/>
                </a:cubicBezTo>
                <a:cubicBezTo>
                  <a:pt x="746202" y="1174433"/>
                  <a:pt x="744297" y="1175385"/>
                  <a:pt x="744297" y="1173480"/>
                </a:cubicBezTo>
                <a:cubicBezTo>
                  <a:pt x="748107" y="1171575"/>
                  <a:pt x="748107" y="1171575"/>
                  <a:pt x="754775" y="1169670"/>
                </a:cubicBezTo>
                <a:cubicBezTo>
                  <a:pt x="755727" y="1170623"/>
                  <a:pt x="755727" y="1172528"/>
                  <a:pt x="758585" y="1171575"/>
                </a:cubicBezTo>
                <a:cubicBezTo>
                  <a:pt x="761442" y="1164908"/>
                  <a:pt x="775730" y="1166813"/>
                  <a:pt x="782397" y="1165860"/>
                </a:cubicBezTo>
                <a:cubicBezTo>
                  <a:pt x="782397" y="1163955"/>
                  <a:pt x="779540" y="1164908"/>
                  <a:pt x="778587" y="1163955"/>
                </a:cubicBezTo>
                <a:cubicBezTo>
                  <a:pt x="784302" y="1162050"/>
                  <a:pt x="794780" y="1157288"/>
                  <a:pt x="797637" y="1161098"/>
                </a:cubicBezTo>
                <a:cubicBezTo>
                  <a:pt x="793827" y="1163003"/>
                  <a:pt x="790970" y="1160145"/>
                  <a:pt x="790017" y="1163003"/>
                </a:cubicBezTo>
                <a:cubicBezTo>
                  <a:pt x="791922" y="1162050"/>
                  <a:pt x="791922" y="1163955"/>
                  <a:pt x="793827" y="1163955"/>
                </a:cubicBezTo>
                <a:cubicBezTo>
                  <a:pt x="808115" y="1153478"/>
                  <a:pt x="830022" y="1146810"/>
                  <a:pt x="840500" y="1143953"/>
                </a:cubicBezTo>
                <a:cubicBezTo>
                  <a:pt x="844310" y="1142048"/>
                  <a:pt x="845262" y="1139190"/>
                  <a:pt x="846215" y="1138238"/>
                </a:cubicBezTo>
                <a:cubicBezTo>
                  <a:pt x="850977" y="1136333"/>
                  <a:pt x="855740" y="1138238"/>
                  <a:pt x="862407" y="1133475"/>
                </a:cubicBezTo>
                <a:cubicBezTo>
                  <a:pt x="861455" y="1134428"/>
                  <a:pt x="864312" y="1132523"/>
                  <a:pt x="868122" y="1130618"/>
                </a:cubicBezTo>
                <a:cubicBezTo>
                  <a:pt x="869075" y="1129665"/>
                  <a:pt x="883362" y="1121093"/>
                  <a:pt x="888125" y="1122045"/>
                </a:cubicBezTo>
                <a:cubicBezTo>
                  <a:pt x="890030" y="1123950"/>
                  <a:pt x="877647" y="1128713"/>
                  <a:pt x="882410" y="1127760"/>
                </a:cubicBezTo>
                <a:cubicBezTo>
                  <a:pt x="887172" y="1124903"/>
                  <a:pt x="888125" y="1122998"/>
                  <a:pt x="893840" y="1122045"/>
                </a:cubicBezTo>
                <a:cubicBezTo>
                  <a:pt x="891935" y="1120140"/>
                  <a:pt x="893840" y="1119188"/>
                  <a:pt x="895745" y="1117283"/>
                </a:cubicBezTo>
                <a:cubicBezTo>
                  <a:pt x="897650" y="1116330"/>
                  <a:pt x="900507" y="1115378"/>
                  <a:pt x="902412" y="1115378"/>
                </a:cubicBezTo>
                <a:cubicBezTo>
                  <a:pt x="898602" y="1119188"/>
                  <a:pt x="892887" y="1122045"/>
                  <a:pt x="891935" y="1125855"/>
                </a:cubicBezTo>
                <a:cubicBezTo>
                  <a:pt x="900507" y="1121093"/>
                  <a:pt x="912890" y="1107758"/>
                  <a:pt x="915747" y="1114425"/>
                </a:cubicBezTo>
                <a:cubicBezTo>
                  <a:pt x="915747" y="1113473"/>
                  <a:pt x="917652" y="1112520"/>
                  <a:pt x="918605" y="1112520"/>
                </a:cubicBezTo>
                <a:cubicBezTo>
                  <a:pt x="913842" y="1117283"/>
                  <a:pt x="917652" y="1117283"/>
                  <a:pt x="913842" y="1122045"/>
                </a:cubicBezTo>
                <a:cubicBezTo>
                  <a:pt x="920510" y="1113473"/>
                  <a:pt x="929082" y="1109663"/>
                  <a:pt x="936702" y="1105853"/>
                </a:cubicBezTo>
                <a:cubicBezTo>
                  <a:pt x="944322" y="1101090"/>
                  <a:pt x="952895" y="1097280"/>
                  <a:pt x="956705" y="1087755"/>
                </a:cubicBezTo>
                <a:cubicBezTo>
                  <a:pt x="957657" y="1088708"/>
                  <a:pt x="956705" y="1090613"/>
                  <a:pt x="957657" y="1091565"/>
                </a:cubicBezTo>
                <a:cubicBezTo>
                  <a:pt x="961467" y="1088708"/>
                  <a:pt x="959562" y="1086803"/>
                  <a:pt x="965277" y="1083945"/>
                </a:cubicBezTo>
                <a:cubicBezTo>
                  <a:pt x="966230" y="1084898"/>
                  <a:pt x="968135" y="1083945"/>
                  <a:pt x="968135" y="1085850"/>
                </a:cubicBezTo>
                <a:cubicBezTo>
                  <a:pt x="970992" y="1082993"/>
                  <a:pt x="974802" y="1080135"/>
                  <a:pt x="975755" y="1078230"/>
                </a:cubicBezTo>
                <a:cubicBezTo>
                  <a:pt x="970040" y="1082993"/>
                  <a:pt x="967182" y="1082993"/>
                  <a:pt x="964325" y="1082040"/>
                </a:cubicBezTo>
                <a:cubicBezTo>
                  <a:pt x="973850" y="1076325"/>
                  <a:pt x="974802" y="1070610"/>
                  <a:pt x="985280" y="1067753"/>
                </a:cubicBezTo>
                <a:cubicBezTo>
                  <a:pt x="979565" y="1070610"/>
                  <a:pt x="983375" y="1072515"/>
                  <a:pt x="977660" y="1075373"/>
                </a:cubicBezTo>
                <a:cubicBezTo>
                  <a:pt x="980517" y="1076325"/>
                  <a:pt x="981470" y="1079183"/>
                  <a:pt x="985280" y="1075373"/>
                </a:cubicBezTo>
                <a:cubicBezTo>
                  <a:pt x="984327" y="1074420"/>
                  <a:pt x="983375" y="1073468"/>
                  <a:pt x="984327" y="1071563"/>
                </a:cubicBezTo>
                <a:cubicBezTo>
                  <a:pt x="985280" y="1075373"/>
                  <a:pt x="1003377" y="1063943"/>
                  <a:pt x="1010045" y="1057275"/>
                </a:cubicBezTo>
                <a:cubicBezTo>
                  <a:pt x="1009092" y="1053465"/>
                  <a:pt x="1005282" y="1058228"/>
                  <a:pt x="1004330" y="1055370"/>
                </a:cubicBezTo>
                <a:cubicBezTo>
                  <a:pt x="1006235" y="1054418"/>
                  <a:pt x="1009092" y="1052513"/>
                  <a:pt x="1011950" y="1049655"/>
                </a:cubicBezTo>
                <a:cubicBezTo>
                  <a:pt x="1010997" y="1053465"/>
                  <a:pt x="1010997" y="1052513"/>
                  <a:pt x="1013855" y="1054418"/>
                </a:cubicBezTo>
                <a:cubicBezTo>
                  <a:pt x="1017665" y="1051560"/>
                  <a:pt x="1013855" y="1050608"/>
                  <a:pt x="1016712" y="1048703"/>
                </a:cubicBezTo>
                <a:cubicBezTo>
                  <a:pt x="1018617" y="1051560"/>
                  <a:pt x="1024332" y="1043940"/>
                  <a:pt x="1026237" y="1044893"/>
                </a:cubicBezTo>
                <a:cubicBezTo>
                  <a:pt x="1029095" y="1038225"/>
                  <a:pt x="1032905" y="1038225"/>
                  <a:pt x="1032905" y="1041083"/>
                </a:cubicBezTo>
                <a:cubicBezTo>
                  <a:pt x="1035762" y="1035368"/>
                  <a:pt x="1037667" y="1034415"/>
                  <a:pt x="1039572" y="1029653"/>
                </a:cubicBezTo>
                <a:cubicBezTo>
                  <a:pt x="1042430" y="1028700"/>
                  <a:pt x="1040525" y="1030605"/>
                  <a:pt x="1041477" y="1031558"/>
                </a:cubicBezTo>
                <a:cubicBezTo>
                  <a:pt x="1046240" y="1025843"/>
                  <a:pt x="1045287" y="1026795"/>
                  <a:pt x="1050050" y="1024890"/>
                </a:cubicBezTo>
                <a:cubicBezTo>
                  <a:pt x="1051002" y="1022985"/>
                  <a:pt x="1051002" y="1020128"/>
                  <a:pt x="1051955" y="1018223"/>
                </a:cubicBezTo>
                <a:cubicBezTo>
                  <a:pt x="1054812" y="1017270"/>
                  <a:pt x="1056717" y="1013460"/>
                  <a:pt x="1054812" y="1019175"/>
                </a:cubicBezTo>
                <a:cubicBezTo>
                  <a:pt x="1068147" y="1007745"/>
                  <a:pt x="1064337" y="997268"/>
                  <a:pt x="1071957" y="991553"/>
                </a:cubicBezTo>
                <a:cubicBezTo>
                  <a:pt x="1068147" y="986790"/>
                  <a:pt x="1074815" y="982980"/>
                  <a:pt x="1080530" y="980123"/>
                </a:cubicBezTo>
                <a:cubicBezTo>
                  <a:pt x="1080530" y="977265"/>
                  <a:pt x="1075767" y="981075"/>
                  <a:pt x="1077672" y="978218"/>
                </a:cubicBezTo>
                <a:cubicBezTo>
                  <a:pt x="1081482" y="976313"/>
                  <a:pt x="1084340" y="973455"/>
                  <a:pt x="1087197" y="967740"/>
                </a:cubicBezTo>
                <a:cubicBezTo>
                  <a:pt x="1090055" y="968693"/>
                  <a:pt x="1088150" y="971550"/>
                  <a:pt x="1088150" y="972503"/>
                </a:cubicBezTo>
                <a:cubicBezTo>
                  <a:pt x="1089102" y="968693"/>
                  <a:pt x="1093865" y="965835"/>
                  <a:pt x="1092912" y="964883"/>
                </a:cubicBezTo>
                <a:cubicBezTo>
                  <a:pt x="1091007" y="966788"/>
                  <a:pt x="1090055" y="966788"/>
                  <a:pt x="1088150" y="966788"/>
                </a:cubicBezTo>
                <a:cubicBezTo>
                  <a:pt x="1090055" y="963930"/>
                  <a:pt x="1090055" y="962025"/>
                  <a:pt x="1092912" y="959168"/>
                </a:cubicBezTo>
                <a:lnTo>
                  <a:pt x="1094817" y="961073"/>
                </a:lnTo>
                <a:cubicBezTo>
                  <a:pt x="1099580" y="947738"/>
                  <a:pt x="1113867" y="935355"/>
                  <a:pt x="1113867" y="928688"/>
                </a:cubicBezTo>
                <a:cubicBezTo>
                  <a:pt x="1115772" y="923925"/>
                  <a:pt x="1117677" y="926783"/>
                  <a:pt x="1119582" y="924878"/>
                </a:cubicBezTo>
                <a:cubicBezTo>
                  <a:pt x="1118630" y="923925"/>
                  <a:pt x="1117677" y="924878"/>
                  <a:pt x="1116725" y="924878"/>
                </a:cubicBezTo>
                <a:cubicBezTo>
                  <a:pt x="1117677" y="921068"/>
                  <a:pt x="1131965" y="908685"/>
                  <a:pt x="1123392" y="914400"/>
                </a:cubicBezTo>
                <a:cubicBezTo>
                  <a:pt x="1127202" y="908685"/>
                  <a:pt x="1131012" y="907733"/>
                  <a:pt x="1131965" y="902970"/>
                </a:cubicBezTo>
                <a:cubicBezTo>
                  <a:pt x="1130060" y="905828"/>
                  <a:pt x="1128155" y="904875"/>
                  <a:pt x="1130060" y="902018"/>
                </a:cubicBezTo>
                <a:cubicBezTo>
                  <a:pt x="1130060" y="904875"/>
                  <a:pt x="1131965" y="903923"/>
                  <a:pt x="1133870" y="900113"/>
                </a:cubicBezTo>
                <a:cubicBezTo>
                  <a:pt x="1133870" y="898208"/>
                  <a:pt x="1134822" y="895350"/>
                  <a:pt x="1135775" y="892493"/>
                </a:cubicBezTo>
                <a:cubicBezTo>
                  <a:pt x="1135775" y="897255"/>
                  <a:pt x="1140537" y="886778"/>
                  <a:pt x="1141490" y="884873"/>
                </a:cubicBezTo>
                <a:cubicBezTo>
                  <a:pt x="1140537" y="885825"/>
                  <a:pt x="1139585" y="887730"/>
                  <a:pt x="1139585" y="886778"/>
                </a:cubicBezTo>
                <a:cubicBezTo>
                  <a:pt x="1140537" y="883920"/>
                  <a:pt x="1143395" y="876300"/>
                  <a:pt x="1146252" y="874395"/>
                </a:cubicBezTo>
                <a:cubicBezTo>
                  <a:pt x="1147205" y="875348"/>
                  <a:pt x="1143395" y="880110"/>
                  <a:pt x="1144347" y="880110"/>
                </a:cubicBezTo>
                <a:cubicBezTo>
                  <a:pt x="1148157" y="876300"/>
                  <a:pt x="1147205" y="873443"/>
                  <a:pt x="1149110" y="868680"/>
                </a:cubicBezTo>
                <a:cubicBezTo>
                  <a:pt x="1154825" y="868680"/>
                  <a:pt x="1152920" y="853440"/>
                  <a:pt x="1158635" y="854393"/>
                </a:cubicBezTo>
                <a:cubicBezTo>
                  <a:pt x="1154825" y="859155"/>
                  <a:pt x="1153872" y="864870"/>
                  <a:pt x="1152920" y="869633"/>
                </a:cubicBezTo>
                <a:cubicBezTo>
                  <a:pt x="1151967" y="874395"/>
                  <a:pt x="1151015" y="878205"/>
                  <a:pt x="1146252" y="880110"/>
                </a:cubicBezTo>
                <a:cubicBezTo>
                  <a:pt x="1150062" y="882968"/>
                  <a:pt x="1145300" y="885825"/>
                  <a:pt x="1142442" y="892493"/>
                </a:cubicBezTo>
                <a:cubicBezTo>
                  <a:pt x="1145300" y="892493"/>
                  <a:pt x="1142442" y="895350"/>
                  <a:pt x="1143395" y="896303"/>
                </a:cubicBezTo>
                <a:cubicBezTo>
                  <a:pt x="1148157" y="890588"/>
                  <a:pt x="1145300" y="891540"/>
                  <a:pt x="1145300" y="889635"/>
                </a:cubicBezTo>
                <a:cubicBezTo>
                  <a:pt x="1147205" y="888683"/>
                  <a:pt x="1148157" y="884873"/>
                  <a:pt x="1150062" y="886778"/>
                </a:cubicBezTo>
                <a:cubicBezTo>
                  <a:pt x="1149110" y="888683"/>
                  <a:pt x="1147205" y="890588"/>
                  <a:pt x="1148157" y="891540"/>
                </a:cubicBezTo>
                <a:cubicBezTo>
                  <a:pt x="1151015" y="885825"/>
                  <a:pt x="1153872" y="882968"/>
                  <a:pt x="1155777" y="882968"/>
                </a:cubicBezTo>
                <a:cubicBezTo>
                  <a:pt x="1156730" y="879158"/>
                  <a:pt x="1158635" y="876300"/>
                  <a:pt x="1161492" y="871538"/>
                </a:cubicBezTo>
                <a:cubicBezTo>
                  <a:pt x="1163397" y="867728"/>
                  <a:pt x="1166255" y="862013"/>
                  <a:pt x="1170065" y="854393"/>
                </a:cubicBezTo>
                <a:cubicBezTo>
                  <a:pt x="1170065" y="851535"/>
                  <a:pt x="1167207" y="855345"/>
                  <a:pt x="1168160" y="850583"/>
                </a:cubicBezTo>
                <a:cubicBezTo>
                  <a:pt x="1180542" y="833438"/>
                  <a:pt x="1182447" y="813435"/>
                  <a:pt x="1189115" y="799148"/>
                </a:cubicBezTo>
                <a:cubicBezTo>
                  <a:pt x="1188162" y="795338"/>
                  <a:pt x="1183400" y="800100"/>
                  <a:pt x="1186257" y="793433"/>
                </a:cubicBezTo>
                <a:cubicBezTo>
                  <a:pt x="1189115" y="790575"/>
                  <a:pt x="1190067" y="791528"/>
                  <a:pt x="1191020" y="793433"/>
                </a:cubicBezTo>
                <a:cubicBezTo>
                  <a:pt x="1192925" y="779145"/>
                  <a:pt x="1200545" y="771525"/>
                  <a:pt x="1205307" y="756285"/>
                </a:cubicBezTo>
                <a:cubicBezTo>
                  <a:pt x="1200545" y="748665"/>
                  <a:pt x="1211975" y="728663"/>
                  <a:pt x="1209117" y="718185"/>
                </a:cubicBezTo>
                <a:cubicBezTo>
                  <a:pt x="1208165" y="725805"/>
                  <a:pt x="1206260" y="734378"/>
                  <a:pt x="1202450" y="737235"/>
                </a:cubicBezTo>
                <a:cubicBezTo>
                  <a:pt x="1201497" y="730568"/>
                  <a:pt x="1204355" y="713423"/>
                  <a:pt x="1209117" y="716280"/>
                </a:cubicBezTo>
                <a:cubicBezTo>
                  <a:pt x="1208165" y="707708"/>
                  <a:pt x="1215785" y="701040"/>
                  <a:pt x="1211975" y="697230"/>
                </a:cubicBezTo>
                <a:cubicBezTo>
                  <a:pt x="1217690" y="696278"/>
                  <a:pt x="1220547" y="679133"/>
                  <a:pt x="1220547" y="668655"/>
                </a:cubicBezTo>
                <a:cubicBezTo>
                  <a:pt x="1220547" y="670560"/>
                  <a:pt x="1221500" y="666750"/>
                  <a:pt x="1222452" y="662940"/>
                </a:cubicBezTo>
                <a:cubicBezTo>
                  <a:pt x="1223405" y="652463"/>
                  <a:pt x="1225310" y="641033"/>
                  <a:pt x="1226262" y="629603"/>
                </a:cubicBezTo>
                <a:cubicBezTo>
                  <a:pt x="1226262" y="621030"/>
                  <a:pt x="1226262" y="611505"/>
                  <a:pt x="1226262" y="603885"/>
                </a:cubicBezTo>
                <a:cubicBezTo>
                  <a:pt x="1227215" y="603885"/>
                  <a:pt x="1228167" y="603885"/>
                  <a:pt x="1229120" y="603885"/>
                </a:cubicBezTo>
                <a:cubicBezTo>
                  <a:pt x="1228167" y="594360"/>
                  <a:pt x="1228167" y="584835"/>
                  <a:pt x="1227215" y="575310"/>
                </a:cubicBezTo>
                <a:cubicBezTo>
                  <a:pt x="1227215" y="575310"/>
                  <a:pt x="1227215" y="575310"/>
                  <a:pt x="1228167" y="575310"/>
                </a:cubicBezTo>
                <a:cubicBezTo>
                  <a:pt x="1227215" y="570548"/>
                  <a:pt x="1227215" y="568643"/>
                  <a:pt x="1226262" y="564833"/>
                </a:cubicBezTo>
                <a:cubicBezTo>
                  <a:pt x="1226262" y="561975"/>
                  <a:pt x="1225310" y="558165"/>
                  <a:pt x="1225310" y="555308"/>
                </a:cubicBezTo>
                <a:cubicBezTo>
                  <a:pt x="1227215" y="551498"/>
                  <a:pt x="1228167" y="543878"/>
                  <a:pt x="1228167" y="540068"/>
                </a:cubicBezTo>
                <a:cubicBezTo>
                  <a:pt x="1228167" y="542925"/>
                  <a:pt x="1230072" y="541973"/>
                  <a:pt x="1230072" y="545783"/>
                </a:cubicBezTo>
                <a:cubicBezTo>
                  <a:pt x="1229120" y="552450"/>
                  <a:pt x="1229120" y="561023"/>
                  <a:pt x="1231977" y="565785"/>
                </a:cubicBezTo>
                <a:cubicBezTo>
                  <a:pt x="1231025" y="568643"/>
                  <a:pt x="1231025" y="568643"/>
                  <a:pt x="1229120" y="567690"/>
                </a:cubicBezTo>
                <a:cubicBezTo>
                  <a:pt x="1231025" y="585788"/>
                  <a:pt x="1228167" y="600075"/>
                  <a:pt x="1231977" y="616268"/>
                </a:cubicBezTo>
                <a:cubicBezTo>
                  <a:pt x="1229120" y="612458"/>
                  <a:pt x="1229120" y="631508"/>
                  <a:pt x="1231977" y="627698"/>
                </a:cubicBezTo>
                <a:cubicBezTo>
                  <a:pt x="1230072" y="638175"/>
                  <a:pt x="1227215" y="651510"/>
                  <a:pt x="1226262" y="664845"/>
                </a:cubicBezTo>
                <a:cubicBezTo>
                  <a:pt x="1225310" y="671513"/>
                  <a:pt x="1225310" y="678180"/>
                  <a:pt x="1225310" y="684848"/>
                </a:cubicBezTo>
                <a:cubicBezTo>
                  <a:pt x="1225310" y="687705"/>
                  <a:pt x="1225310" y="690563"/>
                  <a:pt x="1225310" y="694373"/>
                </a:cubicBezTo>
                <a:cubicBezTo>
                  <a:pt x="1225310" y="697230"/>
                  <a:pt x="1225310" y="700088"/>
                  <a:pt x="1225310" y="701993"/>
                </a:cubicBezTo>
                <a:cubicBezTo>
                  <a:pt x="1226262" y="694373"/>
                  <a:pt x="1231025" y="680085"/>
                  <a:pt x="1229120" y="673418"/>
                </a:cubicBezTo>
                <a:cubicBezTo>
                  <a:pt x="1231977" y="677228"/>
                  <a:pt x="1231025" y="666750"/>
                  <a:pt x="1229120" y="665798"/>
                </a:cubicBezTo>
                <a:lnTo>
                  <a:pt x="1231977" y="665798"/>
                </a:lnTo>
                <a:cubicBezTo>
                  <a:pt x="1243407" y="643890"/>
                  <a:pt x="1243407" y="608648"/>
                  <a:pt x="1244360" y="573405"/>
                </a:cubicBezTo>
                <a:close/>
                <a:moveTo>
                  <a:pt x="1015760" y="133350"/>
                </a:moveTo>
                <a:cubicBezTo>
                  <a:pt x="1018617" y="132398"/>
                  <a:pt x="1020522" y="136208"/>
                  <a:pt x="1021475" y="138113"/>
                </a:cubicBezTo>
                <a:cubicBezTo>
                  <a:pt x="1020522" y="139065"/>
                  <a:pt x="1016712" y="134303"/>
                  <a:pt x="1015760" y="133350"/>
                </a:cubicBezTo>
                <a:close/>
                <a:moveTo>
                  <a:pt x="348057" y="1113473"/>
                </a:moveTo>
                <a:cubicBezTo>
                  <a:pt x="348057" y="1109663"/>
                  <a:pt x="354725" y="1115378"/>
                  <a:pt x="355677" y="1114425"/>
                </a:cubicBezTo>
                <a:cubicBezTo>
                  <a:pt x="358535" y="1117283"/>
                  <a:pt x="351867" y="1115378"/>
                  <a:pt x="348057" y="1113473"/>
                </a:cubicBezTo>
                <a:close/>
                <a:moveTo>
                  <a:pt x="393777" y="1141095"/>
                </a:moveTo>
                <a:cubicBezTo>
                  <a:pt x="395682" y="1137285"/>
                  <a:pt x="398540" y="1142048"/>
                  <a:pt x="403302" y="1143953"/>
                </a:cubicBezTo>
                <a:cubicBezTo>
                  <a:pt x="403302" y="1144905"/>
                  <a:pt x="397587" y="1141095"/>
                  <a:pt x="393777" y="1141095"/>
                </a:cubicBezTo>
                <a:close/>
                <a:moveTo>
                  <a:pt x="406160" y="1128713"/>
                </a:moveTo>
                <a:cubicBezTo>
                  <a:pt x="407112" y="1126808"/>
                  <a:pt x="412827" y="1128713"/>
                  <a:pt x="414732" y="1130618"/>
                </a:cubicBezTo>
                <a:cubicBezTo>
                  <a:pt x="413780" y="1132523"/>
                  <a:pt x="408065" y="1128713"/>
                  <a:pt x="406160" y="1128713"/>
                </a:cubicBezTo>
                <a:close/>
                <a:moveTo>
                  <a:pt x="505220" y="1169670"/>
                </a:moveTo>
                <a:cubicBezTo>
                  <a:pt x="506172" y="1169670"/>
                  <a:pt x="509030" y="1169670"/>
                  <a:pt x="510935" y="1169670"/>
                </a:cubicBezTo>
                <a:cubicBezTo>
                  <a:pt x="510935" y="1170623"/>
                  <a:pt x="509982" y="1171575"/>
                  <a:pt x="511887" y="1172528"/>
                </a:cubicBezTo>
                <a:cubicBezTo>
                  <a:pt x="510935" y="1173480"/>
                  <a:pt x="503315" y="1171575"/>
                  <a:pt x="505220" y="1169670"/>
                </a:cubicBezTo>
                <a:close/>
                <a:moveTo>
                  <a:pt x="551892" y="1178243"/>
                </a:moveTo>
                <a:cubicBezTo>
                  <a:pt x="550940" y="1176338"/>
                  <a:pt x="554750" y="1176338"/>
                  <a:pt x="554750" y="1175385"/>
                </a:cubicBezTo>
                <a:cubicBezTo>
                  <a:pt x="543320" y="1172528"/>
                  <a:pt x="530937" y="1174433"/>
                  <a:pt x="527127" y="1167765"/>
                </a:cubicBezTo>
                <a:cubicBezTo>
                  <a:pt x="537605" y="1170623"/>
                  <a:pt x="541415" y="1168718"/>
                  <a:pt x="549035" y="1166813"/>
                </a:cubicBezTo>
                <a:cubicBezTo>
                  <a:pt x="550940" y="1167765"/>
                  <a:pt x="551892" y="1168718"/>
                  <a:pt x="554750" y="1169670"/>
                </a:cubicBezTo>
                <a:cubicBezTo>
                  <a:pt x="552845" y="1171575"/>
                  <a:pt x="550940" y="1170623"/>
                  <a:pt x="547130" y="1169670"/>
                </a:cubicBezTo>
                <a:cubicBezTo>
                  <a:pt x="548082" y="1172528"/>
                  <a:pt x="551892" y="1174433"/>
                  <a:pt x="558560" y="1175385"/>
                </a:cubicBezTo>
                <a:cubicBezTo>
                  <a:pt x="560465" y="1178243"/>
                  <a:pt x="557607" y="1179195"/>
                  <a:pt x="551892" y="1178243"/>
                </a:cubicBezTo>
                <a:close/>
                <a:moveTo>
                  <a:pt x="1183400" y="731520"/>
                </a:moveTo>
                <a:cubicBezTo>
                  <a:pt x="1185305" y="731520"/>
                  <a:pt x="1182447" y="736283"/>
                  <a:pt x="1182447" y="739140"/>
                </a:cubicBezTo>
                <a:cubicBezTo>
                  <a:pt x="1181495" y="738188"/>
                  <a:pt x="1181495" y="737235"/>
                  <a:pt x="1181495" y="736283"/>
                </a:cubicBezTo>
                <a:cubicBezTo>
                  <a:pt x="1181495" y="734378"/>
                  <a:pt x="1181495" y="733425"/>
                  <a:pt x="1183400" y="731520"/>
                </a:cubicBezTo>
                <a:cubicBezTo>
                  <a:pt x="1182447" y="731520"/>
                  <a:pt x="1182447" y="731520"/>
                  <a:pt x="1183400" y="731520"/>
                </a:cubicBezTo>
                <a:close/>
                <a:moveTo>
                  <a:pt x="1170065" y="835343"/>
                </a:moveTo>
                <a:cubicBezTo>
                  <a:pt x="1167207" y="841058"/>
                  <a:pt x="1168160" y="840105"/>
                  <a:pt x="1165302" y="846773"/>
                </a:cubicBezTo>
                <a:cubicBezTo>
                  <a:pt x="1163397" y="848678"/>
                  <a:pt x="1160540" y="845820"/>
                  <a:pt x="1163397" y="841058"/>
                </a:cubicBezTo>
                <a:cubicBezTo>
                  <a:pt x="1165302" y="846773"/>
                  <a:pt x="1165302" y="834390"/>
                  <a:pt x="1170065" y="835343"/>
                </a:cubicBezTo>
                <a:close/>
                <a:moveTo>
                  <a:pt x="779540" y="1134428"/>
                </a:moveTo>
                <a:cubicBezTo>
                  <a:pt x="779540" y="1136333"/>
                  <a:pt x="771920" y="1137285"/>
                  <a:pt x="769062" y="1139190"/>
                </a:cubicBezTo>
                <a:cubicBezTo>
                  <a:pt x="770015" y="1134428"/>
                  <a:pt x="773825" y="1136333"/>
                  <a:pt x="779540" y="1134428"/>
                </a:cubicBezTo>
                <a:close/>
                <a:moveTo>
                  <a:pt x="703340" y="1168718"/>
                </a:moveTo>
                <a:cubicBezTo>
                  <a:pt x="694767" y="1169670"/>
                  <a:pt x="690957" y="1168718"/>
                  <a:pt x="682385" y="1167765"/>
                </a:cubicBezTo>
                <a:cubicBezTo>
                  <a:pt x="686195" y="1163955"/>
                  <a:pt x="694767" y="1165860"/>
                  <a:pt x="703340" y="1163003"/>
                </a:cubicBezTo>
                <a:cubicBezTo>
                  <a:pt x="704292" y="1164908"/>
                  <a:pt x="702387" y="1165860"/>
                  <a:pt x="703340" y="1168718"/>
                </a:cubicBezTo>
                <a:close/>
                <a:moveTo>
                  <a:pt x="658572" y="1168718"/>
                </a:moveTo>
                <a:cubicBezTo>
                  <a:pt x="657620" y="1171575"/>
                  <a:pt x="653810" y="1168718"/>
                  <a:pt x="652857" y="1168718"/>
                </a:cubicBezTo>
                <a:cubicBezTo>
                  <a:pt x="651905" y="1166813"/>
                  <a:pt x="656667" y="1167765"/>
                  <a:pt x="656667" y="1165860"/>
                </a:cubicBezTo>
                <a:cubicBezTo>
                  <a:pt x="662382" y="1165860"/>
                  <a:pt x="653810" y="1169670"/>
                  <a:pt x="658572" y="1168718"/>
                </a:cubicBezTo>
                <a:close/>
                <a:moveTo>
                  <a:pt x="676670" y="1167765"/>
                </a:moveTo>
                <a:cubicBezTo>
                  <a:pt x="675717" y="1169670"/>
                  <a:pt x="671907" y="1170623"/>
                  <a:pt x="671907" y="1172528"/>
                </a:cubicBezTo>
                <a:cubicBezTo>
                  <a:pt x="670002" y="1170623"/>
                  <a:pt x="659525" y="1174433"/>
                  <a:pt x="658572" y="1171575"/>
                </a:cubicBezTo>
                <a:cubicBezTo>
                  <a:pt x="664287" y="1173480"/>
                  <a:pt x="669050" y="1167765"/>
                  <a:pt x="676670" y="1167765"/>
                </a:cubicBezTo>
                <a:close/>
                <a:moveTo>
                  <a:pt x="666192" y="1156335"/>
                </a:moveTo>
                <a:cubicBezTo>
                  <a:pt x="661430" y="1157288"/>
                  <a:pt x="657620" y="1159193"/>
                  <a:pt x="650000" y="1160145"/>
                </a:cubicBezTo>
                <a:cubicBezTo>
                  <a:pt x="646190" y="1156335"/>
                  <a:pt x="653810" y="1154430"/>
                  <a:pt x="661430" y="1152525"/>
                </a:cubicBezTo>
                <a:cubicBezTo>
                  <a:pt x="670002" y="1150620"/>
                  <a:pt x="680480" y="1149668"/>
                  <a:pt x="684290" y="1147763"/>
                </a:cubicBezTo>
                <a:cubicBezTo>
                  <a:pt x="690957" y="1148715"/>
                  <a:pt x="691910" y="1151573"/>
                  <a:pt x="684290" y="1154430"/>
                </a:cubicBezTo>
                <a:cubicBezTo>
                  <a:pt x="684290" y="1153478"/>
                  <a:pt x="685242" y="1153478"/>
                  <a:pt x="685242" y="1152525"/>
                </a:cubicBezTo>
                <a:cubicBezTo>
                  <a:pt x="675717" y="1154430"/>
                  <a:pt x="670002" y="1155383"/>
                  <a:pt x="666192" y="1156335"/>
                </a:cubicBezTo>
                <a:close/>
                <a:moveTo>
                  <a:pt x="651905" y="1169670"/>
                </a:moveTo>
                <a:cubicBezTo>
                  <a:pt x="641427" y="1172528"/>
                  <a:pt x="616662" y="1172528"/>
                  <a:pt x="622377" y="1168718"/>
                </a:cubicBezTo>
                <a:cubicBezTo>
                  <a:pt x="629997" y="1171575"/>
                  <a:pt x="639522" y="1166813"/>
                  <a:pt x="651905" y="1169670"/>
                </a:cubicBezTo>
                <a:close/>
                <a:moveTo>
                  <a:pt x="690957" y="1150620"/>
                </a:moveTo>
                <a:cubicBezTo>
                  <a:pt x="690005" y="1148715"/>
                  <a:pt x="693815" y="1147763"/>
                  <a:pt x="695720" y="1147763"/>
                </a:cubicBezTo>
                <a:cubicBezTo>
                  <a:pt x="696672" y="1149668"/>
                  <a:pt x="693815" y="1151573"/>
                  <a:pt x="690957" y="1150620"/>
                </a:cubicBezTo>
                <a:close/>
                <a:moveTo>
                  <a:pt x="702387" y="1126808"/>
                </a:moveTo>
                <a:cubicBezTo>
                  <a:pt x="692862" y="1128713"/>
                  <a:pt x="682385" y="1129665"/>
                  <a:pt x="674765" y="1130618"/>
                </a:cubicBezTo>
                <a:cubicBezTo>
                  <a:pt x="671907" y="1131570"/>
                  <a:pt x="676670" y="1134428"/>
                  <a:pt x="679527" y="1133475"/>
                </a:cubicBezTo>
                <a:cubicBezTo>
                  <a:pt x="678575" y="1136333"/>
                  <a:pt x="673812" y="1134428"/>
                  <a:pt x="670955" y="1134428"/>
                </a:cubicBezTo>
                <a:cubicBezTo>
                  <a:pt x="670955" y="1133475"/>
                  <a:pt x="671907" y="1132523"/>
                  <a:pt x="671907" y="1130618"/>
                </a:cubicBezTo>
                <a:cubicBezTo>
                  <a:pt x="670955" y="1128713"/>
                  <a:pt x="665240" y="1131570"/>
                  <a:pt x="662382" y="1131570"/>
                </a:cubicBezTo>
                <a:cubicBezTo>
                  <a:pt x="670955" y="1125855"/>
                  <a:pt x="680480" y="1123950"/>
                  <a:pt x="690957" y="1122998"/>
                </a:cubicBezTo>
                <a:cubicBezTo>
                  <a:pt x="696672" y="1122045"/>
                  <a:pt x="701435" y="1122045"/>
                  <a:pt x="708102" y="1121093"/>
                </a:cubicBezTo>
                <a:cubicBezTo>
                  <a:pt x="713817" y="1120140"/>
                  <a:pt x="720485" y="1118235"/>
                  <a:pt x="727152" y="1116330"/>
                </a:cubicBezTo>
                <a:cubicBezTo>
                  <a:pt x="727152" y="1117283"/>
                  <a:pt x="727152" y="1118235"/>
                  <a:pt x="729057" y="1118235"/>
                </a:cubicBezTo>
                <a:cubicBezTo>
                  <a:pt x="725247" y="1120140"/>
                  <a:pt x="721437" y="1122045"/>
                  <a:pt x="716675" y="1122998"/>
                </a:cubicBezTo>
                <a:cubicBezTo>
                  <a:pt x="714770" y="1123950"/>
                  <a:pt x="711912" y="1123950"/>
                  <a:pt x="710007" y="1124903"/>
                </a:cubicBezTo>
                <a:cubicBezTo>
                  <a:pt x="707150" y="1125855"/>
                  <a:pt x="704292" y="1125855"/>
                  <a:pt x="702387" y="1126808"/>
                </a:cubicBezTo>
                <a:close/>
                <a:moveTo>
                  <a:pt x="378537" y="1030605"/>
                </a:moveTo>
                <a:cubicBezTo>
                  <a:pt x="379490" y="1030605"/>
                  <a:pt x="379490" y="1030605"/>
                  <a:pt x="380442" y="1030605"/>
                </a:cubicBezTo>
                <a:cubicBezTo>
                  <a:pt x="380442" y="1030605"/>
                  <a:pt x="380442" y="1030605"/>
                  <a:pt x="380442" y="1030605"/>
                </a:cubicBezTo>
                <a:cubicBezTo>
                  <a:pt x="380442" y="1030605"/>
                  <a:pt x="380442" y="1030605"/>
                  <a:pt x="380442" y="1031558"/>
                </a:cubicBezTo>
                <a:cubicBezTo>
                  <a:pt x="378537" y="1031558"/>
                  <a:pt x="377585" y="1030605"/>
                  <a:pt x="377585" y="1030605"/>
                </a:cubicBezTo>
                <a:cubicBezTo>
                  <a:pt x="377585" y="1030605"/>
                  <a:pt x="377585" y="1030605"/>
                  <a:pt x="378537" y="1030605"/>
                </a:cubicBezTo>
                <a:close/>
                <a:moveTo>
                  <a:pt x="301385" y="998220"/>
                </a:moveTo>
                <a:cubicBezTo>
                  <a:pt x="301385" y="998220"/>
                  <a:pt x="300432" y="999173"/>
                  <a:pt x="300432" y="999173"/>
                </a:cubicBezTo>
                <a:cubicBezTo>
                  <a:pt x="300432" y="999173"/>
                  <a:pt x="299480" y="999173"/>
                  <a:pt x="299480" y="998220"/>
                </a:cubicBezTo>
                <a:cubicBezTo>
                  <a:pt x="299480" y="998220"/>
                  <a:pt x="299480" y="997268"/>
                  <a:pt x="300432" y="997268"/>
                </a:cubicBezTo>
                <a:cubicBezTo>
                  <a:pt x="300432" y="997268"/>
                  <a:pt x="300432" y="996315"/>
                  <a:pt x="301385" y="996315"/>
                </a:cubicBezTo>
                <a:lnTo>
                  <a:pt x="301385" y="996315"/>
                </a:lnTo>
                <a:lnTo>
                  <a:pt x="301385" y="996315"/>
                </a:lnTo>
                <a:cubicBezTo>
                  <a:pt x="300432" y="997268"/>
                  <a:pt x="301385" y="997268"/>
                  <a:pt x="301385" y="998220"/>
                </a:cubicBezTo>
                <a:close/>
                <a:moveTo>
                  <a:pt x="545225" y="107633"/>
                </a:moveTo>
                <a:cubicBezTo>
                  <a:pt x="544272" y="108585"/>
                  <a:pt x="542367" y="109538"/>
                  <a:pt x="540462" y="109538"/>
                </a:cubicBezTo>
                <a:cubicBezTo>
                  <a:pt x="540462" y="109538"/>
                  <a:pt x="539510" y="109538"/>
                  <a:pt x="539510" y="109538"/>
                </a:cubicBezTo>
                <a:cubicBezTo>
                  <a:pt x="538557" y="109538"/>
                  <a:pt x="536652" y="109538"/>
                  <a:pt x="534747" y="109538"/>
                </a:cubicBezTo>
                <a:cubicBezTo>
                  <a:pt x="538557" y="108585"/>
                  <a:pt x="541415" y="107633"/>
                  <a:pt x="545225" y="107633"/>
                </a:cubicBezTo>
                <a:close/>
                <a:moveTo>
                  <a:pt x="1209117" y="426720"/>
                </a:moveTo>
                <a:cubicBezTo>
                  <a:pt x="1210070" y="430530"/>
                  <a:pt x="1209117" y="431483"/>
                  <a:pt x="1208165" y="433388"/>
                </a:cubicBezTo>
                <a:cubicBezTo>
                  <a:pt x="1207212" y="429578"/>
                  <a:pt x="1206260" y="424815"/>
                  <a:pt x="1205307" y="420053"/>
                </a:cubicBezTo>
                <a:cubicBezTo>
                  <a:pt x="1205307" y="419100"/>
                  <a:pt x="1205307" y="418148"/>
                  <a:pt x="1205307" y="418148"/>
                </a:cubicBezTo>
                <a:cubicBezTo>
                  <a:pt x="1209117" y="427673"/>
                  <a:pt x="1205307" y="426720"/>
                  <a:pt x="1209117" y="426720"/>
                </a:cubicBezTo>
                <a:close/>
                <a:moveTo>
                  <a:pt x="1211022" y="434340"/>
                </a:moveTo>
                <a:cubicBezTo>
                  <a:pt x="1211975" y="437198"/>
                  <a:pt x="1211975" y="439103"/>
                  <a:pt x="1211975" y="441008"/>
                </a:cubicBezTo>
                <a:cubicBezTo>
                  <a:pt x="1211975" y="441008"/>
                  <a:pt x="1211975" y="441008"/>
                  <a:pt x="1211022" y="441008"/>
                </a:cubicBezTo>
                <a:cubicBezTo>
                  <a:pt x="1210070" y="440055"/>
                  <a:pt x="1210070" y="439103"/>
                  <a:pt x="1209117" y="439103"/>
                </a:cubicBezTo>
                <a:cubicBezTo>
                  <a:pt x="1210070" y="436245"/>
                  <a:pt x="1209117" y="434340"/>
                  <a:pt x="1211022" y="434340"/>
                </a:cubicBezTo>
                <a:close/>
                <a:moveTo>
                  <a:pt x="1206260" y="636270"/>
                </a:moveTo>
                <a:cubicBezTo>
                  <a:pt x="1206260" y="634365"/>
                  <a:pt x="1206260" y="632460"/>
                  <a:pt x="1205307" y="632460"/>
                </a:cubicBezTo>
                <a:cubicBezTo>
                  <a:pt x="1205307" y="628650"/>
                  <a:pt x="1206260" y="625793"/>
                  <a:pt x="1207212" y="622935"/>
                </a:cubicBezTo>
                <a:cubicBezTo>
                  <a:pt x="1208165" y="623888"/>
                  <a:pt x="1208165" y="624840"/>
                  <a:pt x="1209117" y="625793"/>
                </a:cubicBezTo>
                <a:cubicBezTo>
                  <a:pt x="1209117" y="623888"/>
                  <a:pt x="1209117" y="621983"/>
                  <a:pt x="1208165" y="620078"/>
                </a:cubicBezTo>
                <a:cubicBezTo>
                  <a:pt x="1208165" y="620078"/>
                  <a:pt x="1208165" y="619125"/>
                  <a:pt x="1208165" y="619125"/>
                </a:cubicBezTo>
                <a:cubicBezTo>
                  <a:pt x="1208165" y="619125"/>
                  <a:pt x="1208165" y="618173"/>
                  <a:pt x="1208165" y="618173"/>
                </a:cubicBezTo>
                <a:cubicBezTo>
                  <a:pt x="1208165" y="617220"/>
                  <a:pt x="1208165" y="617220"/>
                  <a:pt x="1209117" y="616268"/>
                </a:cubicBezTo>
                <a:cubicBezTo>
                  <a:pt x="1209117" y="619125"/>
                  <a:pt x="1211022" y="619125"/>
                  <a:pt x="1210070" y="623888"/>
                </a:cubicBezTo>
                <a:cubicBezTo>
                  <a:pt x="1204355" y="630555"/>
                  <a:pt x="1208165" y="626745"/>
                  <a:pt x="1206260" y="636270"/>
                </a:cubicBezTo>
                <a:close/>
                <a:moveTo>
                  <a:pt x="705245" y="116205"/>
                </a:moveTo>
                <a:cubicBezTo>
                  <a:pt x="704292" y="116205"/>
                  <a:pt x="703340" y="116205"/>
                  <a:pt x="703340" y="116205"/>
                </a:cubicBezTo>
                <a:cubicBezTo>
                  <a:pt x="704292" y="115253"/>
                  <a:pt x="705245" y="115253"/>
                  <a:pt x="705245" y="116205"/>
                </a:cubicBezTo>
                <a:cubicBezTo>
                  <a:pt x="706197" y="115253"/>
                  <a:pt x="706197" y="116205"/>
                  <a:pt x="705245" y="116205"/>
                </a:cubicBezTo>
                <a:close/>
                <a:moveTo>
                  <a:pt x="1093865" y="270510"/>
                </a:moveTo>
                <a:cubicBezTo>
                  <a:pt x="1091007" y="270510"/>
                  <a:pt x="1089102" y="269558"/>
                  <a:pt x="1089102" y="266700"/>
                </a:cubicBezTo>
                <a:cubicBezTo>
                  <a:pt x="1089102" y="266700"/>
                  <a:pt x="1089102" y="266700"/>
                  <a:pt x="1089102" y="266700"/>
                </a:cubicBezTo>
                <a:cubicBezTo>
                  <a:pt x="1091007" y="267653"/>
                  <a:pt x="1092912" y="268605"/>
                  <a:pt x="1093865" y="270510"/>
                </a:cubicBezTo>
                <a:close/>
                <a:moveTo>
                  <a:pt x="1204355" y="589598"/>
                </a:moveTo>
                <a:cubicBezTo>
                  <a:pt x="1204355" y="586740"/>
                  <a:pt x="1204355" y="584835"/>
                  <a:pt x="1203402" y="581978"/>
                </a:cubicBezTo>
                <a:cubicBezTo>
                  <a:pt x="1203402" y="581978"/>
                  <a:pt x="1203402" y="581978"/>
                  <a:pt x="1203402" y="581025"/>
                </a:cubicBezTo>
                <a:cubicBezTo>
                  <a:pt x="1204355" y="579120"/>
                  <a:pt x="1205307" y="577215"/>
                  <a:pt x="1207212" y="576263"/>
                </a:cubicBezTo>
                <a:cubicBezTo>
                  <a:pt x="1207212" y="579120"/>
                  <a:pt x="1207212" y="581025"/>
                  <a:pt x="1207212" y="583883"/>
                </a:cubicBezTo>
                <a:cubicBezTo>
                  <a:pt x="1207212" y="589598"/>
                  <a:pt x="1208165" y="594360"/>
                  <a:pt x="1208165" y="600075"/>
                </a:cubicBezTo>
                <a:cubicBezTo>
                  <a:pt x="1207212" y="600075"/>
                  <a:pt x="1205307" y="600075"/>
                  <a:pt x="1205307" y="602933"/>
                </a:cubicBezTo>
                <a:cubicBezTo>
                  <a:pt x="1206260" y="602933"/>
                  <a:pt x="1208165" y="601980"/>
                  <a:pt x="1208165" y="604838"/>
                </a:cubicBezTo>
                <a:cubicBezTo>
                  <a:pt x="1207212" y="609600"/>
                  <a:pt x="1206260" y="613410"/>
                  <a:pt x="1205307" y="616268"/>
                </a:cubicBezTo>
                <a:cubicBezTo>
                  <a:pt x="1205307" y="608648"/>
                  <a:pt x="1205307" y="599123"/>
                  <a:pt x="1204355" y="589598"/>
                </a:cubicBezTo>
                <a:close/>
                <a:moveTo>
                  <a:pt x="1207212" y="568643"/>
                </a:moveTo>
                <a:cubicBezTo>
                  <a:pt x="1207212" y="568643"/>
                  <a:pt x="1207212" y="569595"/>
                  <a:pt x="1207212" y="569595"/>
                </a:cubicBezTo>
                <a:cubicBezTo>
                  <a:pt x="1207212" y="569595"/>
                  <a:pt x="1207212" y="568643"/>
                  <a:pt x="1207212" y="568643"/>
                </a:cubicBezTo>
                <a:close/>
                <a:moveTo>
                  <a:pt x="1128155" y="307658"/>
                </a:moveTo>
                <a:cubicBezTo>
                  <a:pt x="1126250" y="305753"/>
                  <a:pt x="1126250" y="302895"/>
                  <a:pt x="1129107" y="300990"/>
                </a:cubicBezTo>
                <a:cubicBezTo>
                  <a:pt x="1129107" y="300990"/>
                  <a:pt x="1129107" y="300990"/>
                  <a:pt x="1130060" y="300990"/>
                </a:cubicBezTo>
                <a:cubicBezTo>
                  <a:pt x="1132917" y="303848"/>
                  <a:pt x="1134822" y="307658"/>
                  <a:pt x="1137680" y="312420"/>
                </a:cubicBezTo>
                <a:cubicBezTo>
                  <a:pt x="1133870" y="313373"/>
                  <a:pt x="1131965" y="311468"/>
                  <a:pt x="1128155" y="307658"/>
                </a:cubicBezTo>
                <a:close/>
                <a:moveTo>
                  <a:pt x="1126250" y="296228"/>
                </a:moveTo>
                <a:cubicBezTo>
                  <a:pt x="1123392" y="295275"/>
                  <a:pt x="1121487" y="293370"/>
                  <a:pt x="1120535" y="290513"/>
                </a:cubicBezTo>
                <a:cubicBezTo>
                  <a:pt x="1122440" y="292418"/>
                  <a:pt x="1124345" y="294323"/>
                  <a:pt x="1126250" y="296228"/>
                </a:cubicBezTo>
                <a:close/>
                <a:moveTo>
                  <a:pt x="1205307" y="633413"/>
                </a:moveTo>
                <a:cubicBezTo>
                  <a:pt x="1205307" y="635318"/>
                  <a:pt x="1205307" y="637223"/>
                  <a:pt x="1205307" y="639128"/>
                </a:cubicBezTo>
                <a:cubicBezTo>
                  <a:pt x="1205307" y="637223"/>
                  <a:pt x="1205307" y="635318"/>
                  <a:pt x="1205307" y="633413"/>
                </a:cubicBezTo>
                <a:close/>
                <a:moveTo>
                  <a:pt x="1223405" y="493395"/>
                </a:moveTo>
                <a:cubicBezTo>
                  <a:pt x="1223405" y="492443"/>
                  <a:pt x="1224357" y="491490"/>
                  <a:pt x="1225310" y="489585"/>
                </a:cubicBezTo>
                <a:cubicBezTo>
                  <a:pt x="1225310" y="492443"/>
                  <a:pt x="1225310" y="494348"/>
                  <a:pt x="1224357" y="495300"/>
                </a:cubicBezTo>
                <a:cubicBezTo>
                  <a:pt x="1223405" y="494348"/>
                  <a:pt x="1223405" y="494348"/>
                  <a:pt x="1223405" y="493395"/>
                </a:cubicBezTo>
                <a:close/>
                <a:moveTo>
                  <a:pt x="1221500" y="478155"/>
                </a:moveTo>
                <a:cubicBezTo>
                  <a:pt x="1221500" y="477203"/>
                  <a:pt x="1221500" y="477203"/>
                  <a:pt x="1221500" y="476250"/>
                </a:cubicBezTo>
                <a:cubicBezTo>
                  <a:pt x="1222452" y="477203"/>
                  <a:pt x="1222452" y="478155"/>
                  <a:pt x="1223405" y="479108"/>
                </a:cubicBezTo>
                <a:cubicBezTo>
                  <a:pt x="1222452" y="479108"/>
                  <a:pt x="1222452" y="479108"/>
                  <a:pt x="1221500" y="478155"/>
                </a:cubicBezTo>
                <a:close/>
                <a:moveTo>
                  <a:pt x="1216737" y="461963"/>
                </a:moveTo>
                <a:cubicBezTo>
                  <a:pt x="1214832" y="466725"/>
                  <a:pt x="1217690" y="471488"/>
                  <a:pt x="1218642" y="470535"/>
                </a:cubicBezTo>
                <a:cubicBezTo>
                  <a:pt x="1218642" y="472440"/>
                  <a:pt x="1217690" y="473393"/>
                  <a:pt x="1217690" y="473393"/>
                </a:cubicBezTo>
                <a:cubicBezTo>
                  <a:pt x="1216737" y="472440"/>
                  <a:pt x="1216737" y="471488"/>
                  <a:pt x="1215785" y="470535"/>
                </a:cubicBezTo>
                <a:cubicBezTo>
                  <a:pt x="1215785" y="469583"/>
                  <a:pt x="1215785" y="469583"/>
                  <a:pt x="1215785" y="468630"/>
                </a:cubicBezTo>
                <a:cubicBezTo>
                  <a:pt x="1214832" y="467678"/>
                  <a:pt x="1213880" y="466725"/>
                  <a:pt x="1212927" y="465773"/>
                </a:cubicBezTo>
                <a:cubicBezTo>
                  <a:pt x="1211975" y="464820"/>
                  <a:pt x="1211975" y="463868"/>
                  <a:pt x="1211975" y="463868"/>
                </a:cubicBezTo>
                <a:cubicBezTo>
                  <a:pt x="1211022" y="461963"/>
                  <a:pt x="1212927" y="460058"/>
                  <a:pt x="1214832" y="460058"/>
                </a:cubicBezTo>
                <a:cubicBezTo>
                  <a:pt x="1214832" y="461010"/>
                  <a:pt x="1215785" y="461963"/>
                  <a:pt x="1216737" y="461963"/>
                </a:cubicBezTo>
                <a:cubicBezTo>
                  <a:pt x="1216737" y="461963"/>
                  <a:pt x="1216737" y="461963"/>
                  <a:pt x="1216737" y="461963"/>
                </a:cubicBezTo>
                <a:close/>
                <a:moveTo>
                  <a:pt x="1205307" y="418148"/>
                </a:moveTo>
                <a:cubicBezTo>
                  <a:pt x="1205307" y="418148"/>
                  <a:pt x="1205307" y="418148"/>
                  <a:pt x="1205307" y="418148"/>
                </a:cubicBezTo>
                <a:cubicBezTo>
                  <a:pt x="1205307" y="417195"/>
                  <a:pt x="1205307" y="416243"/>
                  <a:pt x="1205307" y="416243"/>
                </a:cubicBezTo>
                <a:cubicBezTo>
                  <a:pt x="1205307" y="417195"/>
                  <a:pt x="1205307" y="418148"/>
                  <a:pt x="1205307" y="418148"/>
                </a:cubicBezTo>
                <a:close/>
                <a:moveTo>
                  <a:pt x="554750" y="109538"/>
                </a:moveTo>
                <a:cubicBezTo>
                  <a:pt x="553797" y="109538"/>
                  <a:pt x="552845" y="109538"/>
                  <a:pt x="551892" y="108585"/>
                </a:cubicBezTo>
                <a:cubicBezTo>
                  <a:pt x="552845" y="109538"/>
                  <a:pt x="553797" y="109538"/>
                  <a:pt x="554750" y="109538"/>
                </a:cubicBezTo>
                <a:close/>
                <a:moveTo>
                  <a:pt x="748107" y="1136333"/>
                </a:moveTo>
                <a:cubicBezTo>
                  <a:pt x="749060" y="1140143"/>
                  <a:pt x="744297" y="1137285"/>
                  <a:pt x="740487" y="1139190"/>
                </a:cubicBezTo>
                <a:cubicBezTo>
                  <a:pt x="741440" y="1137285"/>
                  <a:pt x="744297" y="1136333"/>
                  <a:pt x="748107" y="1136333"/>
                </a:cubicBezTo>
                <a:close/>
                <a:moveTo>
                  <a:pt x="1060527" y="986790"/>
                </a:moveTo>
                <a:cubicBezTo>
                  <a:pt x="1062432" y="989648"/>
                  <a:pt x="1056717" y="991553"/>
                  <a:pt x="1052907" y="996315"/>
                </a:cubicBezTo>
                <a:cubicBezTo>
                  <a:pt x="1051955" y="995363"/>
                  <a:pt x="1050050" y="996315"/>
                  <a:pt x="1049097" y="995363"/>
                </a:cubicBezTo>
                <a:cubicBezTo>
                  <a:pt x="1052907" y="992505"/>
                  <a:pt x="1056717" y="988695"/>
                  <a:pt x="1060527" y="986790"/>
                </a:cubicBezTo>
                <a:close/>
                <a:moveTo>
                  <a:pt x="1067195" y="977265"/>
                </a:moveTo>
                <a:cubicBezTo>
                  <a:pt x="1068147" y="978218"/>
                  <a:pt x="1069100" y="979170"/>
                  <a:pt x="1070052" y="977265"/>
                </a:cubicBezTo>
                <a:cubicBezTo>
                  <a:pt x="1071957" y="979170"/>
                  <a:pt x="1066242" y="984885"/>
                  <a:pt x="1063385" y="985838"/>
                </a:cubicBezTo>
                <a:cubicBezTo>
                  <a:pt x="1063385" y="983933"/>
                  <a:pt x="1064337" y="981075"/>
                  <a:pt x="1067195" y="977265"/>
                </a:cubicBezTo>
                <a:close/>
                <a:moveTo>
                  <a:pt x="1185305" y="723900"/>
                </a:moveTo>
                <a:cubicBezTo>
                  <a:pt x="1186257" y="723900"/>
                  <a:pt x="1186257" y="723900"/>
                  <a:pt x="1185305" y="723900"/>
                </a:cubicBezTo>
                <a:cubicBezTo>
                  <a:pt x="1185305" y="726758"/>
                  <a:pt x="1185305" y="726758"/>
                  <a:pt x="1184352" y="726758"/>
                </a:cubicBezTo>
                <a:cubicBezTo>
                  <a:pt x="1185305" y="725805"/>
                  <a:pt x="1185305" y="724853"/>
                  <a:pt x="1185305" y="723900"/>
                </a:cubicBezTo>
                <a:close/>
                <a:moveTo>
                  <a:pt x="1203402" y="662940"/>
                </a:moveTo>
                <a:cubicBezTo>
                  <a:pt x="1203402" y="661988"/>
                  <a:pt x="1203402" y="660083"/>
                  <a:pt x="1203402" y="659130"/>
                </a:cubicBezTo>
                <a:cubicBezTo>
                  <a:pt x="1203402" y="659130"/>
                  <a:pt x="1204355" y="658178"/>
                  <a:pt x="1205307" y="658178"/>
                </a:cubicBezTo>
                <a:cubicBezTo>
                  <a:pt x="1204355" y="660083"/>
                  <a:pt x="1203402" y="661988"/>
                  <a:pt x="1203402" y="662940"/>
                </a:cubicBezTo>
                <a:close/>
                <a:moveTo>
                  <a:pt x="1206260" y="653415"/>
                </a:moveTo>
                <a:cubicBezTo>
                  <a:pt x="1206260" y="651510"/>
                  <a:pt x="1205307" y="648653"/>
                  <a:pt x="1205307" y="646748"/>
                </a:cubicBezTo>
                <a:cubicBezTo>
                  <a:pt x="1206260" y="644843"/>
                  <a:pt x="1206260" y="642938"/>
                  <a:pt x="1207212" y="640080"/>
                </a:cubicBezTo>
                <a:cubicBezTo>
                  <a:pt x="1207212" y="645795"/>
                  <a:pt x="1206260" y="648653"/>
                  <a:pt x="1206260" y="653415"/>
                </a:cubicBezTo>
                <a:cubicBezTo>
                  <a:pt x="1206260" y="653415"/>
                  <a:pt x="1206260" y="653415"/>
                  <a:pt x="1206260" y="653415"/>
                </a:cubicBezTo>
                <a:close/>
                <a:moveTo>
                  <a:pt x="1225310" y="521018"/>
                </a:moveTo>
                <a:cubicBezTo>
                  <a:pt x="1226262" y="517208"/>
                  <a:pt x="1226262" y="513398"/>
                  <a:pt x="1225310" y="508635"/>
                </a:cubicBezTo>
                <a:cubicBezTo>
                  <a:pt x="1230072" y="510540"/>
                  <a:pt x="1228167" y="521018"/>
                  <a:pt x="1225310" y="524828"/>
                </a:cubicBezTo>
                <a:cubicBezTo>
                  <a:pt x="1225310" y="523875"/>
                  <a:pt x="1225310" y="522923"/>
                  <a:pt x="1225310" y="521018"/>
                </a:cubicBezTo>
                <a:close/>
                <a:moveTo>
                  <a:pt x="1224357" y="498158"/>
                </a:moveTo>
                <a:cubicBezTo>
                  <a:pt x="1225310" y="500063"/>
                  <a:pt x="1226262" y="502920"/>
                  <a:pt x="1227215" y="506730"/>
                </a:cubicBezTo>
                <a:cubicBezTo>
                  <a:pt x="1224357" y="509588"/>
                  <a:pt x="1223405" y="501015"/>
                  <a:pt x="1224357" y="498158"/>
                </a:cubicBezTo>
                <a:close/>
                <a:moveTo>
                  <a:pt x="1212927" y="422910"/>
                </a:moveTo>
                <a:lnTo>
                  <a:pt x="1210070" y="423863"/>
                </a:lnTo>
                <a:cubicBezTo>
                  <a:pt x="1209117" y="421005"/>
                  <a:pt x="1211022" y="417195"/>
                  <a:pt x="1208165" y="416243"/>
                </a:cubicBezTo>
                <a:cubicBezTo>
                  <a:pt x="1207212" y="411480"/>
                  <a:pt x="1210070" y="417195"/>
                  <a:pt x="1211022" y="417195"/>
                </a:cubicBezTo>
                <a:cubicBezTo>
                  <a:pt x="1211022" y="415290"/>
                  <a:pt x="1210070" y="414338"/>
                  <a:pt x="1209117" y="412433"/>
                </a:cubicBezTo>
                <a:cubicBezTo>
                  <a:pt x="1210070" y="412433"/>
                  <a:pt x="1210070" y="411480"/>
                  <a:pt x="1211022" y="410528"/>
                </a:cubicBezTo>
                <a:cubicBezTo>
                  <a:pt x="1211975" y="414338"/>
                  <a:pt x="1212927" y="418148"/>
                  <a:pt x="1212927" y="422910"/>
                </a:cubicBezTo>
                <a:close/>
                <a:moveTo>
                  <a:pt x="1206260" y="397193"/>
                </a:moveTo>
                <a:cubicBezTo>
                  <a:pt x="1205307" y="397193"/>
                  <a:pt x="1204355" y="394335"/>
                  <a:pt x="1204355" y="392430"/>
                </a:cubicBezTo>
                <a:cubicBezTo>
                  <a:pt x="1204355" y="392430"/>
                  <a:pt x="1204355" y="392430"/>
                  <a:pt x="1204355" y="392430"/>
                </a:cubicBezTo>
                <a:cubicBezTo>
                  <a:pt x="1205307" y="392430"/>
                  <a:pt x="1205307" y="391478"/>
                  <a:pt x="1206260" y="391478"/>
                </a:cubicBezTo>
                <a:cubicBezTo>
                  <a:pt x="1208165" y="395288"/>
                  <a:pt x="1206260" y="394335"/>
                  <a:pt x="1206260" y="397193"/>
                </a:cubicBezTo>
                <a:close/>
                <a:moveTo>
                  <a:pt x="1192925" y="381953"/>
                </a:moveTo>
                <a:cubicBezTo>
                  <a:pt x="1192925" y="381953"/>
                  <a:pt x="1193877" y="381953"/>
                  <a:pt x="1193877" y="381953"/>
                </a:cubicBezTo>
                <a:cubicBezTo>
                  <a:pt x="1196735" y="383858"/>
                  <a:pt x="1198640" y="385763"/>
                  <a:pt x="1199592" y="389573"/>
                </a:cubicBezTo>
                <a:cubicBezTo>
                  <a:pt x="1199592" y="391478"/>
                  <a:pt x="1201497" y="391478"/>
                  <a:pt x="1202450" y="391478"/>
                </a:cubicBezTo>
                <a:cubicBezTo>
                  <a:pt x="1202450" y="392430"/>
                  <a:pt x="1203402" y="394335"/>
                  <a:pt x="1203402" y="395288"/>
                </a:cubicBezTo>
                <a:cubicBezTo>
                  <a:pt x="1202450" y="395288"/>
                  <a:pt x="1202450" y="397193"/>
                  <a:pt x="1202450" y="397193"/>
                </a:cubicBezTo>
                <a:cubicBezTo>
                  <a:pt x="1200545" y="390525"/>
                  <a:pt x="1196735" y="392430"/>
                  <a:pt x="1201497" y="396240"/>
                </a:cubicBezTo>
                <a:cubicBezTo>
                  <a:pt x="1201497" y="397193"/>
                  <a:pt x="1201497" y="398145"/>
                  <a:pt x="1202450" y="399098"/>
                </a:cubicBezTo>
                <a:cubicBezTo>
                  <a:pt x="1199592" y="399098"/>
                  <a:pt x="1197687" y="399098"/>
                  <a:pt x="1194830" y="399098"/>
                </a:cubicBezTo>
                <a:cubicBezTo>
                  <a:pt x="1193877" y="399098"/>
                  <a:pt x="1192925" y="397193"/>
                  <a:pt x="1192925" y="396240"/>
                </a:cubicBezTo>
                <a:cubicBezTo>
                  <a:pt x="1193877" y="394335"/>
                  <a:pt x="1195782" y="391478"/>
                  <a:pt x="1194830" y="389573"/>
                </a:cubicBezTo>
                <a:cubicBezTo>
                  <a:pt x="1194830" y="387668"/>
                  <a:pt x="1191972" y="385763"/>
                  <a:pt x="1191972" y="382905"/>
                </a:cubicBezTo>
                <a:cubicBezTo>
                  <a:pt x="1191972" y="382905"/>
                  <a:pt x="1192925" y="381953"/>
                  <a:pt x="1192925" y="381953"/>
                </a:cubicBezTo>
                <a:close/>
                <a:moveTo>
                  <a:pt x="1166255" y="331470"/>
                </a:moveTo>
                <a:cubicBezTo>
                  <a:pt x="1165302" y="331470"/>
                  <a:pt x="1164350" y="330518"/>
                  <a:pt x="1163397" y="331470"/>
                </a:cubicBezTo>
                <a:cubicBezTo>
                  <a:pt x="1162445" y="330518"/>
                  <a:pt x="1162445" y="328613"/>
                  <a:pt x="1161492" y="327660"/>
                </a:cubicBezTo>
                <a:cubicBezTo>
                  <a:pt x="1161492" y="326708"/>
                  <a:pt x="1161492" y="325755"/>
                  <a:pt x="1161492" y="324803"/>
                </a:cubicBezTo>
                <a:cubicBezTo>
                  <a:pt x="1162445" y="326708"/>
                  <a:pt x="1164350" y="329565"/>
                  <a:pt x="1166255" y="331470"/>
                </a:cubicBezTo>
                <a:close/>
                <a:moveTo>
                  <a:pt x="1062432" y="189548"/>
                </a:moveTo>
                <a:cubicBezTo>
                  <a:pt x="1063385" y="190500"/>
                  <a:pt x="1063385" y="190500"/>
                  <a:pt x="1064337" y="191453"/>
                </a:cubicBezTo>
                <a:cubicBezTo>
                  <a:pt x="1064337" y="191453"/>
                  <a:pt x="1064337" y="191453"/>
                  <a:pt x="1064337" y="192405"/>
                </a:cubicBezTo>
                <a:cubicBezTo>
                  <a:pt x="1060527" y="191453"/>
                  <a:pt x="1059575" y="187643"/>
                  <a:pt x="1057670" y="182880"/>
                </a:cubicBezTo>
                <a:cubicBezTo>
                  <a:pt x="1058622" y="185738"/>
                  <a:pt x="1060527" y="187643"/>
                  <a:pt x="1062432" y="189548"/>
                </a:cubicBezTo>
                <a:close/>
                <a:moveTo>
                  <a:pt x="1007187" y="171450"/>
                </a:moveTo>
                <a:cubicBezTo>
                  <a:pt x="1007187" y="172403"/>
                  <a:pt x="1008140" y="172403"/>
                  <a:pt x="1007187" y="171450"/>
                </a:cubicBezTo>
                <a:cubicBezTo>
                  <a:pt x="1007187" y="172403"/>
                  <a:pt x="1006235" y="171450"/>
                  <a:pt x="1006235" y="171450"/>
                </a:cubicBezTo>
                <a:cubicBezTo>
                  <a:pt x="1006235" y="171450"/>
                  <a:pt x="1006235" y="171450"/>
                  <a:pt x="1007187" y="171450"/>
                </a:cubicBezTo>
                <a:close/>
                <a:moveTo>
                  <a:pt x="523317" y="111443"/>
                </a:moveTo>
                <a:cubicBezTo>
                  <a:pt x="523317" y="112395"/>
                  <a:pt x="523317" y="112395"/>
                  <a:pt x="523317" y="113348"/>
                </a:cubicBezTo>
                <a:cubicBezTo>
                  <a:pt x="525222" y="113348"/>
                  <a:pt x="526175" y="112395"/>
                  <a:pt x="526175" y="111443"/>
                </a:cubicBezTo>
                <a:cubicBezTo>
                  <a:pt x="529032" y="111443"/>
                  <a:pt x="530937" y="111443"/>
                  <a:pt x="533795" y="111443"/>
                </a:cubicBezTo>
                <a:cubicBezTo>
                  <a:pt x="532842" y="113348"/>
                  <a:pt x="530937" y="115253"/>
                  <a:pt x="529032" y="116205"/>
                </a:cubicBezTo>
                <a:cubicBezTo>
                  <a:pt x="526175" y="118110"/>
                  <a:pt x="524270" y="117158"/>
                  <a:pt x="522365" y="113348"/>
                </a:cubicBezTo>
                <a:cubicBezTo>
                  <a:pt x="521412" y="113348"/>
                  <a:pt x="520460" y="114300"/>
                  <a:pt x="519507" y="114300"/>
                </a:cubicBezTo>
                <a:cubicBezTo>
                  <a:pt x="514745" y="117158"/>
                  <a:pt x="512840" y="117158"/>
                  <a:pt x="509982" y="113348"/>
                </a:cubicBezTo>
                <a:cubicBezTo>
                  <a:pt x="509982" y="113348"/>
                  <a:pt x="509982" y="113348"/>
                  <a:pt x="509982" y="113348"/>
                </a:cubicBezTo>
                <a:cubicBezTo>
                  <a:pt x="514745" y="112395"/>
                  <a:pt x="519507" y="111443"/>
                  <a:pt x="523317" y="111443"/>
                </a:cubicBezTo>
                <a:close/>
                <a:moveTo>
                  <a:pt x="486170" y="117158"/>
                </a:moveTo>
                <a:cubicBezTo>
                  <a:pt x="490932" y="116205"/>
                  <a:pt x="494742" y="116205"/>
                  <a:pt x="498552" y="116205"/>
                </a:cubicBezTo>
                <a:cubicBezTo>
                  <a:pt x="497600" y="117158"/>
                  <a:pt x="496647" y="117158"/>
                  <a:pt x="494742" y="117158"/>
                </a:cubicBezTo>
                <a:cubicBezTo>
                  <a:pt x="493790" y="117158"/>
                  <a:pt x="491885" y="117158"/>
                  <a:pt x="490932" y="118110"/>
                </a:cubicBezTo>
                <a:cubicBezTo>
                  <a:pt x="487122" y="123825"/>
                  <a:pt x="479502" y="119063"/>
                  <a:pt x="474740" y="122873"/>
                </a:cubicBezTo>
                <a:cubicBezTo>
                  <a:pt x="471882" y="125730"/>
                  <a:pt x="469977" y="123825"/>
                  <a:pt x="468072" y="121920"/>
                </a:cubicBezTo>
                <a:cubicBezTo>
                  <a:pt x="474740" y="120015"/>
                  <a:pt x="480455" y="118110"/>
                  <a:pt x="486170" y="117158"/>
                </a:cubicBezTo>
                <a:close/>
                <a:moveTo>
                  <a:pt x="169940" y="883920"/>
                </a:moveTo>
                <a:cubicBezTo>
                  <a:pt x="168987" y="883920"/>
                  <a:pt x="168987" y="882015"/>
                  <a:pt x="168987" y="881063"/>
                </a:cubicBezTo>
                <a:cubicBezTo>
                  <a:pt x="168987" y="880110"/>
                  <a:pt x="168987" y="880110"/>
                  <a:pt x="169940" y="880110"/>
                </a:cubicBezTo>
                <a:cubicBezTo>
                  <a:pt x="169940" y="880110"/>
                  <a:pt x="170892" y="879158"/>
                  <a:pt x="170892" y="879158"/>
                </a:cubicBezTo>
                <a:cubicBezTo>
                  <a:pt x="170892" y="879158"/>
                  <a:pt x="170892" y="879158"/>
                  <a:pt x="170892" y="879158"/>
                </a:cubicBezTo>
                <a:cubicBezTo>
                  <a:pt x="170892" y="879158"/>
                  <a:pt x="170892" y="879158"/>
                  <a:pt x="170892" y="879158"/>
                </a:cubicBezTo>
                <a:cubicBezTo>
                  <a:pt x="171845" y="880110"/>
                  <a:pt x="171845" y="881063"/>
                  <a:pt x="171845" y="882015"/>
                </a:cubicBezTo>
                <a:cubicBezTo>
                  <a:pt x="171845" y="882968"/>
                  <a:pt x="171845" y="883920"/>
                  <a:pt x="169940" y="883920"/>
                </a:cubicBezTo>
                <a:close/>
                <a:moveTo>
                  <a:pt x="187085" y="931545"/>
                </a:moveTo>
                <a:cubicBezTo>
                  <a:pt x="187085" y="932498"/>
                  <a:pt x="186132" y="933450"/>
                  <a:pt x="185180" y="933450"/>
                </a:cubicBezTo>
                <a:cubicBezTo>
                  <a:pt x="185180" y="933450"/>
                  <a:pt x="184227" y="932498"/>
                  <a:pt x="184227" y="932498"/>
                </a:cubicBezTo>
                <a:cubicBezTo>
                  <a:pt x="184227" y="930593"/>
                  <a:pt x="184227" y="928688"/>
                  <a:pt x="184227" y="927735"/>
                </a:cubicBezTo>
                <a:cubicBezTo>
                  <a:pt x="184227" y="927735"/>
                  <a:pt x="184227" y="927735"/>
                  <a:pt x="184227" y="927735"/>
                </a:cubicBezTo>
                <a:cubicBezTo>
                  <a:pt x="184227" y="927735"/>
                  <a:pt x="184227" y="927735"/>
                  <a:pt x="184227" y="927735"/>
                </a:cubicBezTo>
                <a:cubicBezTo>
                  <a:pt x="183275" y="927735"/>
                  <a:pt x="182322" y="926783"/>
                  <a:pt x="181370" y="926783"/>
                </a:cubicBezTo>
                <a:cubicBezTo>
                  <a:pt x="181370" y="926783"/>
                  <a:pt x="181370" y="925830"/>
                  <a:pt x="181370" y="925830"/>
                </a:cubicBezTo>
                <a:cubicBezTo>
                  <a:pt x="183275" y="925830"/>
                  <a:pt x="183275" y="926783"/>
                  <a:pt x="183275" y="928688"/>
                </a:cubicBezTo>
                <a:cubicBezTo>
                  <a:pt x="183275" y="928688"/>
                  <a:pt x="183275" y="928688"/>
                  <a:pt x="183275" y="928688"/>
                </a:cubicBezTo>
                <a:cubicBezTo>
                  <a:pt x="183275" y="928688"/>
                  <a:pt x="183275" y="928688"/>
                  <a:pt x="183275" y="928688"/>
                </a:cubicBezTo>
                <a:cubicBezTo>
                  <a:pt x="186132" y="927735"/>
                  <a:pt x="188037" y="928688"/>
                  <a:pt x="187085" y="931545"/>
                </a:cubicBezTo>
                <a:close/>
                <a:moveTo>
                  <a:pt x="198515" y="942023"/>
                </a:moveTo>
                <a:cubicBezTo>
                  <a:pt x="198515" y="942023"/>
                  <a:pt x="198515" y="942023"/>
                  <a:pt x="198515" y="942023"/>
                </a:cubicBezTo>
                <a:lnTo>
                  <a:pt x="198515" y="942023"/>
                </a:lnTo>
                <a:cubicBezTo>
                  <a:pt x="197562" y="941070"/>
                  <a:pt x="196610" y="941070"/>
                  <a:pt x="195657" y="940118"/>
                </a:cubicBezTo>
                <a:cubicBezTo>
                  <a:pt x="196610" y="939165"/>
                  <a:pt x="197562" y="938213"/>
                  <a:pt x="198515" y="938213"/>
                </a:cubicBezTo>
                <a:cubicBezTo>
                  <a:pt x="199467" y="938213"/>
                  <a:pt x="200420" y="939165"/>
                  <a:pt x="201372" y="940118"/>
                </a:cubicBezTo>
                <a:cubicBezTo>
                  <a:pt x="200420" y="941070"/>
                  <a:pt x="199467" y="942023"/>
                  <a:pt x="198515" y="942023"/>
                </a:cubicBezTo>
                <a:close/>
                <a:moveTo>
                  <a:pt x="206135" y="950595"/>
                </a:moveTo>
                <a:cubicBezTo>
                  <a:pt x="206135" y="951548"/>
                  <a:pt x="206135" y="953453"/>
                  <a:pt x="204230" y="953453"/>
                </a:cubicBezTo>
                <a:cubicBezTo>
                  <a:pt x="204230" y="953453"/>
                  <a:pt x="204230" y="952500"/>
                  <a:pt x="204230" y="952500"/>
                </a:cubicBezTo>
                <a:cubicBezTo>
                  <a:pt x="204230" y="951548"/>
                  <a:pt x="205182" y="950595"/>
                  <a:pt x="206135" y="950595"/>
                </a:cubicBezTo>
                <a:cubicBezTo>
                  <a:pt x="206135" y="950595"/>
                  <a:pt x="206135" y="950595"/>
                  <a:pt x="206135" y="950595"/>
                </a:cubicBezTo>
                <a:cubicBezTo>
                  <a:pt x="206135" y="949643"/>
                  <a:pt x="206135" y="949643"/>
                  <a:pt x="206135" y="950595"/>
                </a:cubicBezTo>
                <a:cubicBezTo>
                  <a:pt x="206135" y="947738"/>
                  <a:pt x="206135" y="945833"/>
                  <a:pt x="208040" y="943928"/>
                </a:cubicBezTo>
                <a:cubicBezTo>
                  <a:pt x="208992" y="942975"/>
                  <a:pt x="212802" y="942975"/>
                  <a:pt x="212802" y="943928"/>
                </a:cubicBezTo>
                <a:cubicBezTo>
                  <a:pt x="212802" y="944880"/>
                  <a:pt x="212802" y="945833"/>
                  <a:pt x="211850" y="946785"/>
                </a:cubicBezTo>
                <a:cubicBezTo>
                  <a:pt x="210897" y="947738"/>
                  <a:pt x="208992" y="950595"/>
                  <a:pt x="206135" y="950595"/>
                </a:cubicBezTo>
                <a:cubicBezTo>
                  <a:pt x="207087" y="949643"/>
                  <a:pt x="207087" y="950595"/>
                  <a:pt x="206135" y="950595"/>
                </a:cubicBezTo>
                <a:cubicBezTo>
                  <a:pt x="206135" y="950595"/>
                  <a:pt x="206135" y="950595"/>
                  <a:pt x="206135" y="950595"/>
                </a:cubicBezTo>
                <a:close/>
                <a:moveTo>
                  <a:pt x="221375" y="954405"/>
                </a:moveTo>
                <a:cubicBezTo>
                  <a:pt x="218517" y="960120"/>
                  <a:pt x="212802" y="964883"/>
                  <a:pt x="212802" y="972503"/>
                </a:cubicBezTo>
                <a:cubicBezTo>
                  <a:pt x="212802" y="972503"/>
                  <a:pt x="210897" y="973455"/>
                  <a:pt x="209945" y="973455"/>
                </a:cubicBezTo>
                <a:cubicBezTo>
                  <a:pt x="208992" y="973455"/>
                  <a:pt x="207087" y="971550"/>
                  <a:pt x="208040" y="971550"/>
                </a:cubicBezTo>
                <a:cubicBezTo>
                  <a:pt x="209945" y="963930"/>
                  <a:pt x="212802" y="958215"/>
                  <a:pt x="217565" y="951548"/>
                </a:cubicBezTo>
                <a:cubicBezTo>
                  <a:pt x="217565" y="950595"/>
                  <a:pt x="219470" y="951548"/>
                  <a:pt x="221375" y="951548"/>
                </a:cubicBezTo>
                <a:cubicBezTo>
                  <a:pt x="221375" y="951548"/>
                  <a:pt x="221375" y="951548"/>
                  <a:pt x="221375" y="951548"/>
                </a:cubicBezTo>
                <a:cubicBezTo>
                  <a:pt x="221375" y="951548"/>
                  <a:pt x="222327" y="952500"/>
                  <a:pt x="222327" y="952500"/>
                </a:cubicBezTo>
                <a:cubicBezTo>
                  <a:pt x="222327" y="952500"/>
                  <a:pt x="222327" y="952500"/>
                  <a:pt x="222327" y="952500"/>
                </a:cubicBezTo>
                <a:cubicBezTo>
                  <a:pt x="221375" y="952500"/>
                  <a:pt x="221375" y="953453"/>
                  <a:pt x="221375" y="954405"/>
                </a:cubicBezTo>
                <a:close/>
                <a:moveTo>
                  <a:pt x="278525" y="1001078"/>
                </a:moveTo>
                <a:cubicBezTo>
                  <a:pt x="277572" y="1002030"/>
                  <a:pt x="276620" y="1002983"/>
                  <a:pt x="275667" y="1002983"/>
                </a:cubicBezTo>
                <a:cubicBezTo>
                  <a:pt x="275667" y="1002030"/>
                  <a:pt x="276620" y="1001078"/>
                  <a:pt x="278525" y="1000125"/>
                </a:cubicBezTo>
                <a:cubicBezTo>
                  <a:pt x="281382" y="999173"/>
                  <a:pt x="283287" y="1002030"/>
                  <a:pt x="283287" y="1004888"/>
                </a:cubicBezTo>
                <a:cubicBezTo>
                  <a:pt x="283287" y="1004888"/>
                  <a:pt x="283287" y="1005840"/>
                  <a:pt x="283287" y="1005840"/>
                </a:cubicBezTo>
                <a:cubicBezTo>
                  <a:pt x="281382" y="1003935"/>
                  <a:pt x="280430" y="1002983"/>
                  <a:pt x="278525" y="1001078"/>
                </a:cubicBezTo>
                <a:close/>
                <a:moveTo>
                  <a:pt x="302337" y="1006793"/>
                </a:moveTo>
                <a:cubicBezTo>
                  <a:pt x="302337" y="1007745"/>
                  <a:pt x="302337" y="1007745"/>
                  <a:pt x="302337" y="1006793"/>
                </a:cubicBezTo>
                <a:lnTo>
                  <a:pt x="302337" y="1006793"/>
                </a:lnTo>
                <a:cubicBezTo>
                  <a:pt x="302337" y="1007745"/>
                  <a:pt x="302337" y="1006793"/>
                  <a:pt x="302337" y="1006793"/>
                </a:cubicBezTo>
                <a:cubicBezTo>
                  <a:pt x="302337" y="1006793"/>
                  <a:pt x="302337" y="1006793"/>
                  <a:pt x="302337" y="1006793"/>
                </a:cubicBezTo>
                <a:cubicBezTo>
                  <a:pt x="303290" y="1005840"/>
                  <a:pt x="303290" y="1005840"/>
                  <a:pt x="303290" y="1006793"/>
                </a:cubicBezTo>
                <a:cubicBezTo>
                  <a:pt x="303290" y="1006793"/>
                  <a:pt x="302337" y="1006793"/>
                  <a:pt x="302337" y="1006793"/>
                </a:cubicBezTo>
                <a:close/>
                <a:moveTo>
                  <a:pt x="430925" y="1107758"/>
                </a:moveTo>
                <a:cubicBezTo>
                  <a:pt x="419495" y="1102043"/>
                  <a:pt x="407112" y="1097280"/>
                  <a:pt x="393777" y="1094423"/>
                </a:cubicBezTo>
                <a:cubicBezTo>
                  <a:pt x="389015" y="1092518"/>
                  <a:pt x="385205" y="1089660"/>
                  <a:pt x="379490" y="1085850"/>
                </a:cubicBezTo>
                <a:cubicBezTo>
                  <a:pt x="378537" y="1085850"/>
                  <a:pt x="378537" y="1084898"/>
                  <a:pt x="377585" y="1084898"/>
                </a:cubicBezTo>
                <a:cubicBezTo>
                  <a:pt x="379490" y="1085850"/>
                  <a:pt x="382347" y="1085850"/>
                  <a:pt x="384252" y="1085850"/>
                </a:cubicBezTo>
                <a:cubicBezTo>
                  <a:pt x="389967" y="1086803"/>
                  <a:pt x="394730" y="1087755"/>
                  <a:pt x="399492" y="1089660"/>
                </a:cubicBezTo>
                <a:cubicBezTo>
                  <a:pt x="404255" y="1090613"/>
                  <a:pt x="409970" y="1092518"/>
                  <a:pt x="415685" y="1095375"/>
                </a:cubicBezTo>
                <a:cubicBezTo>
                  <a:pt x="425210" y="1090613"/>
                  <a:pt x="438545" y="1107758"/>
                  <a:pt x="448070" y="1106805"/>
                </a:cubicBezTo>
                <a:cubicBezTo>
                  <a:pt x="444260" y="1101090"/>
                  <a:pt x="459500" y="1105853"/>
                  <a:pt x="469025" y="1106805"/>
                </a:cubicBezTo>
                <a:cubicBezTo>
                  <a:pt x="468072" y="1109663"/>
                  <a:pt x="469025" y="1112520"/>
                  <a:pt x="469025" y="1117283"/>
                </a:cubicBezTo>
                <a:cubicBezTo>
                  <a:pt x="455690" y="1116330"/>
                  <a:pt x="443307" y="1112520"/>
                  <a:pt x="430925" y="1107758"/>
                </a:cubicBezTo>
                <a:close/>
                <a:moveTo>
                  <a:pt x="609042" y="1137285"/>
                </a:moveTo>
                <a:cubicBezTo>
                  <a:pt x="611900" y="1135380"/>
                  <a:pt x="613805" y="1139190"/>
                  <a:pt x="618567" y="1138238"/>
                </a:cubicBezTo>
                <a:cubicBezTo>
                  <a:pt x="618567" y="1137285"/>
                  <a:pt x="616662" y="1137285"/>
                  <a:pt x="615710" y="1137285"/>
                </a:cubicBezTo>
                <a:cubicBezTo>
                  <a:pt x="615710" y="1136333"/>
                  <a:pt x="619520" y="1136333"/>
                  <a:pt x="619520" y="1135380"/>
                </a:cubicBezTo>
                <a:cubicBezTo>
                  <a:pt x="617615" y="1133475"/>
                  <a:pt x="610947" y="1135380"/>
                  <a:pt x="607137" y="1135380"/>
                </a:cubicBezTo>
                <a:cubicBezTo>
                  <a:pt x="612852" y="1131570"/>
                  <a:pt x="627140" y="1131570"/>
                  <a:pt x="630950" y="1128713"/>
                </a:cubicBezTo>
                <a:cubicBezTo>
                  <a:pt x="632855" y="1130618"/>
                  <a:pt x="631902" y="1133475"/>
                  <a:pt x="630950" y="1133475"/>
                </a:cubicBezTo>
                <a:cubicBezTo>
                  <a:pt x="632855" y="1136333"/>
                  <a:pt x="633807" y="1133475"/>
                  <a:pt x="636665" y="1134428"/>
                </a:cubicBezTo>
                <a:cubicBezTo>
                  <a:pt x="640475" y="1133475"/>
                  <a:pt x="631902" y="1133475"/>
                  <a:pt x="633807" y="1130618"/>
                </a:cubicBezTo>
                <a:cubicBezTo>
                  <a:pt x="644285" y="1129665"/>
                  <a:pt x="647142" y="1130618"/>
                  <a:pt x="650952" y="1127760"/>
                </a:cubicBezTo>
                <a:cubicBezTo>
                  <a:pt x="655715" y="1128713"/>
                  <a:pt x="650952" y="1128713"/>
                  <a:pt x="659525" y="1127760"/>
                </a:cubicBezTo>
                <a:cubicBezTo>
                  <a:pt x="661430" y="1133475"/>
                  <a:pt x="650952" y="1130618"/>
                  <a:pt x="648095" y="1132523"/>
                </a:cubicBezTo>
                <a:cubicBezTo>
                  <a:pt x="652857" y="1136333"/>
                  <a:pt x="665240" y="1126808"/>
                  <a:pt x="666192" y="1132523"/>
                </a:cubicBezTo>
                <a:cubicBezTo>
                  <a:pt x="661430" y="1132523"/>
                  <a:pt x="657620" y="1133475"/>
                  <a:pt x="652857" y="1134428"/>
                </a:cubicBezTo>
                <a:cubicBezTo>
                  <a:pt x="648095" y="1135380"/>
                  <a:pt x="643332" y="1135380"/>
                  <a:pt x="638570" y="1136333"/>
                </a:cubicBezTo>
                <a:cubicBezTo>
                  <a:pt x="629045" y="1139190"/>
                  <a:pt x="618567" y="1140143"/>
                  <a:pt x="609042" y="1137285"/>
                </a:cubicBezTo>
                <a:close/>
                <a:moveTo>
                  <a:pt x="611900" y="1170623"/>
                </a:moveTo>
                <a:cubicBezTo>
                  <a:pt x="610947" y="1173480"/>
                  <a:pt x="614757" y="1171575"/>
                  <a:pt x="617615" y="1171575"/>
                </a:cubicBezTo>
                <a:cubicBezTo>
                  <a:pt x="612852" y="1172528"/>
                  <a:pt x="605232" y="1173480"/>
                  <a:pt x="596660" y="1173480"/>
                </a:cubicBezTo>
                <a:cubicBezTo>
                  <a:pt x="588087" y="1173480"/>
                  <a:pt x="578562" y="1172528"/>
                  <a:pt x="569990" y="1173480"/>
                </a:cubicBezTo>
                <a:cubicBezTo>
                  <a:pt x="580467" y="1167765"/>
                  <a:pt x="596660" y="1173480"/>
                  <a:pt x="611900" y="1170623"/>
                </a:cubicBezTo>
                <a:close/>
                <a:moveTo>
                  <a:pt x="565227" y="1175385"/>
                </a:moveTo>
                <a:cubicBezTo>
                  <a:pt x="573800" y="1176338"/>
                  <a:pt x="575705" y="1176338"/>
                  <a:pt x="584277" y="1177290"/>
                </a:cubicBezTo>
                <a:cubicBezTo>
                  <a:pt x="575705" y="1173480"/>
                  <a:pt x="602375" y="1175385"/>
                  <a:pt x="605232" y="1177290"/>
                </a:cubicBezTo>
                <a:cubicBezTo>
                  <a:pt x="598565" y="1179195"/>
                  <a:pt x="589992" y="1179195"/>
                  <a:pt x="582372" y="1178243"/>
                </a:cubicBezTo>
                <a:cubicBezTo>
                  <a:pt x="574752" y="1178243"/>
                  <a:pt x="567132" y="1177290"/>
                  <a:pt x="562370" y="1179195"/>
                </a:cubicBezTo>
                <a:cubicBezTo>
                  <a:pt x="561417" y="1177290"/>
                  <a:pt x="565227" y="1177290"/>
                  <a:pt x="565227" y="1175385"/>
                </a:cubicBezTo>
                <a:close/>
                <a:moveTo>
                  <a:pt x="561417" y="1183005"/>
                </a:moveTo>
                <a:cubicBezTo>
                  <a:pt x="562370" y="1180148"/>
                  <a:pt x="566180" y="1182053"/>
                  <a:pt x="569037" y="1183005"/>
                </a:cubicBezTo>
                <a:cubicBezTo>
                  <a:pt x="568085" y="1184910"/>
                  <a:pt x="561417" y="1183005"/>
                  <a:pt x="561417" y="1183005"/>
                </a:cubicBezTo>
                <a:close/>
                <a:moveTo>
                  <a:pt x="661430" y="1187768"/>
                </a:moveTo>
                <a:lnTo>
                  <a:pt x="661430" y="1184910"/>
                </a:lnTo>
                <a:cubicBezTo>
                  <a:pt x="660477" y="1184910"/>
                  <a:pt x="660477" y="1184910"/>
                  <a:pt x="659525" y="1185863"/>
                </a:cubicBezTo>
                <a:cubicBezTo>
                  <a:pt x="656667" y="1186815"/>
                  <a:pt x="652857" y="1186815"/>
                  <a:pt x="649047" y="1187768"/>
                </a:cubicBezTo>
                <a:cubicBezTo>
                  <a:pt x="642380" y="1188720"/>
                  <a:pt x="634760" y="1189673"/>
                  <a:pt x="627140" y="1189673"/>
                </a:cubicBezTo>
                <a:cubicBezTo>
                  <a:pt x="611900" y="1190625"/>
                  <a:pt x="596660" y="1191578"/>
                  <a:pt x="581420" y="1188720"/>
                </a:cubicBezTo>
                <a:cubicBezTo>
                  <a:pt x="579515" y="1188720"/>
                  <a:pt x="580467" y="1190625"/>
                  <a:pt x="578562" y="1190625"/>
                </a:cubicBezTo>
                <a:cubicBezTo>
                  <a:pt x="574752" y="1190625"/>
                  <a:pt x="571895" y="1189673"/>
                  <a:pt x="569990" y="1188720"/>
                </a:cubicBezTo>
                <a:cubicBezTo>
                  <a:pt x="569990" y="1185863"/>
                  <a:pt x="577610" y="1187768"/>
                  <a:pt x="582372" y="1187768"/>
                </a:cubicBezTo>
                <a:cubicBezTo>
                  <a:pt x="582372" y="1186815"/>
                  <a:pt x="582372" y="1185863"/>
                  <a:pt x="580467" y="1184910"/>
                </a:cubicBezTo>
                <a:cubicBezTo>
                  <a:pt x="594755" y="1184910"/>
                  <a:pt x="621425" y="1184910"/>
                  <a:pt x="642380" y="1179195"/>
                </a:cubicBezTo>
                <a:cubicBezTo>
                  <a:pt x="647142" y="1180148"/>
                  <a:pt x="651905" y="1180148"/>
                  <a:pt x="654762" y="1182053"/>
                </a:cubicBezTo>
                <a:cubicBezTo>
                  <a:pt x="658572" y="1181100"/>
                  <a:pt x="653810" y="1179195"/>
                  <a:pt x="653810" y="1178243"/>
                </a:cubicBezTo>
                <a:cubicBezTo>
                  <a:pt x="657620" y="1177290"/>
                  <a:pt x="661430" y="1181100"/>
                  <a:pt x="662382" y="1178243"/>
                </a:cubicBezTo>
                <a:cubicBezTo>
                  <a:pt x="667145" y="1178243"/>
                  <a:pt x="664287" y="1179195"/>
                  <a:pt x="664287" y="1181100"/>
                </a:cubicBezTo>
                <a:cubicBezTo>
                  <a:pt x="671907" y="1179195"/>
                  <a:pt x="676670" y="1177290"/>
                  <a:pt x="681432" y="1176338"/>
                </a:cubicBezTo>
                <a:cubicBezTo>
                  <a:pt x="682385" y="1173480"/>
                  <a:pt x="676670" y="1175385"/>
                  <a:pt x="673812" y="1176338"/>
                </a:cubicBezTo>
                <a:cubicBezTo>
                  <a:pt x="677622" y="1172528"/>
                  <a:pt x="688100" y="1172528"/>
                  <a:pt x="692862" y="1173480"/>
                </a:cubicBezTo>
                <a:cubicBezTo>
                  <a:pt x="694767" y="1176338"/>
                  <a:pt x="687147" y="1180148"/>
                  <a:pt x="695720" y="1179195"/>
                </a:cubicBezTo>
                <a:cubicBezTo>
                  <a:pt x="690005" y="1183005"/>
                  <a:pt x="671907" y="1180148"/>
                  <a:pt x="669050" y="1183958"/>
                </a:cubicBezTo>
                <a:cubicBezTo>
                  <a:pt x="680480" y="1183958"/>
                  <a:pt x="700482" y="1178243"/>
                  <a:pt x="707150" y="1182053"/>
                </a:cubicBezTo>
                <a:cubicBezTo>
                  <a:pt x="692862" y="1185863"/>
                  <a:pt x="678575" y="1183958"/>
                  <a:pt x="661430" y="1187768"/>
                </a:cubicBezTo>
                <a:close/>
                <a:moveTo>
                  <a:pt x="730010" y="1167765"/>
                </a:moveTo>
                <a:cubicBezTo>
                  <a:pt x="730010" y="1165860"/>
                  <a:pt x="728105" y="1166813"/>
                  <a:pt x="728105" y="1164908"/>
                </a:cubicBezTo>
                <a:cubicBezTo>
                  <a:pt x="733820" y="1163003"/>
                  <a:pt x="732867" y="1165860"/>
                  <a:pt x="738582" y="1163955"/>
                </a:cubicBezTo>
                <a:cubicBezTo>
                  <a:pt x="736677" y="1165860"/>
                  <a:pt x="731915" y="1166813"/>
                  <a:pt x="730010" y="1167765"/>
                </a:cubicBezTo>
                <a:close/>
                <a:moveTo>
                  <a:pt x="769062" y="1153478"/>
                </a:moveTo>
                <a:cubicBezTo>
                  <a:pt x="750965" y="1156335"/>
                  <a:pt x="736677" y="1161098"/>
                  <a:pt x="718580" y="1163955"/>
                </a:cubicBezTo>
                <a:cubicBezTo>
                  <a:pt x="719532" y="1164908"/>
                  <a:pt x="723342" y="1163003"/>
                  <a:pt x="724295" y="1163955"/>
                </a:cubicBezTo>
                <a:cubicBezTo>
                  <a:pt x="724295" y="1166813"/>
                  <a:pt x="715722" y="1167765"/>
                  <a:pt x="715722" y="1164908"/>
                </a:cubicBezTo>
                <a:cubicBezTo>
                  <a:pt x="711912" y="1166813"/>
                  <a:pt x="711912" y="1167765"/>
                  <a:pt x="713817" y="1170623"/>
                </a:cubicBezTo>
                <a:cubicBezTo>
                  <a:pt x="707150" y="1168718"/>
                  <a:pt x="706197" y="1166813"/>
                  <a:pt x="708102" y="1164908"/>
                </a:cubicBezTo>
                <a:cubicBezTo>
                  <a:pt x="710007" y="1163003"/>
                  <a:pt x="716675" y="1162050"/>
                  <a:pt x="725247" y="1160145"/>
                </a:cubicBezTo>
                <a:cubicBezTo>
                  <a:pt x="723342" y="1159193"/>
                  <a:pt x="720485" y="1160145"/>
                  <a:pt x="717627" y="1160145"/>
                </a:cubicBezTo>
                <a:cubicBezTo>
                  <a:pt x="716675" y="1158240"/>
                  <a:pt x="724295" y="1158240"/>
                  <a:pt x="724295" y="1156335"/>
                </a:cubicBezTo>
                <a:cubicBezTo>
                  <a:pt x="726200" y="1156335"/>
                  <a:pt x="726200" y="1158240"/>
                  <a:pt x="726200" y="1159193"/>
                </a:cubicBezTo>
                <a:cubicBezTo>
                  <a:pt x="739535" y="1154430"/>
                  <a:pt x="740487" y="1154430"/>
                  <a:pt x="755727" y="1149668"/>
                </a:cubicBezTo>
                <a:cubicBezTo>
                  <a:pt x="758585" y="1152525"/>
                  <a:pt x="763347" y="1147763"/>
                  <a:pt x="766205" y="1149668"/>
                </a:cubicBezTo>
                <a:cubicBezTo>
                  <a:pt x="770015" y="1147763"/>
                  <a:pt x="761442" y="1148715"/>
                  <a:pt x="765252" y="1146810"/>
                </a:cubicBezTo>
                <a:cubicBezTo>
                  <a:pt x="775730" y="1144905"/>
                  <a:pt x="774777" y="1146810"/>
                  <a:pt x="785255" y="1142048"/>
                </a:cubicBezTo>
                <a:cubicBezTo>
                  <a:pt x="784302" y="1140143"/>
                  <a:pt x="776682" y="1145858"/>
                  <a:pt x="777635" y="1142048"/>
                </a:cubicBezTo>
                <a:cubicBezTo>
                  <a:pt x="784302" y="1141095"/>
                  <a:pt x="789065" y="1138238"/>
                  <a:pt x="793827" y="1135380"/>
                </a:cubicBezTo>
                <a:cubicBezTo>
                  <a:pt x="794780" y="1137285"/>
                  <a:pt x="794780" y="1138238"/>
                  <a:pt x="793827" y="1139190"/>
                </a:cubicBezTo>
                <a:cubicBezTo>
                  <a:pt x="797637" y="1138238"/>
                  <a:pt x="797637" y="1136333"/>
                  <a:pt x="796685" y="1134428"/>
                </a:cubicBezTo>
                <a:cubicBezTo>
                  <a:pt x="803352" y="1130618"/>
                  <a:pt x="805257" y="1132523"/>
                  <a:pt x="809067" y="1133475"/>
                </a:cubicBezTo>
                <a:cubicBezTo>
                  <a:pt x="804305" y="1143000"/>
                  <a:pt x="776682" y="1146810"/>
                  <a:pt x="769062" y="1153478"/>
                </a:cubicBezTo>
                <a:close/>
                <a:moveTo>
                  <a:pt x="901460" y="1118235"/>
                </a:moveTo>
                <a:cubicBezTo>
                  <a:pt x="901460" y="1114425"/>
                  <a:pt x="907175" y="1113473"/>
                  <a:pt x="910985" y="1109663"/>
                </a:cubicBezTo>
                <a:cubicBezTo>
                  <a:pt x="910985" y="1111568"/>
                  <a:pt x="903365" y="1115378"/>
                  <a:pt x="901460" y="1118235"/>
                </a:cubicBezTo>
                <a:close/>
                <a:moveTo>
                  <a:pt x="943370" y="1108710"/>
                </a:moveTo>
                <a:cubicBezTo>
                  <a:pt x="940512" y="1114425"/>
                  <a:pt x="941465" y="1107758"/>
                  <a:pt x="936702" y="1110615"/>
                </a:cubicBezTo>
                <a:cubicBezTo>
                  <a:pt x="936702" y="1109663"/>
                  <a:pt x="939560" y="1107758"/>
                  <a:pt x="941465" y="1106805"/>
                </a:cubicBezTo>
                <a:cubicBezTo>
                  <a:pt x="942417" y="1107758"/>
                  <a:pt x="942417" y="1108710"/>
                  <a:pt x="944322" y="1107758"/>
                </a:cubicBezTo>
                <a:cubicBezTo>
                  <a:pt x="944322" y="1108710"/>
                  <a:pt x="943370" y="1109663"/>
                  <a:pt x="943370" y="1108710"/>
                </a:cubicBezTo>
                <a:close/>
                <a:moveTo>
                  <a:pt x="938607" y="1096328"/>
                </a:moveTo>
                <a:lnTo>
                  <a:pt x="943370" y="1093470"/>
                </a:lnTo>
                <a:lnTo>
                  <a:pt x="944322" y="1095375"/>
                </a:lnTo>
                <a:cubicBezTo>
                  <a:pt x="942417" y="1096328"/>
                  <a:pt x="939560" y="1098233"/>
                  <a:pt x="938607" y="1096328"/>
                </a:cubicBezTo>
                <a:close/>
                <a:moveTo>
                  <a:pt x="944322" y="1091565"/>
                </a:moveTo>
                <a:cubicBezTo>
                  <a:pt x="943370" y="1089660"/>
                  <a:pt x="947180" y="1086803"/>
                  <a:pt x="950990" y="1084898"/>
                </a:cubicBezTo>
                <a:lnTo>
                  <a:pt x="952895" y="1086803"/>
                </a:lnTo>
                <a:cubicBezTo>
                  <a:pt x="949085" y="1089660"/>
                  <a:pt x="946227" y="1091565"/>
                  <a:pt x="944322" y="1091565"/>
                </a:cubicBezTo>
                <a:close/>
                <a:moveTo>
                  <a:pt x="942417" y="1087755"/>
                </a:moveTo>
                <a:cubicBezTo>
                  <a:pt x="934797" y="1093470"/>
                  <a:pt x="926225" y="1098233"/>
                  <a:pt x="922415" y="1102043"/>
                </a:cubicBezTo>
                <a:cubicBezTo>
                  <a:pt x="923367" y="1099185"/>
                  <a:pt x="930035" y="1093470"/>
                  <a:pt x="937655" y="1087755"/>
                </a:cubicBezTo>
                <a:cubicBezTo>
                  <a:pt x="946227" y="1082040"/>
                  <a:pt x="954800" y="1075373"/>
                  <a:pt x="960515" y="1070610"/>
                </a:cubicBezTo>
                <a:cubicBezTo>
                  <a:pt x="957657" y="1075373"/>
                  <a:pt x="950037" y="1082040"/>
                  <a:pt x="942417" y="1087755"/>
                </a:cubicBezTo>
                <a:close/>
                <a:moveTo>
                  <a:pt x="998615" y="1076325"/>
                </a:moveTo>
                <a:cubicBezTo>
                  <a:pt x="995757" y="1074420"/>
                  <a:pt x="995757" y="1074420"/>
                  <a:pt x="995757" y="1070610"/>
                </a:cubicBezTo>
                <a:cubicBezTo>
                  <a:pt x="999567" y="1070610"/>
                  <a:pt x="1004330" y="1071563"/>
                  <a:pt x="998615" y="1076325"/>
                </a:cubicBezTo>
                <a:close/>
                <a:moveTo>
                  <a:pt x="1003377" y="1069658"/>
                </a:moveTo>
                <a:cubicBezTo>
                  <a:pt x="1002425" y="1069658"/>
                  <a:pt x="999567" y="1071563"/>
                  <a:pt x="999567" y="1069658"/>
                </a:cubicBezTo>
                <a:cubicBezTo>
                  <a:pt x="1001472" y="1068705"/>
                  <a:pt x="1002425" y="1068705"/>
                  <a:pt x="1002425" y="1067753"/>
                </a:cubicBezTo>
                <a:cubicBezTo>
                  <a:pt x="1003377" y="1066800"/>
                  <a:pt x="1004330" y="1068705"/>
                  <a:pt x="1006235" y="1066800"/>
                </a:cubicBezTo>
                <a:cubicBezTo>
                  <a:pt x="1006235" y="1067753"/>
                  <a:pt x="1006235" y="1068705"/>
                  <a:pt x="1006235" y="1069658"/>
                </a:cubicBezTo>
                <a:cubicBezTo>
                  <a:pt x="1004330" y="1070610"/>
                  <a:pt x="1001472" y="1070610"/>
                  <a:pt x="1003377" y="1069658"/>
                </a:cubicBezTo>
                <a:close/>
                <a:moveTo>
                  <a:pt x="1025285" y="1058228"/>
                </a:moveTo>
                <a:cubicBezTo>
                  <a:pt x="1025285" y="1057275"/>
                  <a:pt x="1028142" y="1055370"/>
                  <a:pt x="1029095" y="1053465"/>
                </a:cubicBezTo>
                <a:cubicBezTo>
                  <a:pt x="1028142" y="1052513"/>
                  <a:pt x="1026237" y="1055370"/>
                  <a:pt x="1025285" y="1056323"/>
                </a:cubicBezTo>
                <a:cubicBezTo>
                  <a:pt x="1023380" y="1056323"/>
                  <a:pt x="1027190" y="1051560"/>
                  <a:pt x="1023380" y="1054418"/>
                </a:cubicBezTo>
                <a:cubicBezTo>
                  <a:pt x="1023380" y="1052513"/>
                  <a:pt x="1030047" y="1051560"/>
                  <a:pt x="1031952" y="1051560"/>
                </a:cubicBezTo>
                <a:cubicBezTo>
                  <a:pt x="1028142" y="1055370"/>
                  <a:pt x="1030047" y="1055370"/>
                  <a:pt x="1025285" y="1058228"/>
                </a:cubicBezTo>
                <a:close/>
                <a:moveTo>
                  <a:pt x="1052907" y="1010603"/>
                </a:moveTo>
                <a:lnTo>
                  <a:pt x="1054812" y="1012508"/>
                </a:lnTo>
                <a:lnTo>
                  <a:pt x="1050050" y="1018223"/>
                </a:lnTo>
                <a:cubicBezTo>
                  <a:pt x="1047192" y="1017270"/>
                  <a:pt x="1051955" y="1013460"/>
                  <a:pt x="1052907" y="1010603"/>
                </a:cubicBezTo>
                <a:close/>
                <a:moveTo>
                  <a:pt x="1061480" y="1021080"/>
                </a:moveTo>
                <a:cubicBezTo>
                  <a:pt x="1062432" y="1017270"/>
                  <a:pt x="1059575" y="1020128"/>
                  <a:pt x="1056717" y="1023938"/>
                </a:cubicBezTo>
                <a:cubicBezTo>
                  <a:pt x="1055765" y="1020128"/>
                  <a:pt x="1063385" y="1017270"/>
                  <a:pt x="1067195" y="1014413"/>
                </a:cubicBezTo>
                <a:cubicBezTo>
                  <a:pt x="1068147" y="1014413"/>
                  <a:pt x="1062432" y="1018223"/>
                  <a:pt x="1061480" y="1021080"/>
                </a:cubicBezTo>
                <a:close/>
                <a:moveTo>
                  <a:pt x="1066242" y="1000125"/>
                </a:moveTo>
                <a:cubicBezTo>
                  <a:pt x="1065290" y="1006793"/>
                  <a:pt x="1063385" y="1013460"/>
                  <a:pt x="1052907" y="1019175"/>
                </a:cubicBezTo>
                <a:cubicBezTo>
                  <a:pt x="1053860" y="1014413"/>
                  <a:pt x="1063385" y="1008698"/>
                  <a:pt x="1060527" y="1002983"/>
                </a:cubicBezTo>
                <a:cubicBezTo>
                  <a:pt x="1070052" y="994410"/>
                  <a:pt x="1075767" y="985838"/>
                  <a:pt x="1081482" y="982028"/>
                </a:cubicBezTo>
                <a:cubicBezTo>
                  <a:pt x="1080530" y="987743"/>
                  <a:pt x="1071957" y="997268"/>
                  <a:pt x="1066242" y="1000125"/>
                </a:cubicBezTo>
                <a:close/>
                <a:moveTo>
                  <a:pt x="1093865" y="967740"/>
                </a:moveTo>
                <a:cubicBezTo>
                  <a:pt x="1088150" y="973455"/>
                  <a:pt x="1085292" y="975360"/>
                  <a:pt x="1083387" y="981075"/>
                </a:cubicBezTo>
                <a:lnTo>
                  <a:pt x="1080530" y="978218"/>
                </a:lnTo>
                <a:cubicBezTo>
                  <a:pt x="1087197" y="972503"/>
                  <a:pt x="1091960" y="962025"/>
                  <a:pt x="1098627" y="955358"/>
                </a:cubicBezTo>
                <a:cubicBezTo>
                  <a:pt x="1098627" y="961073"/>
                  <a:pt x="1091960" y="963930"/>
                  <a:pt x="1093865" y="967740"/>
                </a:cubicBezTo>
                <a:close/>
                <a:moveTo>
                  <a:pt x="1156730" y="868680"/>
                </a:moveTo>
                <a:cubicBezTo>
                  <a:pt x="1153872" y="868680"/>
                  <a:pt x="1155777" y="864870"/>
                  <a:pt x="1152920" y="864870"/>
                </a:cubicBezTo>
                <a:cubicBezTo>
                  <a:pt x="1154825" y="862965"/>
                  <a:pt x="1157682" y="855345"/>
                  <a:pt x="1159587" y="858203"/>
                </a:cubicBezTo>
                <a:cubicBezTo>
                  <a:pt x="1157682" y="855345"/>
                  <a:pt x="1163397" y="848678"/>
                  <a:pt x="1166255" y="843915"/>
                </a:cubicBezTo>
                <a:cubicBezTo>
                  <a:pt x="1161492" y="853440"/>
                  <a:pt x="1161492" y="862013"/>
                  <a:pt x="1156730" y="868680"/>
                </a:cubicBezTo>
                <a:close/>
                <a:moveTo>
                  <a:pt x="1157682" y="895350"/>
                </a:moveTo>
                <a:cubicBezTo>
                  <a:pt x="1156730" y="894398"/>
                  <a:pt x="1154825" y="895350"/>
                  <a:pt x="1153872" y="897255"/>
                </a:cubicBezTo>
                <a:cubicBezTo>
                  <a:pt x="1151967" y="896303"/>
                  <a:pt x="1153872" y="893445"/>
                  <a:pt x="1156730" y="889635"/>
                </a:cubicBezTo>
                <a:cubicBezTo>
                  <a:pt x="1156730" y="892493"/>
                  <a:pt x="1158635" y="889635"/>
                  <a:pt x="1158635" y="892493"/>
                </a:cubicBezTo>
                <a:cubicBezTo>
                  <a:pt x="1160540" y="889635"/>
                  <a:pt x="1162445" y="883920"/>
                  <a:pt x="1164350" y="886778"/>
                </a:cubicBezTo>
                <a:cubicBezTo>
                  <a:pt x="1162445" y="887730"/>
                  <a:pt x="1160540" y="892493"/>
                  <a:pt x="1157682" y="895350"/>
                </a:cubicBezTo>
                <a:close/>
                <a:moveTo>
                  <a:pt x="1166255" y="878205"/>
                </a:moveTo>
                <a:cubicBezTo>
                  <a:pt x="1166255" y="873443"/>
                  <a:pt x="1168160" y="872490"/>
                  <a:pt x="1171017" y="868680"/>
                </a:cubicBezTo>
                <a:cubicBezTo>
                  <a:pt x="1171970" y="873443"/>
                  <a:pt x="1169112" y="874395"/>
                  <a:pt x="1166255" y="878205"/>
                </a:cubicBezTo>
                <a:close/>
                <a:moveTo>
                  <a:pt x="1171970" y="821055"/>
                </a:moveTo>
                <a:cubicBezTo>
                  <a:pt x="1171017" y="819150"/>
                  <a:pt x="1171970" y="817245"/>
                  <a:pt x="1172922" y="813435"/>
                </a:cubicBezTo>
                <a:cubicBezTo>
                  <a:pt x="1175780" y="814388"/>
                  <a:pt x="1173875" y="820103"/>
                  <a:pt x="1171970" y="821055"/>
                </a:cubicBezTo>
                <a:close/>
                <a:moveTo>
                  <a:pt x="1171017" y="800100"/>
                </a:moveTo>
                <a:cubicBezTo>
                  <a:pt x="1171017" y="796290"/>
                  <a:pt x="1172922" y="794385"/>
                  <a:pt x="1174827" y="788670"/>
                </a:cubicBezTo>
                <a:cubicBezTo>
                  <a:pt x="1176732" y="788670"/>
                  <a:pt x="1172922" y="798195"/>
                  <a:pt x="1171017" y="800100"/>
                </a:cubicBezTo>
                <a:close/>
                <a:moveTo>
                  <a:pt x="1178637" y="767715"/>
                </a:moveTo>
                <a:cubicBezTo>
                  <a:pt x="1180542" y="769620"/>
                  <a:pt x="1176732" y="773430"/>
                  <a:pt x="1176732" y="778193"/>
                </a:cubicBezTo>
                <a:cubicBezTo>
                  <a:pt x="1173875" y="778193"/>
                  <a:pt x="1178637" y="770573"/>
                  <a:pt x="1178637" y="767715"/>
                </a:cubicBezTo>
                <a:close/>
                <a:moveTo>
                  <a:pt x="1178637" y="792480"/>
                </a:moveTo>
                <a:cubicBezTo>
                  <a:pt x="1177685" y="786765"/>
                  <a:pt x="1178637" y="783908"/>
                  <a:pt x="1180542" y="775335"/>
                </a:cubicBezTo>
                <a:cubicBezTo>
                  <a:pt x="1181495" y="778193"/>
                  <a:pt x="1179590" y="785813"/>
                  <a:pt x="1183400" y="778193"/>
                </a:cubicBezTo>
                <a:cubicBezTo>
                  <a:pt x="1185305" y="781050"/>
                  <a:pt x="1179590" y="787718"/>
                  <a:pt x="1178637" y="792480"/>
                </a:cubicBezTo>
                <a:close/>
                <a:moveTo>
                  <a:pt x="1190067" y="726758"/>
                </a:moveTo>
                <a:cubicBezTo>
                  <a:pt x="1187210" y="741998"/>
                  <a:pt x="1188162" y="746760"/>
                  <a:pt x="1188162" y="754380"/>
                </a:cubicBezTo>
                <a:cubicBezTo>
                  <a:pt x="1187210" y="758190"/>
                  <a:pt x="1185305" y="755333"/>
                  <a:pt x="1184352" y="758190"/>
                </a:cubicBezTo>
                <a:cubicBezTo>
                  <a:pt x="1188162" y="757238"/>
                  <a:pt x="1185305" y="767715"/>
                  <a:pt x="1183400" y="775335"/>
                </a:cubicBezTo>
                <a:cubicBezTo>
                  <a:pt x="1180542" y="774383"/>
                  <a:pt x="1179590" y="774383"/>
                  <a:pt x="1179590" y="772478"/>
                </a:cubicBezTo>
                <a:cubicBezTo>
                  <a:pt x="1180542" y="771525"/>
                  <a:pt x="1182447" y="765810"/>
                  <a:pt x="1181495" y="763905"/>
                </a:cubicBezTo>
                <a:cubicBezTo>
                  <a:pt x="1178637" y="767715"/>
                  <a:pt x="1180542" y="759143"/>
                  <a:pt x="1178637" y="758190"/>
                </a:cubicBezTo>
                <a:cubicBezTo>
                  <a:pt x="1179590" y="755333"/>
                  <a:pt x="1180542" y="755333"/>
                  <a:pt x="1181495" y="757238"/>
                </a:cubicBezTo>
                <a:cubicBezTo>
                  <a:pt x="1182447" y="745808"/>
                  <a:pt x="1188162" y="733425"/>
                  <a:pt x="1189115" y="721995"/>
                </a:cubicBezTo>
                <a:cubicBezTo>
                  <a:pt x="1190067" y="721995"/>
                  <a:pt x="1190067" y="724853"/>
                  <a:pt x="1191020" y="722948"/>
                </a:cubicBezTo>
                <a:cubicBezTo>
                  <a:pt x="1187210" y="724853"/>
                  <a:pt x="1191972" y="718185"/>
                  <a:pt x="1190067" y="718185"/>
                </a:cubicBezTo>
                <a:cubicBezTo>
                  <a:pt x="1189115" y="720090"/>
                  <a:pt x="1188162" y="719138"/>
                  <a:pt x="1188162" y="718185"/>
                </a:cubicBezTo>
                <a:cubicBezTo>
                  <a:pt x="1189115" y="714375"/>
                  <a:pt x="1190067" y="711518"/>
                  <a:pt x="1191020" y="707708"/>
                </a:cubicBezTo>
                <a:cubicBezTo>
                  <a:pt x="1193877" y="706755"/>
                  <a:pt x="1189115" y="714375"/>
                  <a:pt x="1191972" y="714375"/>
                </a:cubicBezTo>
                <a:cubicBezTo>
                  <a:pt x="1192925" y="707708"/>
                  <a:pt x="1198640" y="698183"/>
                  <a:pt x="1195782" y="695325"/>
                </a:cubicBezTo>
                <a:cubicBezTo>
                  <a:pt x="1193877" y="701993"/>
                  <a:pt x="1193877" y="704850"/>
                  <a:pt x="1191020" y="707708"/>
                </a:cubicBezTo>
                <a:cubicBezTo>
                  <a:pt x="1191020" y="707708"/>
                  <a:pt x="1191020" y="707708"/>
                  <a:pt x="1191020" y="706755"/>
                </a:cubicBezTo>
                <a:cubicBezTo>
                  <a:pt x="1191972" y="701040"/>
                  <a:pt x="1193877" y="695325"/>
                  <a:pt x="1193877" y="688658"/>
                </a:cubicBezTo>
                <a:cubicBezTo>
                  <a:pt x="1194830" y="688658"/>
                  <a:pt x="1195782" y="687705"/>
                  <a:pt x="1196735" y="687705"/>
                </a:cubicBezTo>
                <a:cubicBezTo>
                  <a:pt x="1196735" y="687705"/>
                  <a:pt x="1196735" y="687705"/>
                  <a:pt x="1196735" y="687705"/>
                </a:cubicBezTo>
                <a:cubicBezTo>
                  <a:pt x="1198640" y="690563"/>
                  <a:pt x="1198640" y="695325"/>
                  <a:pt x="1197687" y="699135"/>
                </a:cubicBezTo>
                <a:cubicBezTo>
                  <a:pt x="1196735" y="702945"/>
                  <a:pt x="1194830" y="707708"/>
                  <a:pt x="1195782" y="711518"/>
                </a:cubicBezTo>
                <a:cubicBezTo>
                  <a:pt x="1193877" y="715328"/>
                  <a:pt x="1192925" y="714375"/>
                  <a:pt x="1191972" y="715328"/>
                </a:cubicBezTo>
                <a:cubicBezTo>
                  <a:pt x="1193877" y="718185"/>
                  <a:pt x="1191020" y="732473"/>
                  <a:pt x="1190067" y="735330"/>
                </a:cubicBezTo>
                <a:cubicBezTo>
                  <a:pt x="1188162" y="734378"/>
                  <a:pt x="1191972" y="727710"/>
                  <a:pt x="1190067" y="726758"/>
                </a:cubicBezTo>
                <a:close/>
                <a:moveTo>
                  <a:pt x="1190067" y="801053"/>
                </a:moveTo>
                <a:cubicBezTo>
                  <a:pt x="1192925" y="796290"/>
                  <a:pt x="1191020" y="793433"/>
                  <a:pt x="1193877" y="790575"/>
                </a:cubicBezTo>
                <a:cubicBezTo>
                  <a:pt x="1197687" y="790575"/>
                  <a:pt x="1192925" y="803910"/>
                  <a:pt x="1190067" y="801053"/>
                </a:cubicBezTo>
                <a:close/>
                <a:moveTo>
                  <a:pt x="1193877" y="787718"/>
                </a:moveTo>
                <a:cubicBezTo>
                  <a:pt x="1197687" y="785813"/>
                  <a:pt x="1199592" y="779145"/>
                  <a:pt x="1203402" y="779145"/>
                </a:cubicBezTo>
                <a:cubicBezTo>
                  <a:pt x="1200545" y="784860"/>
                  <a:pt x="1197687" y="790575"/>
                  <a:pt x="1193877" y="787718"/>
                </a:cubicBezTo>
                <a:close/>
                <a:moveTo>
                  <a:pt x="1226262" y="529590"/>
                </a:moveTo>
                <a:cubicBezTo>
                  <a:pt x="1226262" y="529590"/>
                  <a:pt x="1226262" y="529590"/>
                  <a:pt x="1226262" y="529590"/>
                </a:cubicBezTo>
                <a:cubicBezTo>
                  <a:pt x="1226262" y="529590"/>
                  <a:pt x="1226262" y="529590"/>
                  <a:pt x="1226262" y="529590"/>
                </a:cubicBezTo>
                <a:cubicBezTo>
                  <a:pt x="1226262" y="529590"/>
                  <a:pt x="1226262" y="529590"/>
                  <a:pt x="1226262" y="529590"/>
                </a:cubicBezTo>
                <a:close/>
                <a:moveTo>
                  <a:pt x="1230072" y="522923"/>
                </a:moveTo>
                <a:cubicBezTo>
                  <a:pt x="1231025" y="521018"/>
                  <a:pt x="1231025" y="529590"/>
                  <a:pt x="1231977" y="535305"/>
                </a:cubicBezTo>
                <a:cubicBezTo>
                  <a:pt x="1228167" y="533400"/>
                  <a:pt x="1229120" y="526733"/>
                  <a:pt x="1230072" y="52292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 name="文本框 4">
            <a:extLst>
              <a:ext uri="{FF2B5EF4-FFF2-40B4-BE49-F238E27FC236}">
                <a16:creationId xmlns:a16="http://schemas.microsoft.com/office/drawing/2014/main" id="{08D87BFB-0424-CF48-4485-FC7F54AA5F73}"/>
              </a:ext>
            </a:extLst>
          </p:cNvPr>
          <p:cNvSpPr txBox="1"/>
          <p:nvPr/>
        </p:nvSpPr>
        <p:spPr>
          <a:xfrm>
            <a:off x="4564437" y="344635"/>
            <a:ext cx="1752664" cy="1231106"/>
          </a:xfrm>
          <a:prstGeom prst="rect">
            <a:avLst/>
          </a:prstGeom>
          <a:noFill/>
        </p:spPr>
        <p:txBody>
          <a:bodyPr wrap="square" lIns="0" tIns="0" rIns="0" bIns="0" rtlCol="0" anchor="t">
            <a:spAutoFit/>
          </a:bodyPr>
          <a:lstStyle/>
          <a:p>
            <a:pPr algn="ctr"/>
            <a:r>
              <a:rPr lang="zh-CN" altLang="en-US" sz="8000" dirty="0">
                <a:solidFill>
                  <a:schemeClr val="accent1">
                    <a:lumMod val="100000"/>
                  </a:schemeClr>
                </a:solidFill>
                <a:effectLst/>
                <a:latin typeface="+mj-ea"/>
                <a:ea typeface="+mj-ea"/>
              </a:rPr>
              <a:t>目</a:t>
            </a:r>
          </a:p>
        </p:txBody>
      </p:sp>
      <p:sp>
        <p:nvSpPr>
          <p:cNvPr id="6" name="文本框 5">
            <a:extLst>
              <a:ext uri="{FF2B5EF4-FFF2-40B4-BE49-F238E27FC236}">
                <a16:creationId xmlns:a16="http://schemas.microsoft.com/office/drawing/2014/main" id="{386F9871-A006-E94A-9102-928E6F7648AA}"/>
              </a:ext>
            </a:extLst>
          </p:cNvPr>
          <p:cNvSpPr txBox="1"/>
          <p:nvPr/>
        </p:nvSpPr>
        <p:spPr>
          <a:xfrm>
            <a:off x="5483480" y="549275"/>
            <a:ext cx="1752664" cy="1692771"/>
          </a:xfrm>
          <a:prstGeom prst="rect">
            <a:avLst/>
          </a:prstGeom>
          <a:noFill/>
        </p:spPr>
        <p:txBody>
          <a:bodyPr wrap="square" lIns="0" tIns="0" rIns="0" bIns="0" rtlCol="0" anchor="t">
            <a:spAutoFit/>
          </a:bodyPr>
          <a:lstStyle/>
          <a:p>
            <a:pPr algn="ctr"/>
            <a:r>
              <a:rPr lang="zh-CN" altLang="en-US" sz="9200" dirty="0">
                <a:solidFill>
                  <a:schemeClr val="accent1">
                    <a:lumMod val="100000"/>
                  </a:schemeClr>
                </a:solidFill>
                <a:effectLst/>
                <a:latin typeface="+mj-ea"/>
                <a:ea typeface="+mj-ea"/>
              </a:rPr>
              <a:t>录</a:t>
            </a:r>
          </a:p>
        </p:txBody>
      </p:sp>
      <p:grpSp>
        <p:nvGrpSpPr>
          <p:cNvPr id="7" name="组合 6">
            <a:extLst>
              <a:ext uri="{FF2B5EF4-FFF2-40B4-BE49-F238E27FC236}">
                <a16:creationId xmlns:a16="http://schemas.microsoft.com/office/drawing/2014/main" id="{DC71E5B0-B646-F27D-F730-2DB0A211048A}"/>
              </a:ext>
            </a:extLst>
          </p:cNvPr>
          <p:cNvGrpSpPr/>
          <p:nvPr/>
        </p:nvGrpSpPr>
        <p:grpSpPr>
          <a:xfrm>
            <a:off x="3273736" y="1191706"/>
            <a:ext cx="2374129" cy="407908"/>
            <a:chOff x="8664212" y="2998449"/>
            <a:chExt cx="2374129" cy="407908"/>
          </a:xfrm>
        </p:grpSpPr>
        <p:cxnSp>
          <p:nvCxnSpPr>
            <p:cNvPr id="8" name="直接连接符 7">
              <a:extLst>
                <a:ext uri="{FF2B5EF4-FFF2-40B4-BE49-F238E27FC236}">
                  <a16:creationId xmlns:a16="http://schemas.microsoft.com/office/drawing/2014/main" id="{BDC0C1DB-ACCA-5931-85AB-D87B7C784529}"/>
                </a:ext>
              </a:extLst>
            </p:cNvPr>
            <p:cNvCxnSpPr>
              <a:cxnSpLocks/>
              <a:stCxn id="13" idx="2"/>
            </p:cNvCxnSpPr>
            <p:nvPr/>
          </p:nvCxnSpPr>
          <p:spPr>
            <a:xfrm>
              <a:off x="9802939" y="3406355"/>
              <a:ext cx="1235402" cy="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E31546B-6B3C-6F45-0C90-C1EE34E66A05}"/>
                </a:ext>
              </a:extLst>
            </p:cNvPr>
            <p:cNvCxnSpPr>
              <a:cxnSpLocks/>
            </p:cNvCxnSpPr>
            <p:nvPr/>
          </p:nvCxnSpPr>
          <p:spPr>
            <a:xfrm>
              <a:off x="8664212" y="2998449"/>
              <a:ext cx="158981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3BC4F41-38E7-365F-3164-A4315B68B8EC}"/>
                </a:ext>
              </a:extLst>
            </p:cNvPr>
            <p:cNvCxnSpPr>
              <a:cxnSpLocks/>
              <a:stCxn id="13" idx="0"/>
              <a:endCxn id="12" idx="0"/>
            </p:cNvCxnSpPr>
            <p:nvPr/>
          </p:nvCxnSpPr>
          <p:spPr>
            <a:xfrm>
              <a:off x="9802332" y="3208236"/>
              <a:ext cx="45169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D5728AA5-0416-9007-1E58-DE737A4FF17C}"/>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2" name="任意多边形: 形状 11">
              <a:extLst>
                <a:ext uri="{FF2B5EF4-FFF2-40B4-BE49-F238E27FC236}">
                  <a16:creationId xmlns:a16="http://schemas.microsoft.com/office/drawing/2014/main" id="{6483E903-1FFF-9914-7601-7D30ACC67D8A}"/>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3" name="弧形 12">
              <a:extLst>
                <a:ext uri="{FF2B5EF4-FFF2-40B4-BE49-F238E27FC236}">
                  <a16:creationId xmlns:a16="http://schemas.microsoft.com/office/drawing/2014/main" id="{3C3758D6-09E8-1B74-2305-3FC4C56B3E8A}"/>
                </a:ext>
              </a:extLst>
            </p:cNvPr>
            <p:cNvSpPr/>
            <p:nvPr/>
          </p:nvSpPr>
          <p:spPr>
            <a:xfrm flipH="1">
              <a:off x="9703271" y="3208236"/>
              <a:ext cx="198121" cy="198121"/>
            </a:xfrm>
            <a:prstGeom prst="arc">
              <a:avLst>
                <a:gd name="adj1" fmla="val 16200000"/>
                <a:gd name="adj2" fmla="val 5421095"/>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14" name="弧形 13">
              <a:extLst>
                <a:ext uri="{FF2B5EF4-FFF2-40B4-BE49-F238E27FC236}">
                  <a16:creationId xmlns:a16="http://schemas.microsoft.com/office/drawing/2014/main" id="{BAD84890-F06D-6FD4-4F9B-BB1985D35B8F}"/>
                </a:ext>
              </a:extLst>
            </p:cNvPr>
            <p:cNvSpPr/>
            <p:nvPr/>
          </p:nvSpPr>
          <p:spPr>
            <a:xfrm flipH="1">
              <a:off x="9808547" y="3208236"/>
              <a:ext cx="198121" cy="198121"/>
            </a:xfrm>
            <a:prstGeom prst="arc">
              <a:avLst>
                <a:gd name="adj1" fmla="val 16200000"/>
                <a:gd name="adj2" fmla="val 5421095"/>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grpSp>
        <p:nvGrpSpPr>
          <p:cNvPr id="15" name="组合 14">
            <a:extLst>
              <a:ext uri="{FF2B5EF4-FFF2-40B4-BE49-F238E27FC236}">
                <a16:creationId xmlns:a16="http://schemas.microsoft.com/office/drawing/2014/main" id="{CE471509-F620-13CB-B62C-D346434DA96B}"/>
              </a:ext>
            </a:extLst>
          </p:cNvPr>
          <p:cNvGrpSpPr/>
          <p:nvPr/>
        </p:nvGrpSpPr>
        <p:grpSpPr>
          <a:xfrm>
            <a:off x="6090897" y="738852"/>
            <a:ext cx="1861130" cy="628591"/>
            <a:chOff x="2162311" y="2604590"/>
            <a:chExt cx="2486206" cy="839708"/>
          </a:xfrm>
        </p:grpSpPr>
        <p:cxnSp>
          <p:nvCxnSpPr>
            <p:cNvPr id="16" name="直接连接符 15">
              <a:extLst>
                <a:ext uri="{FF2B5EF4-FFF2-40B4-BE49-F238E27FC236}">
                  <a16:creationId xmlns:a16="http://schemas.microsoft.com/office/drawing/2014/main" id="{1636AFD1-F0D9-AD96-D848-03C2F5E0BBDD}"/>
                </a:ext>
              </a:extLst>
            </p:cNvPr>
            <p:cNvCxnSpPr>
              <a:cxnSpLocks/>
            </p:cNvCxnSpPr>
            <p:nvPr/>
          </p:nvCxnSpPr>
          <p:spPr>
            <a:xfrm>
              <a:off x="3195320" y="3012498"/>
              <a:ext cx="134112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F97B0D5-5076-2595-C29F-7C23BD49B22A}"/>
                </a:ext>
              </a:extLst>
            </p:cNvPr>
            <p:cNvCxnSpPr/>
            <p:nvPr/>
          </p:nvCxnSpPr>
          <p:spPr>
            <a:xfrm>
              <a:off x="2162311" y="2604590"/>
              <a:ext cx="1940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8A355B2B-C3C0-3619-013E-7E99AC81A350}"/>
                </a:ext>
              </a:extLst>
            </p:cNvPr>
            <p:cNvSpPr/>
            <p:nvPr/>
          </p:nvSpPr>
          <p:spPr>
            <a:xfrm flipH="1">
              <a:off x="4096135" y="2604591"/>
              <a:ext cx="203954" cy="407908"/>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cxnSp>
          <p:nvCxnSpPr>
            <p:cNvPr id="19" name="直接连接符 18">
              <a:extLst>
                <a:ext uri="{FF2B5EF4-FFF2-40B4-BE49-F238E27FC236}">
                  <a16:creationId xmlns:a16="http://schemas.microsoft.com/office/drawing/2014/main" id="{875EE439-6733-7EEC-ADE0-31B2D7AD9F9C}"/>
                </a:ext>
              </a:extLst>
            </p:cNvPr>
            <p:cNvCxnSpPr>
              <a:cxnSpLocks/>
            </p:cNvCxnSpPr>
            <p:nvPr/>
          </p:nvCxnSpPr>
          <p:spPr>
            <a:xfrm>
              <a:off x="4008120" y="3236018"/>
              <a:ext cx="54864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322644-AFF7-E80A-68DB-64F77761DDDC}"/>
                </a:ext>
              </a:extLst>
            </p:cNvPr>
            <p:cNvCxnSpPr>
              <a:cxnSpLocks/>
            </p:cNvCxnSpPr>
            <p:nvPr/>
          </p:nvCxnSpPr>
          <p:spPr>
            <a:xfrm>
              <a:off x="4008120" y="3444298"/>
              <a:ext cx="54864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F1B355-778C-043F-8139-5EF197A0A54B}"/>
                </a:ext>
              </a:extLst>
            </p:cNvPr>
            <p:cNvCxnSpPr>
              <a:cxnSpLocks/>
              <a:endCxn id="24" idx="0"/>
            </p:cNvCxnSpPr>
            <p:nvPr/>
          </p:nvCxnSpPr>
          <p:spPr>
            <a:xfrm flipV="1">
              <a:off x="3188210" y="2814377"/>
              <a:ext cx="656433" cy="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CB005525-9671-E51D-73A3-F80EAAB85ECF}"/>
                </a:ext>
              </a:extLst>
            </p:cNvPr>
            <p:cNvSpPr/>
            <p:nvPr/>
          </p:nvSpPr>
          <p:spPr>
            <a:xfrm flipH="1">
              <a:off x="3649134"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3" name="任意多边形: 形状 22">
              <a:extLst>
                <a:ext uri="{FF2B5EF4-FFF2-40B4-BE49-F238E27FC236}">
                  <a16:creationId xmlns:a16="http://schemas.microsoft.com/office/drawing/2014/main" id="{3ED2061B-3A95-7A90-6925-A078D2F293F4}"/>
                </a:ext>
              </a:extLst>
            </p:cNvPr>
            <p:cNvSpPr/>
            <p:nvPr/>
          </p:nvSpPr>
          <p:spPr>
            <a:xfrm flipH="1">
              <a:off x="3754028"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4" name="任意多边形: 形状 23">
              <a:extLst>
                <a:ext uri="{FF2B5EF4-FFF2-40B4-BE49-F238E27FC236}">
                  <a16:creationId xmlns:a16="http://schemas.microsoft.com/office/drawing/2014/main" id="{4391C415-7BC0-2ED9-7BFC-F27B600F59D9}"/>
                </a:ext>
              </a:extLst>
            </p:cNvPr>
            <p:cNvSpPr/>
            <p:nvPr/>
          </p:nvSpPr>
          <p:spPr>
            <a:xfrm flipH="1">
              <a:off x="3844643"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5" name="弧形 24">
              <a:extLst>
                <a:ext uri="{FF2B5EF4-FFF2-40B4-BE49-F238E27FC236}">
                  <a16:creationId xmlns:a16="http://schemas.microsoft.com/office/drawing/2014/main" id="{EEB6638C-C0A4-55E2-0423-F2D8C955AFEE}"/>
                </a:ext>
              </a:extLst>
            </p:cNvPr>
            <p:cNvSpPr/>
            <p:nvPr/>
          </p:nvSpPr>
          <p:spPr>
            <a:xfrm flipH="1">
              <a:off x="3096122" y="2814377"/>
              <a:ext cx="198121" cy="198121"/>
            </a:xfrm>
            <a:prstGeom prst="arc">
              <a:avLst>
                <a:gd name="adj1" fmla="val 16200000"/>
                <a:gd name="adj2" fmla="val 5421095"/>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6" name="弧形 25">
              <a:extLst>
                <a:ext uri="{FF2B5EF4-FFF2-40B4-BE49-F238E27FC236}">
                  <a16:creationId xmlns:a16="http://schemas.microsoft.com/office/drawing/2014/main" id="{4C4B8FE5-7FBF-7F09-015E-E1B9D4F635E2}"/>
                </a:ext>
              </a:extLst>
            </p:cNvPr>
            <p:cNvSpPr/>
            <p:nvPr/>
          </p:nvSpPr>
          <p:spPr>
            <a:xfrm flipH="1">
              <a:off x="3201370" y="2814377"/>
              <a:ext cx="198121" cy="198121"/>
            </a:xfrm>
            <a:prstGeom prst="arc">
              <a:avLst>
                <a:gd name="adj1" fmla="val 16200000"/>
                <a:gd name="adj2" fmla="val 5421095"/>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7" name="弧形 26">
              <a:extLst>
                <a:ext uri="{FF2B5EF4-FFF2-40B4-BE49-F238E27FC236}">
                  <a16:creationId xmlns:a16="http://schemas.microsoft.com/office/drawing/2014/main" id="{46D6626B-51A8-C6FB-4D45-CB1AF1E9B485}"/>
                </a:ext>
              </a:extLst>
            </p:cNvPr>
            <p:cNvSpPr/>
            <p:nvPr/>
          </p:nvSpPr>
          <p:spPr>
            <a:xfrm flipH="1">
              <a:off x="3306646" y="2814377"/>
              <a:ext cx="198121" cy="198121"/>
            </a:xfrm>
            <a:prstGeom prst="arc">
              <a:avLst>
                <a:gd name="adj1" fmla="val 16200000"/>
                <a:gd name="adj2" fmla="val 5421095"/>
              </a:avLst>
            </a:prstGeom>
            <a:ln w="63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8" name="任意多边形: 形状 27">
              <a:extLst>
                <a:ext uri="{FF2B5EF4-FFF2-40B4-BE49-F238E27FC236}">
                  <a16:creationId xmlns:a16="http://schemas.microsoft.com/office/drawing/2014/main" id="{4DF64F76-2B47-ADDB-BEB5-6A36FB3430E7}"/>
                </a:ext>
              </a:extLst>
            </p:cNvPr>
            <p:cNvSpPr/>
            <p:nvPr/>
          </p:nvSpPr>
          <p:spPr>
            <a:xfrm flipH="1">
              <a:off x="4536440"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9" name="任意多边形: 形状 28">
              <a:extLst>
                <a:ext uri="{FF2B5EF4-FFF2-40B4-BE49-F238E27FC236}">
                  <a16:creationId xmlns:a16="http://schemas.microsoft.com/office/drawing/2014/main" id="{AB5FFEA6-DA58-BC34-62B8-77449784A060}"/>
                </a:ext>
              </a:extLst>
            </p:cNvPr>
            <p:cNvSpPr/>
            <p:nvPr/>
          </p:nvSpPr>
          <p:spPr>
            <a:xfrm flipH="1">
              <a:off x="4414202"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0" name="任意多边形: 形状 29">
              <a:extLst>
                <a:ext uri="{FF2B5EF4-FFF2-40B4-BE49-F238E27FC236}">
                  <a16:creationId xmlns:a16="http://schemas.microsoft.com/office/drawing/2014/main" id="{20B8FD09-16D6-334B-D4B9-3AE1F37F6BA4}"/>
                </a:ext>
              </a:extLst>
            </p:cNvPr>
            <p:cNvSpPr/>
            <p:nvPr/>
          </p:nvSpPr>
          <p:spPr>
            <a:xfrm>
              <a:off x="3910012" y="3236017"/>
              <a:ext cx="103824" cy="207646"/>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grpSp>
      <p:sp>
        <p:nvSpPr>
          <p:cNvPr id="31" name="文本框 30">
            <a:extLst>
              <a:ext uri="{FF2B5EF4-FFF2-40B4-BE49-F238E27FC236}">
                <a16:creationId xmlns:a16="http://schemas.microsoft.com/office/drawing/2014/main" id="{342C0A54-9E68-E85E-E52C-FE68D12049B5}"/>
              </a:ext>
            </a:extLst>
          </p:cNvPr>
          <p:cNvSpPr txBox="1"/>
          <p:nvPr/>
        </p:nvSpPr>
        <p:spPr>
          <a:xfrm>
            <a:off x="7143891" y="2681618"/>
            <a:ext cx="301365" cy="615553"/>
          </a:xfrm>
          <a:prstGeom prst="rect">
            <a:avLst/>
          </a:prstGeom>
          <a:noFill/>
        </p:spPr>
        <p:txBody>
          <a:bodyPr wrap="none" lIns="0" tIns="0" rIns="0" bIns="0" rtlCol="0" anchor="t">
            <a:spAutoFit/>
          </a:bodyPr>
          <a:lstStyle/>
          <a:p>
            <a:pPr algn="ctr"/>
            <a:r>
              <a:rPr lang="en-US" altLang="zh-CN" sz="4000" dirty="0">
                <a:solidFill>
                  <a:schemeClr val="bg1"/>
                </a:solidFill>
                <a:latin typeface="+mj-ea"/>
                <a:ea typeface="+mj-ea"/>
              </a:rPr>
              <a:t>2</a:t>
            </a:r>
            <a:endParaRPr lang="zh-CN" altLang="en-US" sz="4000" dirty="0">
              <a:solidFill>
                <a:schemeClr val="bg1"/>
              </a:solidFill>
              <a:latin typeface="+mj-ea"/>
              <a:ea typeface="+mj-ea"/>
            </a:endParaRPr>
          </a:p>
        </p:txBody>
      </p:sp>
      <p:sp>
        <p:nvSpPr>
          <p:cNvPr id="32" name="文本框 31">
            <a:extLst>
              <a:ext uri="{FF2B5EF4-FFF2-40B4-BE49-F238E27FC236}">
                <a16:creationId xmlns:a16="http://schemas.microsoft.com/office/drawing/2014/main" id="{423B39CF-E749-856D-2742-E592D16C2F34}"/>
              </a:ext>
            </a:extLst>
          </p:cNvPr>
          <p:cNvSpPr txBox="1"/>
          <p:nvPr/>
        </p:nvSpPr>
        <p:spPr>
          <a:xfrm>
            <a:off x="7818450" y="2587943"/>
            <a:ext cx="3217412" cy="553998"/>
          </a:xfrm>
          <a:prstGeom prst="rect">
            <a:avLst/>
          </a:prstGeom>
          <a:noFill/>
        </p:spPr>
        <p:txBody>
          <a:bodyPr wrap="square" lIns="0" tIns="0" rIns="0" bIns="0" rtlCol="0" anchor="t">
            <a:spAutoFit/>
          </a:bodyPr>
          <a:lstStyle/>
          <a:p>
            <a:r>
              <a:rPr lang="zh-CN" altLang="en-US" sz="3600" dirty="0">
                <a:solidFill>
                  <a:schemeClr val="accent1"/>
                </a:solidFill>
                <a:latin typeface="+mj-ea"/>
                <a:ea typeface="+mj-ea"/>
              </a:rPr>
              <a:t>技术路线</a:t>
            </a:r>
          </a:p>
        </p:txBody>
      </p:sp>
      <p:sp>
        <p:nvSpPr>
          <p:cNvPr id="33" name="文本框 32">
            <a:extLst>
              <a:ext uri="{FF2B5EF4-FFF2-40B4-BE49-F238E27FC236}">
                <a16:creationId xmlns:a16="http://schemas.microsoft.com/office/drawing/2014/main" id="{30345BCB-6E29-361E-4486-98C9BB433334}"/>
              </a:ext>
            </a:extLst>
          </p:cNvPr>
          <p:cNvSpPr txBox="1"/>
          <p:nvPr/>
        </p:nvSpPr>
        <p:spPr>
          <a:xfrm>
            <a:off x="1878961" y="4151144"/>
            <a:ext cx="301365" cy="615553"/>
          </a:xfrm>
          <a:prstGeom prst="rect">
            <a:avLst/>
          </a:prstGeom>
          <a:noFill/>
        </p:spPr>
        <p:txBody>
          <a:bodyPr wrap="none" lIns="0" tIns="0" rIns="0" bIns="0" rtlCol="0" anchor="t">
            <a:spAutoFit/>
          </a:bodyPr>
          <a:lstStyle/>
          <a:p>
            <a:pPr algn="ctr"/>
            <a:r>
              <a:rPr lang="en-US" altLang="zh-CN" sz="4000" dirty="0">
                <a:solidFill>
                  <a:schemeClr val="bg1"/>
                </a:solidFill>
                <a:latin typeface="+mj-ea"/>
                <a:ea typeface="+mj-ea"/>
              </a:rPr>
              <a:t>3</a:t>
            </a:r>
            <a:endParaRPr lang="zh-CN" altLang="en-US" sz="4000" dirty="0">
              <a:solidFill>
                <a:schemeClr val="bg1"/>
              </a:solidFill>
              <a:latin typeface="+mj-ea"/>
              <a:ea typeface="+mj-ea"/>
            </a:endParaRPr>
          </a:p>
        </p:txBody>
      </p:sp>
      <p:sp>
        <p:nvSpPr>
          <p:cNvPr id="34" name="文本框 33">
            <a:extLst>
              <a:ext uri="{FF2B5EF4-FFF2-40B4-BE49-F238E27FC236}">
                <a16:creationId xmlns:a16="http://schemas.microsoft.com/office/drawing/2014/main" id="{D9D0B6FC-7C69-4432-05E9-BFCA5012BAF2}"/>
              </a:ext>
            </a:extLst>
          </p:cNvPr>
          <p:cNvSpPr txBox="1"/>
          <p:nvPr/>
        </p:nvSpPr>
        <p:spPr>
          <a:xfrm>
            <a:off x="2576273" y="4040048"/>
            <a:ext cx="2743584" cy="553998"/>
          </a:xfrm>
          <a:prstGeom prst="rect">
            <a:avLst/>
          </a:prstGeom>
          <a:noFill/>
        </p:spPr>
        <p:txBody>
          <a:bodyPr wrap="square" lIns="0" tIns="0" rIns="0" bIns="0" rtlCol="0" anchor="t">
            <a:spAutoFit/>
          </a:bodyPr>
          <a:lstStyle/>
          <a:p>
            <a:r>
              <a:rPr lang="zh-CN" altLang="en-US" sz="3600" dirty="0">
                <a:solidFill>
                  <a:schemeClr val="accent1"/>
                </a:solidFill>
                <a:latin typeface="+mj-ea"/>
                <a:ea typeface="+mj-ea"/>
              </a:rPr>
              <a:t>作品展示</a:t>
            </a:r>
          </a:p>
        </p:txBody>
      </p:sp>
      <p:sp>
        <p:nvSpPr>
          <p:cNvPr id="35" name="文本框 34">
            <a:extLst>
              <a:ext uri="{FF2B5EF4-FFF2-40B4-BE49-F238E27FC236}">
                <a16:creationId xmlns:a16="http://schemas.microsoft.com/office/drawing/2014/main" id="{290C8920-B67C-4697-EEA4-4234EA3B9ABC}"/>
              </a:ext>
            </a:extLst>
          </p:cNvPr>
          <p:cNvSpPr txBox="1"/>
          <p:nvPr/>
        </p:nvSpPr>
        <p:spPr>
          <a:xfrm>
            <a:off x="7149954" y="4149065"/>
            <a:ext cx="301365" cy="615553"/>
          </a:xfrm>
          <a:prstGeom prst="rect">
            <a:avLst/>
          </a:prstGeom>
          <a:noFill/>
        </p:spPr>
        <p:txBody>
          <a:bodyPr wrap="none" lIns="0" tIns="0" rIns="0" bIns="0" rtlCol="0" anchor="t">
            <a:spAutoFit/>
          </a:bodyPr>
          <a:lstStyle/>
          <a:p>
            <a:pPr algn="ctr"/>
            <a:r>
              <a:rPr lang="en-US" altLang="zh-CN" sz="4000" dirty="0">
                <a:solidFill>
                  <a:schemeClr val="bg1"/>
                </a:solidFill>
                <a:latin typeface="+mj-ea"/>
                <a:ea typeface="+mj-ea"/>
              </a:rPr>
              <a:t>4</a:t>
            </a:r>
            <a:endParaRPr lang="zh-CN" altLang="en-US" sz="4000" dirty="0">
              <a:solidFill>
                <a:schemeClr val="bg1"/>
              </a:solidFill>
              <a:latin typeface="+mj-ea"/>
              <a:ea typeface="+mj-ea"/>
            </a:endParaRPr>
          </a:p>
        </p:txBody>
      </p:sp>
      <p:sp>
        <p:nvSpPr>
          <p:cNvPr id="36" name="文本框 35">
            <a:extLst>
              <a:ext uri="{FF2B5EF4-FFF2-40B4-BE49-F238E27FC236}">
                <a16:creationId xmlns:a16="http://schemas.microsoft.com/office/drawing/2014/main" id="{8598C7BD-D543-444D-4E1B-1CCEDDACEB43}"/>
              </a:ext>
            </a:extLst>
          </p:cNvPr>
          <p:cNvSpPr txBox="1"/>
          <p:nvPr/>
        </p:nvSpPr>
        <p:spPr>
          <a:xfrm>
            <a:off x="7818450" y="4040048"/>
            <a:ext cx="2743584" cy="553998"/>
          </a:xfrm>
          <a:prstGeom prst="rect">
            <a:avLst/>
          </a:prstGeom>
          <a:noFill/>
        </p:spPr>
        <p:txBody>
          <a:bodyPr wrap="square" lIns="0" tIns="0" rIns="0" bIns="0" rtlCol="0" anchor="t">
            <a:spAutoFit/>
          </a:bodyPr>
          <a:lstStyle/>
          <a:p>
            <a:r>
              <a:rPr lang="zh-CN" altLang="en-US" sz="3600" dirty="0">
                <a:solidFill>
                  <a:schemeClr val="accent1"/>
                </a:solidFill>
                <a:latin typeface="+mj-ea"/>
                <a:ea typeface="+mj-ea"/>
              </a:rPr>
              <a:t>前景展望</a:t>
            </a:r>
          </a:p>
        </p:txBody>
      </p:sp>
      <p:grpSp>
        <p:nvGrpSpPr>
          <p:cNvPr id="37" name="组合 36">
            <a:extLst>
              <a:ext uri="{FF2B5EF4-FFF2-40B4-BE49-F238E27FC236}">
                <a16:creationId xmlns:a16="http://schemas.microsoft.com/office/drawing/2014/main" id="{2B30D392-4D6F-F0EE-0886-2E18FBDFBAC3}"/>
              </a:ext>
            </a:extLst>
          </p:cNvPr>
          <p:cNvGrpSpPr/>
          <p:nvPr/>
        </p:nvGrpSpPr>
        <p:grpSpPr>
          <a:xfrm>
            <a:off x="1622315" y="2543900"/>
            <a:ext cx="827398" cy="860722"/>
            <a:chOff x="1536222" y="2412776"/>
            <a:chExt cx="999584" cy="1039842"/>
          </a:xfrm>
        </p:grpSpPr>
        <p:sp>
          <p:nvSpPr>
            <p:cNvPr id="38" name="任意多边形: 形状 37">
              <a:extLst>
                <a:ext uri="{FF2B5EF4-FFF2-40B4-BE49-F238E27FC236}">
                  <a16:creationId xmlns:a16="http://schemas.microsoft.com/office/drawing/2014/main" id="{563DB9D9-ED77-6414-B211-07BEAF01A35C}"/>
                </a:ext>
              </a:extLst>
            </p:cNvPr>
            <p:cNvSpPr/>
            <p:nvPr/>
          </p:nvSpPr>
          <p:spPr>
            <a:xfrm>
              <a:off x="1645845" y="3069765"/>
              <a:ext cx="16919" cy="19188"/>
            </a:xfrm>
            <a:custGeom>
              <a:avLst/>
              <a:gdLst>
                <a:gd name="connsiteX0" fmla="*/ 4193 w 23005"/>
                <a:gd name="connsiteY0" fmla="*/ 374 h 26091"/>
                <a:gd name="connsiteX1" fmla="*/ 1336 w 23005"/>
                <a:gd name="connsiteY1" fmla="*/ 2279 h 26091"/>
                <a:gd name="connsiteX2" fmla="*/ 383 w 23005"/>
                <a:gd name="connsiteY2" fmla="*/ 9899 h 26091"/>
                <a:gd name="connsiteX3" fmla="*/ 6098 w 23005"/>
                <a:gd name="connsiteY3" fmla="*/ 25139 h 26091"/>
                <a:gd name="connsiteX4" fmla="*/ 8956 w 23005"/>
                <a:gd name="connsiteY4" fmla="*/ 26091 h 26091"/>
                <a:gd name="connsiteX5" fmla="*/ 22291 w 23005"/>
                <a:gd name="connsiteY5" fmla="*/ 13709 h 26091"/>
                <a:gd name="connsiteX6" fmla="*/ 22291 w 23005"/>
                <a:gd name="connsiteY6" fmla="*/ 9899 h 26091"/>
                <a:gd name="connsiteX7" fmla="*/ 4193 w 23005"/>
                <a:gd name="connsiteY7" fmla="*/ 374 h 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5" h="26091">
                  <a:moveTo>
                    <a:pt x="4193" y="374"/>
                  </a:moveTo>
                  <a:cubicBezTo>
                    <a:pt x="3241" y="374"/>
                    <a:pt x="1336" y="1326"/>
                    <a:pt x="1336" y="2279"/>
                  </a:cubicBezTo>
                  <a:cubicBezTo>
                    <a:pt x="383" y="4184"/>
                    <a:pt x="383" y="6089"/>
                    <a:pt x="383" y="9899"/>
                  </a:cubicBezTo>
                  <a:cubicBezTo>
                    <a:pt x="-1522" y="14661"/>
                    <a:pt x="4193" y="19424"/>
                    <a:pt x="6098" y="25139"/>
                  </a:cubicBezTo>
                  <a:cubicBezTo>
                    <a:pt x="6098" y="26091"/>
                    <a:pt x="8956" y="26091"/>
                    <a:pt x="8956" y="26091"/>
                  </a:cubicBezTo>
                  <a:cubicBezTo>
                    <a:pt x="13718" y="22281"/>
                    <a:pt x="18481" y="17519"/>
                    <a:pt x="22291" y="13709"/>
                  </a:cubicBezTo>
                  <a:cubicBezTo>
                    <a:pt x="23243" y="12756"/>
                    <a:pt x="23243" y="10851"/>
                    <a:pt x="22291" y="9899"/>
                  </a:cubicBezTo>
                  <a:cubicBezTo>
                    <a:pt x="18481" y="4184"/>
                    <a:pt x="12766" y="-1531"/>
                    <a:pt x="4193" y="37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39" name="任意多边形: 形状 38">
              <a:extLst>
                <a:ext uri="{FF2B5EF4-FFF2-40B4-BE49-F238E27FC236}">
                  <a16:creationId xmlns:a16="http://schemas.microsoft.com/office/drawing/2014/main" id="{5B2A4400-EAEF-3716-90FA-8D61095EA2D2}"/>
                </a:ext>
              </a:extLst>
            </p:cNvPr>
            <p:cNvSpPr/>
            <p:nvPr/>
          </p:nvSpPr>
          <p:spPr>
            <a:xfrm>
              <a:off x="1625111" y="3078338"/>
              <a:ext cx="13173" cy="19723"/>
            </a:xfrm>
            <a:custGeom>
              <a:avLst/>
              <a:gdLst>
                <a:gd name="connsiteX0" fmla="*/ 12383 w 17911"/>
                <a:gd name="connsiteY0" fmla="*/ 6816 h 26818"/>
                <a:gd name="connsiteX1" fmla="*/ 2858 w 17911"/>
                <a:gd name="connsiteY1" fmla="*/ 148 h 26818"/>
                <a:gd name="connsiteX2" fmla="*/ 0 w 17911"/>
                <a:gd name="connsiteY2" fmla="*/ 1100 h 26818"/>
                <a:gd name="connsiteX3" fmla="*/ 952 w 17911"/>
                <a:gd name="connsiteY3" fmla="*/ 3958 h 26818"/>
                <a:gd name="connsiteX4" fmla="*/ 6668 w 17911"/>
                <a:gd name="connsiteY4" fmla="*/ 17293 h 26818"/>
                <a:gd name="connsiteX5" fmla="*/ 6668 w 17911"/>
                <a:gd name="connsiteY5" fmla="*/ 24913 h 26818"/>
                <a:gd name="connsiteX6" fmla="*/ 9525 w 17911"/>
                <a:gd name="connsiteY6" fmla="*/ 26818 h 26818"/>
                <a:gd name="connsiteX7" fmla="*/ 17145 w 17911"/>
                <a:gd name="connsiteY7" fmla="*/ 17293 h 26818"/>
                <a:gd name="connsiteX8" fmla="*/ 12383 w 17911"/>
                <a:gd name="connsiteY8" fmla="*/ 6816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1" h="26818">
                  <a:moveTo>
                    <a:pt x="12383" y="6816"/>
                  </a:moveTo>
                  <a:cubicBezTo>
                    <a:pt x="11430" y="3006"/>
                    <a:pt x="7620" y="-805"/>
                    <a:pt x="2858" y="148"/>
                  </a:cubicBezTo>
                  <a:cubicBezTo>
                    <a:pt x="1905" y="148"/>
                    <a:pt x="0" y="1100"/>
                    <a:pt x="0" y="1100"/>
                  </a:cubicBezTo>
                  <a:cubicBezTo>
                    <a:pt x="0" y="1100"/>
                    <a:pt x="0" y="3006"/>
                    <a:pt x="952" y="3958"/>
                  </a:cubicBezTo>
                  <a:cubicBezTo>
                    <a:pt x="4763" y="7768"/>
                    <a:pt x="7620" y="11578"/>
                    <a:pt x="6668" y="17293"/>
                  </a:cubicBezTo>
                  <a:cubicBezTo>
                    <a:pt x="6668" y="19198"/>
                    <a:pt x="6668" y="22056"/>
                    <a:pt x="6668" y="24913"/>
                  </a:cubicBezTo>
                  <a:cubicBezTo>
                    <a:pt x="6668" y="25866"/>
                    <a:pt x="8573" y="26818"/>
                    <a:pt x="9525" y="26818"/>
                  </a:cubicBezTo>
                  <a:cubicBezTo>
                    <a:pt x="14288" y="26818"/>
                    <a:pt x="20003" y="21103"/>
                    <a:pt x="17145" y="17293"/>
                  </a:cubicBezTo>
                  <a:cubicBezTo>
                    <a:pt x="14288" y="13483"/>
                    <a:pt x="14288" y="10625"/>
                    <a:pt x="12383" y="6816"/>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0" name="任意多边形: 形状 39">
              <a:extLst>
                <a:ext uri="{FF2B5EF4-FFF2-40B4-BE49-F238E27FC236}">
                  <a16:creationId xmlns:a16="http://schemas.microsoft.com/office/drawing/2014/main" id="{2DADEFDF-D07E-AECF-5C69-AE13BA3B0616}"/>
                </a:ext>
              </a:extLst>
            </p:cNvPr>
            <p:cNvSpPr/>
            <p:nvPr/>
          </p:nvSpPr>
          <p:spPr>
            <a:xfrm>
              <a:off x="1674848" y="3110198"/>
              <a:ext cx="7943" cy="13080"/>
            </a:xfrm>
            <a:custGeom>
              <a:avLst/>
              <a:gdLst>
                <a:gd name="connsiteX0" fmla="*/ 8573 w 10800"/>
                <a:gd name="connsiteY0" fmla="*/ 2546 h 17785"/>
                <a:gd name="connsiteX1" fmla="*/ 4763 w 10800"/>
                <a:gd name="connsiteY1" fmla="*/ 641 h 17785"/>
                <a:gd name="connsiteX2" fmla="*/ 953 w 10800"/>
                <a:gd name="connsiteY2" fmla="*/ 4451 h 17785"/>
                <a:gd name="connsiteX3" fmla="*/ 0 w 10800"/>
                <a:gd name="connsiteY3" fmla="*/ 15881 h 17785"/>
                <a:gd name="connsiteX4" fmla="*/ 953 w 10800"/>
                <a:gd name="connsiteY4" fmla="*/ 17786 h 17785"/>
                <a:gd name="connsiteX5" fmla="*/ 4763 w 10800"/>
                <a:gd name="connsiteY5" fmla="*/ 14928 h 17785"/>
                <a:gd name="connsiteX6" fmla="*/ 8573 w 10800"/>
                <a:gd name="connsiteY6" fmla="*/ 2546 h 1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0" h="17785">
                  <a:moveTo>
                    <a:pt x="8573" y="2546"/>
                  </a:moveTo>
                  <a:cubicBezTo>
                    <a:pt x="7620" y="1593"/>
                    <a:pt x="6667" y="-1264"/>
                    <a:pt x="4763" y="641"/>
                  </a:cubicBezTo>
                  <a:cubicBezTo>
                    <a:pt x="2858" y="1593"/>
                    <a:pt x="953" y="4451"/>
                    <a:pt x="953" y="4451"/>
                  </a:cubicBezTo>
                  <a:cubicBezTo>
                    <a:pt x="3810" y="9213"/>
                    <a:pt x="0" y="12071"/>
                    <a:pt x="0" y="15881"/>
                  </a:cubicBezTo>
                  <a:cubicBezTo>
                    <a:pt x="0" y="16833"/>
                    <a:pt x="953" y="16833"/>
                    <a:pt x="953" y="17786"/>
                  </a:cubicBezTo>
                  <a:cubicBezTo>
                    <a:pt x="1905" y="16833"/>
                    <a:pt x="3810" y="15881"/>
                    <a:pt x="4763" y="14928"/>
                  </a:cubicBezTo>
                  <a:cubicBezTo>
                    <a:pt x="11430" y="11118"/>
                    <a:pt x="12383" y="8261"/>
                    <a:pt x="8573" y="2546"/>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1" name="任意多边形: 形状 40">
              <a:extLst>
                <a:ext uri="{FF2B5EF4-FFF2-40B4-BE49-F238E27FC236}">
                  <a16:creationId xmlns:a16="http://schemas.microsoft.com/office/drawing/2014/main" id="{58900C64-4056-BCFB-2EF3-62D71DC47523}"/>
                </a:ext>
              </a:extLst>
            </p:cNvPr>
            <p:cNvSpPr/>
            <p:nvPr/>
          </p:nvSpPr>
          <p:spPr>
            <a:xfrm>
              <a:off x="1618106" y="3039919"/>
              <a:ext cx="5082" cy="12609"/>
            </a:xfrm>
            <a:custGeom>
              <a:avLst/>
              <a:gdLst>
                <a:gd name="connsiteX0" fmla="*/ 2858 w 6910"/>
                <a:gd name="connsiteY0" fmla="*/ 0 h 17145"/>
                <a:gd name="connsiteX1" fmla="*/ 0 w 6910"/>
                <a:gd name="connsiteY1" fmla="*/ 1905 h 17145"/>
                <a:gd name="connsiteX2" fmla="*/ 0 w 6910"/>
                <a:gd name="connsiteY2" fmla="*/ 7620 h 17145"/>
                <a:gd name="connsiteX3" fmla="*/ 0 w 6910"/>
                <a:gd name="connsiteY3" fmla="*/ 7620 h 17145"/>
                <a:gd name="connsiteX4" fmla="*/ 0 w 6910"/>
                <a:gd name="connsiteY4" fmla="*/ 15240 h 17145"/>
                <a:gd name="connsiteX5" fmla="*/ 1905 w 6910"/>
                <a:gd name="connsiteY5" fmla="*/ 17145 h 17145"/>
                <a:gd name="connsiteX6" fmla="*/ 6668 w 6910"/>
                <a:gd name="connsiteY6" fmla="*/ 7620 h 17145"/>
                <a:gd name="connsiteX7" fmla="*/ 2858 w 6910"/>
                <a:gd name="connsiteY7" fmla="*/ 0 h 1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0" h="17145">
                  <a:moveTo>
                    <a:pt x="2858" y="0"/>
                  </a:moveTo>
                  <a:cubicBezTo>
                    <a:pt x="1905" y="0"/>
                    <a:pt x="952" y="952"/>
                    <a:pt x="0" y="1905"/>
                  </a:cubicBezTo>
                  <a:cubicBezTo>
                    <a:pt x="0" y="3810"/>
                    <a:pt x="0" y="5715"/>
                    <a:pt x="0" y="7620"/>
                  </a:cubicBezTo>
                  <a:cubicBezTo>
                    <a:pt x="0" y="7620"/>
                    <a:pt x="0" y="7620"/>
                    <a:pt x="0" y="7620"/>
                  </a:cubicBezTo>
                  <a:cubicBezTo>
                    <a:pt x="0" y="10477"/>
                    <a:pt x="0" y="12383"/>
                    <a:pt x="0" y="15240"/>
                  </a:cubicBezTo>
                  <a:cubicBezTo>
                    <a:pt x="0" y="17145"/>
                    <a:pt x="952" y="17145"/>
                    <a:pt x="1905" y="17145"/>
                  </a:cubicBezTo>
                  <a:cubicBezTo>
                    <a:pt x="5715" y="15240"/>
                    <a:pt x="7620" y="12383"/>
                    <a:pt x="6668" y="7620"/>
                  </a:cubicBezTo>
                  <a:cubicBezTo>
                    <a:pt x="7620" y="4763"/>
                    <a:pt x="4763" y="952"/>
                    <a:pt x="2858"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2" name="任意多边形: 形状 41">
              <a:extLst>
                <a:ext uri="{FF2B5EF4-FFF2-40B4-BE49-F238E27FC236}">
                  <a16:creationId xmlns:a16="http://schemas.microsoft.com/office/drawing/2014/main" id="{3A62488A-6220-AD60-BE56-C36440B2F5B7}"/>
                </a:ext>
              </a:extLst>
            </p:cNvPr>
            <p:cNvSpPr/>
            <p:nvPr/>
          </p:nvSpPr>
          <p:spPr>
            <a:xfrm>
              <a:off x="1835264" y="3222051"/>
              <a:ext cx="12609" cy="7995"/>
            </a:xfrm>
            <a:custGeom>
              <a:avLst/>
              <a:gdLst>
                <a:gd name="connsiteX0" fmla="*/ 17145 w 17145"/>
                <a:gd name="connsiteY0" fmla="*/ 9525 h 10871"/>
                <a:gd name="connsiteX1" fmla="*/ 17145 w 17145"/>
                <a:gd name="connsiteY1" fmla="*/ 8572 h 10871"/>
                <a:gd name="connsiteX2" fmla="*/ 1905 w 17145"/>
                <a:gd name="connsiteY2" fmla="*/ 0 h 10871"/>
                <a:gd name="connsiteX3" fmla="*/ 0 w 17145"/>
                <a:gd name="connsiteY3" fmla="*/ 3810 h 10871"/>
                <a:gd name="connsiteX4" fmla="*/ 953 w 17145"/>
                <a:gd name="connsiteY4" fmla="*/ 6667 h 10871"/>
                <a:gd name="connsiteX5" fmla="*/ 5715 w 17145"/>
                <a:gd name="connsiteY5" fmla="*/ 7620 h 10871"/>
                <a:gd name="connsiteX6" fmla="*/ 8573 w 17145"/>
                <a:gd name="connsiteY6" fmla="*/ 9525 h 10871"/>
                <a:gd name="connsiteX7" fmla="*/ 8573 w 17145"/>
                <a:gd name="connsiteY7" fmla="*/ 7620 h 10871"/>
                <a:gd name="connsiteX8" fmla="*/ 15240 w 17145"/>
                <a:gd name="connsiteY8" fmla="*/ 10477 h 10871"/>
                <a:gd name="connsiteX9" fmla="*/ 17145 w 17145"/>
                <a:gd name="connsiteY9" fmla="*/ 9525 h 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 h="10871">
                  <a:moveTo>
                    <a:pt x="17145" y="9525"/>
                  </a:moveTo>
                  <a:cubicBezTo>
                    <a:pt x="17145" y="9525"/>
                    <a:pt x="17145" y="8572"/>
                    <a:pt x="17145" y="8572"/>
                  </a:cubicBezTo>
                  <a:cubicBezTo>
                    <a:pt x="13335" y="2858"/>
                    <a:pt x="6668" y="1905"/>
                    <a:pt x="1905" y="0"/>
                  </a:cubicBezTo>
                  <a:cubicBezTo>
                    <a:pt x="953" y="1905"/>
                    <a:pt x="0" y="2858"/>
                    <a:pt x="0" y="3810"/>
                  </a:cubicBezTo>
                  <a:cubicBezTo>
                    <a:pt x="0" y="4763"/>
                    <a:pt x="953" y="6667"/>
                    <a:pt x="953" y="6667"/>
                  </a:cubicBezTo>
                  <a:cubicBezTo>
                    <a:pt x="2858" y="6667"/>
                    <a:pt x="3810" y="7620"/>
                    <a:pt x="5715" y="7620"/>
                  </a:cubicBezTo>
                  <a:cubicBezTo>
                    <a:pt x="6668" y="8572"/>
                    <a:pt x="7620" y="9525"/>
                    <a:pt x="8573" y="9525"/>
                  </a:cubicBezTo>
                  <a:cubicBezTo>
                    <a:pt x="9525" y="8572"/>
                    <a:pt x="8573" y="8572"/>
                    <a:pt x="8573" y="7620"/>
                  </a:cubicBezTo>
                  <a:cubicBezTo>
                    <a:pt x="10478" y="8572"/>
                    <a:pt x="13335" y="9525"/>
                    <a:pt x="15240" y="10477"/>
                  </a:cubicBezTo>
                  <a:cubicBezTo>
                    <a:pt x="14288" y="11430"/>
                    <a:pt x="16193" y="10477"/>
                    <a:pt x="17145" y="952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3" name="任意多边形: 形状 42">
              <a:extLst>
                <a:ext uri="{FF2B5EF4-FFF2-40B4-BE49-F238E27FC236}">
                  <a16:creationId xmlns:a16="http://schemas.microsoft.com/office/drawing/2014/main" id="{EBF2FC0F-CA34-8669-A577-D3CBE4D568B1}"/>
                </a:ext>
              </a:extLst>
            </p:cNvPr>
            <p:cNvSpPr/>
            <p:nvPr/>
          </p:nvSpPr>
          <p:spPr>
            <a:xfrm>
              <a:off x="1637721" y="3103482"/>
              <a:ext cx="8406" cy="8588"/>
            </a:xfrm>
            <a:custGeom>
              <a:avLst/>
              <a:gdLst>
                <a:gd name="connsiteX0" fmla="*/ 4763 w 11430"/>
                <a:gd name="connsiteY0" fmla="*/ 248 h 11677"/>
                <a:gd name="connsiteX1" fmla="*/ 0 w 11430"/>
                <a:gd name="connsiteY1" fmla="*/ 4058 h 11677"/>
                <a:gd name="connsiteX2" fmla="*/ 3810 w 11430"/>
                <a:gd name="connsiteY2" fmla="*/ 11678 h 11677"/>
                <a:gd name="connsiteX3" fmla="*/ 11430 w 11430"/>
                <a:gd name="connsiteY3" fmla="*/ 6915 h 11677"/>
                <a:gd name="connsiteX4" fmla="*/ 4763 w 11430"/>
                <a:gd name="connsiteY4" fmla="*/ 248 h 1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677">
                  <a:moveTo>
                    <a:pt x="4763" y="248"/>
                  </a:moveTo>
                  <a:cubicBezTo>
                    <a:pt x="2858" y="-705"/>
                    <a:pt x="0" y="1200"/>
                    <a:pt x="0" y="4058"/>
                  </a:cubicBezTo>
                  <a:cubicBezTo>
                    <a:pt x="0" y="8820"/>
                    <a:pt x="953" y="10725"/>
                    <a:pt x="3810" y="11678"/>
                  </a:cubicBezTo>
                  <a:cubicBezTo>
                    <a:pt x="5715" y="11678"/>
                    <a:pt x="10478" y="8820"/>
                    <a:pt x="11430" y="6915"/>
                  </a:cubicBezTo>
                  <a:cubicBezTo>
                    <a:pt x="11430" y="5010"/>
                    <a:pt x="7620" y="2153"/>
                    <a:pt x="4763" y="248"/>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4" name="任意多边形: 形状 43">
              <a:extLst>
                <a:ext uri="{FF2B5EF4-FFF2-40B4-BE49-F238E27FC236}">
                  <a16:creationId xmlns:a16="http://schemas.microsoft.com/office/drawing/2014/main" id="{495A4B4D-10B7-D456-8B85-61D37A90F7CA}"/>
                </a:ext>
              </a:extLst>
            </p:cNvPr>
            <p:cNvSpPr/>
            <p:nvPr/>
          </p:nvSpPr>
          <p:spPr>
            <a:xfrm>
              <a:off x="1666442" y="3093157"/>
              <a:ext cx="4936" cy="12609"/>
            </a:xfrm>
            <a:custGeom>
              <a:avLst/>
              <a:gdLst>
                <a:gd name="connsiteX0" fmla="*/ 1905 w 6712"/>
                <a:gd name="connsiteY0" fmla="*/ 953 h 17145"/>
                <a:gd name="connsiteX1" fmla="*/ 953 w 6712"/>
                <a:gd name="connsiteY1" fmla="*/ 0 h 17145"/>
                <a:gd name="connsiteX2" fmla="*/ 0 w 6712"/>
                <a:gd name="connsiteY2" fmla="*/ 953 h 17145"/>
                <a:gd name="connsiteX3" fmla="*/ 0 w 6712"/>
                <a:gd name="connsiteY3" fmla="*/ 15240 h 17145"/>
                <a:gd name="connsiteX4" fmla="*/ 953 w 6712"/>
                <a:gd name="connsiteY4" fmla="*/ 17145 h 17145"/>
                <a:gd name="connsiteX5" fmla="*/ 2858 w 6712"/>
                <a:gd name="connsiteY5" fmla="*/ 16193 h 17145"/>
                <a:gd name="connsiteX6" fmla="*/ 4763 w 6712"/>
                <a:gd name="connsiteY6" fmla="*/ 5715 h 17145"/>
                <a:gd name="connsiteX7" fmla="*/ 1905 w 6712"/>
                <a:gd name="connsiteY7" fmla="*/ 953 h 1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2" h="17145">
                  <a:moveTo>
                    <a:pt x="1905" y="953"/>
                  </a:moveTo>
                  <a:cubicBezTo>
                    <a:pt x="1905" y="953"/>
                    <a:pt x="953" y="0"/>
                    <a:pt x="953" y="0"/>
                  </a:cubicBezTo>
                  <a:cubicBezTo>
                    <a:pt x="953" y="0"/>
                    <a:pt x="0" y="953"/>
                    <a:pt x="0" y="953"/>
                  </a:cubicBezTo>
                  <a:cubicBezTo>
                    <a:pt x="0" y="5715"/>
                    <a:pt x="0" y="10478"/>
                    <a:pt x="0" y="15240"/>
                  </a:cubicBezTo>
                  <a:cubicBezTo>
                    <a:pt x="0" y="16193"/>
                    <a:pt x="953" y="16193"/>
                    <a:pt x="953" y="17145"/>
                  </a:cubicBezTo>
                  <a:cubicBezTo>
                    <a:pt x="953" y="17145"/>
                    <a:pt x="1905" y="16193"/>
                    <a:pt x="2858" y="16193"/>
                  </a:cubicBezTo>
                  <a:cubicBezTo>
                    <a:pt x="7620" y="12383"/>
                    <a:pt x="7620" y="11430"/>
                    <a:pt x="4763" y="5715"/>
                  </a:cubicBezTo>
                  <a:cubicBezTo>
                    <a:pt x="3810" y="4763"/>
                    <a:pt x="2858" y="2858"/>
                    <a:pt x="1905"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5" name="任意多边形: 形状 44">
              <a:extLst>
                <a:ext uri="{FF2B5EF4-FFF2-40B4-BE49-F238E27FC236}">
                  <a16:creationId xmlns:a16="http://schemas.microsoft.com/office/drawing/2014/main" id="{354D5E45-3537-C895-EF78-4051E2D5EA79}"/>
                </a:ext>
              </a:extLst>
            </p:cNvPr>
            <p:cNvSpPr/>
            <p:nvPr/>
          </p:nvSpPr>
          <p:spPr>
            <a:xfrm>
              <a:off x="1646828" y="3060233"/>
              <a:ext cx="4903" cy="7705"/>
            </a:xfrm>
            <a:custGeom>
              <a:avLst/>
              <a:gdLst>
                <a:gd name="connsiteX0" fmla="*/ 6667 w 6667"/>
                <a:gd name="connsiteY0" fmla="*/ 953 h 10477"/>
                <a:gd name="connsiteX1" fmla="*/ 5715 w 6667"/>
                <a:gd name="connsiteY1" fmla="*/ 0 h 10477"/>
                <a:gd name="connsiteX2" fmla="*/ 0 w 6667"/>
                <a:gd name="connsiteY2" fmla="*/ 8573 h 10477"/>
                <a:gd name="connsiteX3" fmla="*/ 953 w 6667"/>
                <a:gd name="connsiteY3" fmla="*/ 10478 h 10477"/>
                <a:gd name="connsiteX4" fmla="*/ 6667 w 6667"/>
                <a:gd name="connsiteY4" fmla="*/ 953 h 1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477">
                  <a:moveTo>
                    <a:pt x="6667" y="953"/>
                  </a:moveTo>
                  <a:cubicBezTo>
                    <a:pt x="6667" y="0"/>
                    <a:pt x="5715" y="0"/>
                    <a:pt x="5715" y="0"/>
                  </a:cubicBezTo>
                  <a:cubicBezTo>
                    <a:pt x="2858" y="0"/>
                    <a:pt x="0" y="4763"/>
                    <a:pt x="0" y="8573"/>
                  </a:cubicBezTo>
                  <a:cubicBezTo>
                    <a:pt x="0" y="9525"/>
                    <a:pt x="953" y="9525"/>
                    <a:pt x="953" y="10478"/>
                  </a:cubicBezTo>
                  <a:cubicBezTo>
                    <a:pt x="2858" y="8573"/>
                    <a:pt x="6667" y="3810"/>
                    <a:pt x="6667"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6" name="任意多边形: 形状 45">
              <a:extLst>
                <a:ext uri="{FF2B5EF4-FFF2-40B4-BE49-F238E27FC236}">
                  <a16:creationId xmlns:a16="http://schemas.microsoft.com/office/drawing/2014/main" id="{1A0ADF9C-329E-2019-01F0-CEF07A6AF012}"/>
                </a:ext>
              </a:extLst>
            </p:cNvPr>
            <p:cNvSpPr/>
            <p:nvPr/>
          </p:nvSpPr>
          <p:spPr>
            <a:xfrm>
              <a:off x="1651971" y="3119076"/>
              <a:ext cx="2562" cy="4202"/>
            </a:xfrm>
            <a:custGeom>
              <a:avLst/>
              <a:gdLst>
                <a:gd name="connsiteX0" fmla="*/ 626 w 3483"/>
                <a:gd name="connsiteY0" fmla="*/ 952 h 5714"/>
                <a:gd name="connsiteX1" fmla="*/ 1578 w 3483"/>
                <a:gd name="connsiteY1" fmla="*/ 5715 h 5714"/>
                <a:gd name="connsiteX2" fmla="*/ 3483 w 3483"/>
                <a:gd name="connsiteY2" fmla="*/ 4763 h 5714"/>
                <a:gd name="connsiteX3" fmla="*/ 1578 w 3483"/>
                <a:gd name="connsiteY3" fmla="*/ 0 h 5714"/>
                <a:gd name="connsiteX4" fmla="*/ 626 w 3483"/>
                <a:gd name="connsiteY4" fmla="*/ 952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714">
                  <a:moveTo>
                    <a:pt x="626" y="952"/>
                  </a:moveTo>
                  <a:cubicBezTo>
                    <a:pt x="-327" y="2857"/>
                    <a:pt x="-327" y="3810"/>
                    <a:pt x="1578" y="5715"/>
                  </a:cubicBezTo>
                  <a:cubicBezTo>
                    <a:pt x="2531" y="5715"/>
                    <a:pt x="3483" y="4763"/>
                    <a:pt x="3483" y="4763"/>
                  </a:cubicBezTo>
                  <a:cubicBezTo>
                    <a:pt x="3483" y="2857"/>
                    <a:pt x="2531" y="1905"/>
                    <a:pt x="1578" y="0"/>
                  </a:cubicBezTo>
                  <a:cubicBezTo>
                    <a:pt x="1578" y="0"/>
                    <a:pt x="626" y="0"/>
                    <a:pt x="626" y="95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7" name="任意多边形: 形状 46">
              <a:extLst>
                <a:ext uri="{FF2B5EF4-FFF2-40B4-BE49-F238E27FC236}">
                  <a16:creationId xmlns:a16="http://schemas.microsoft.com/office/drawing/2014/main" id="{089B70CF-EBED-4B35-AAF7-9DA1CF824427}"/>
                </a:ext>
              </a:extLst>
            </p:cNvPr>
            <p:cNvSpPr/>
            <p:nvPr/>
          </p:nvSpPr>
          <p:spPr>
            <a:xfrm>
              <a:off x="1872392" y="3291812"/>
              <a:ext cx="6304" cy="3092"/>
            </a:xfrm>
            <a:custGeom>
              <a:avLst/>
              <a:gdLst>
                <a:gd name="connsiteX0" fmla="*/ 5715 w 8572"/>
                <a:gd name="connsiteY0" fmla="*/ 4205 h 4204"/>
                <a:gd name="connsiteX1" fmla="*/ 8572 w 8572"/>
                <a:gd name="connsiteY1" fmla="*/ 3252 h 4204"/>
                <a:gd name="connsiteX2" fmla="*/ 5715 w 8572"/>
                <a:gd name="connsiteY2" fmla="*/ 1347 h 4204"/>
                <a:gd name="connsiteX3" fmla="*/ 4763 w 8572"/>
                <a:gd name="connsiteY3" fmla="*/ 1347 h 4204"/>
                <a:gd name="connsiteX4" fmla="*/ 0 w 8572"/>
                <a:gd name="connsiteY4" fmla="*/ 394 h 4204"/>
                <a:gd name="connsiteX5" fmla="*/ 952 w 8572"/>
                <a:gd name="connsiteY5" fmla="*/ 2300 h 4204"/>
                <a:gd name="connsiteX6" fmla="*/ 4763 w 8572"/>
                <a:gd name="connsiteY6" fmla="*/ 3252 h 4204"/>
                <a:gd name="connsiteX7" fmla="*/ 5715 w 8572"/>
                <a:gd name="connsiteY7" fmla="*/ 4205 h 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 h="4204">
                  <a:moveTo>
                    <a:pt x="5715" y="4205"/>
                  </a:moveTo>
                  <a:cubicBezTo>
                    <a:pt x="6667" y="4205"/>
                    <a:pt x="7620" y="3252"/>
                    <a:pt x="8572" y="3252"/>
                  </a:cubicBezTo>
                  <a:cubicBezTo>
                    <a:pt x="7620" y="2300"/>
                    <a:pt x="6667" y="1347"/>
                    <a:pt x="5715" y="1347"/>
                  </a:cubicBezTo>
                  <a:cubicBezTo>
                    <a:pt x="5715" y="1347"/>
                    <a:pt x="4763" y="1347"/>
                    <a:pt x="4763" y="1347"/>
                  </a:cubicBezTo>
                  <a:cubicBezTo>
                    <a:pt x="2857" y="394"/>
                    <a:pt x="952" y="-558"/>
                    <a:pt x="0" y="394"/>
                  </a:cubicBezTo>
                  <a:cubicBezTo>
                    <a:pt x="952" y="1347"/>
                    <a:pt x="952" y="1347"/>
                    <a:pt x="952" y="2300"/>
                  </a:cubicBezTo>
                  <a:cubicBezTo>
                    <a:pt x="1905" y="3252"/>
                    <a:pt x="3810" y="3252"/>
                    <a:pt x="4763" y="3252"/>
                  </a:cubicBezTo>
                  <a:cubicBezTo>
                    <a:pt x="4763" y="3252"/>
                    <a:pt x="4763" y="4205"/>
                    <a:pt x="5715" y="420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8" name="任意多边形: 形状 47">
              <a:extLst>
                <a:ext uri="{FF2B5EF4-FFF2-40B4-BE49-F238E27FC236}">
                  <a16:creationId xmlns:a16="http://schemas.microsoft.com/office/drawing/2014/main" id="{A0FEC599-F8C3-F2A8-ABDE-2A22F4F05C60}"/>
                </a:ext>
              </a:extLst>
            </p:cNvPr>
            <p:cNvSpPr/>
            <p:nvPr/>
          </p:nvSpPr>
          <p:spPr>
            <a:xfrm>
              <a:off x="1716879" y="2655063"/>
              <a:ext cx="2101" cy="2376"/>
            </a:xfrm>
            <a:custGeom>
              <a:avLst/>
              <a:gdLst>
                <a:gd name="connsiteX0" fmla="*/ 952 w 2857"/>
                <a:gd name="connsiteY0" fmla="*/ 374 h 3231"/>
                <a:gd name="connsiteX1" fmla="*/ 0 w 2857"/>
                <a:gd name="connsiteY1" fmla="*/ 3231 h 3231"/>
                <a:gd name="connsiteX2" fmla="*/ 2857 w 2857"/>
                <a:gd name="connsiteY2" fmla="*/ 2279 h 3231"/>
                <a:gd name="connsiteX3" fmla="*/ 952 w 2857"/>
                <a:gd name="connsiteY3" fmla="*/ 374 h 3231"/>
              </a:gdLst>
              <a:ahLst/>
              <a:cxnLst>
                <a:cxn ang="0">
                  <a:pos x="connsiteX0" y="connsiteY0"/>
                </a:cxn>
                <a:cxn ang="0">
                  <a:pos x="connsiteX1" y="connsiteY1"/>
                </a:cxn>
                <a:cxn ang="0">
                  <a:pos x="connsiteX2" y="connsiteY2"/>
                </a:cxn>
                <a:cxn ang="0">
                  <a:pos x="connsiteX3" y="connsiteY3"/>
                </a:cxn>
              </a:cxnLst>
              <a:rect l="l" t="t" r="r" b="b"/>
              <a:pathLst>
                <a:path w="2857" h="3231">
                  <a:moveTo>
                    <a:pt x="952" y="374"/>
                  </a:moveTo>
                  <a:cubicBezTo>
                    <a:pt x="0" y="374"/>
                    <a:pt x="0" y="2279"/>
                    <a:pt x="0" y="3231"/>
                  </a:cubicBezTo>
                  <a:cubicBezTo>
                    <a:pt x="952" y="3231"/>
                    <a:pt x="1905" y="3231"/>
                    <a:pt x="2857" y="2279"/>
                  </a:cubicBezTo>
                  <a:cubicBezTo>
                    <a:pt x="2857" y="374"/>
                    <a:pt x="1905" y="-579"/>
                    <a:pt x="952" y="37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49" name="任意多边形: 形状 48">
              <a:extLst>
                <a:ext uri="{FF2B5EF4-FFF2-40B4-BE49-F238E27FC236}">
                  <a16:creationId xmlns:a16="http://schemas.microsoft.com/office/drawing/2014/main" id="{C2731D61-557B-6D37-FC45-D2897F33A8FF}"/>
                </a:ext>
              </a:extLst>
            </p:cNvPr>
            <p:cNvSpPr/>
            <p:nvPr/>
          </p:nvSpPr>
          <p:spPr>
            <a:xfrm>
              <a:off x="1716353" y="2656739"/>
              <a:ext cx="525" cy="525"/>
            </a:xfrm>
            <a:custGeom>
              <a:avLst/>
              <a:gdLst>
                <a:gd name="connsiteX0" fmla="*/ 714 w 714"/>
                <a:gd name="connsiteY0" fmla="*/ 0 h 714"/>
                <a:gd name="connsiteX1" fmla="*/ 714 w 714"/>
                <a:gd name="connsiteY1" fmla="*/ 0 h 714"/>
                <a:gd name="connsiteX2" fmla="*/ 714 w 714"/>
                <a:gd name="connsiteY2" fmla="*/ 0 h 714"/>
                <a:gd name="connsiteX3" fmla="*/ 714 w 714"/>
                <a:gd name="connsiteY3" fmla="*/ 0 h 714"/>
                <a:gd name="connsiteX4" fmla="*/ 714 w 714"/>
                <a:gd name="connsiteY4" fmla="*/ 0 h 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 h="714">
                  <a:moveTo>
                    <a:pt x="714" y="0"/>
                  </a:moveTo>
                  <a:cubicBezTo>
                    <a:pt x="-238" y="0"/>
                    <a:pt x="-238" y="0"/>
                    <a:pt x="714" y="0"/>
                  </a:cubicBezTo>
                  <a:cubicBezTo>
                    <a:pt x="-238" y="952"/>
                    <a:pt x="-238" y="952"/>
                    <a:pt x="714" y="0"/>
                  </a:cubicBezTo>
                  <a:cubicBezTo>
                    <a:pt x="-238" y="952"/>
                    <a:pt x="-238" y="952"/>
                    <a:pt x="714" y="0"/>
                  </a:cubicBezTo>
                  <a:cubicBezTo>
                    <a:pt x="714" y="952"/>
                    <a:pt x="714" y="0"/>
                    <a:pt x="714"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0" name="任意多边形: 形状 49">
              <a:extLst>
                <a:ext uri="{FF2B5EF4-FFF2-40B4-BE49-F238E27FC236}">
                  <a16:creationId xmlns:a16="http://schemas.microsoft.com/office/drawing/2014/main" id="{AE25F602-AD8C-D2A9-600B-1D69129B22AA}"/>
                </a:ext>
              </a:extLst>
            </p:cNvPr>
            <p:cNvSpPr/>
            <p:nvPr/>
          </p:nvSpPr>
          <p:spPr>
            <a:xfrm>
              <a:off x="1714586" y="2656739"/>
              <a:ext cx="1592" cy="2801"/>
            </a:xfrm>
            <a:custGeom>
              <a:avLst/>
              <a:gdLst>
                <a:gd name="connsiteX0" fmla="*/ 260 w 2164"/>
                <a:gd name="connsiteY0" fmla="*/ 2857 h 3809"/>
                <a:gd name="connsiteX1" fmla="*/ 2165 w 2164"/>
                <a:gd name="connsiteY1" fmla="*/ 3810 h 3809"/>
                <a:gd name="connsiteX2" fmla="*/ 2165 w 2164"/>
                <a:gd name="connsiteY2" fmla="*/ 0 h 3809"/>
                <a:gd name="connsiteX3" fmla="*/ 260 w 2164"/>
                <a:gd name="connsiteY3" fmla="*/ 2857 h 3809"/>
              </a:gdLst>
              <a:ahLst/>
              <a:cxnLst>
                <a:cxn ang="0">
                  <a:pos x="connsiteX0" y="connsiteY0"/>
                </a:cxn>
                <a:cxn ang="0">
                  <a:pos x="connsiteX1" y="connsiteY1"/>
                </a:cxn>
                <a:cxn ang="0">
                  <a:pos x="connsiteX2" y="connsiteY2"/>
                </a:cxn>
                <a:cxn ang="0">
                  <a:pos x="connsiteX3" y="connsiteY3"/>
                </a:cxn>
              </a:cxnLst>
              <a:rect l="l" t="t" r="r" b="b"/>
              <a:pathLst>
                <a:path w="2164" h="3809">
                  <a:moveTo>
                    <a:pt x="260" y="2857"/>
                  </a:moveTo>
                  <a:cubicBezTo>
                    <a:pt x="260" y="3810"/>
                    <a:pt x="1212" y="3810"/>
                    <a:pt x="2165" y="3810"/>
                  </a:cubicBezTo>
                  <a:cubicBezTo>
                    <a:pt x="2165" y="2857"/>
                    <a:pt x="2165" y="1905"/>
                    <a:pt x="2165" y="0"/>
                  </a:cubicBezTo>
                  <a:cubicBezTo>
                    <a:pt x="1212" y="952"/>
                    <a:pt x="-693" y="952"/>
                    <a:pt x="260" y="285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1" name="任意多边形: 形状 50">
              <a:extLst>
                <a:ext uri="{FF2B5EF4-FFF2-40B4-BE49-F238E27FC236}">
                  <a16:creationId xmlns:a16="http://schemas.microsoft.com/office/drawing/2014/main" id="{0193F4E0-02F3-7783-F6CB-7DB66A3B765E}"/>
                </a:ext>
              </a:extLst>
            </p:cNvPr>
            <p:cNvSpPr/>
            <p:nvPr/>
          </p:nvSpPr>
          <p:spPr>
            <a:xfrm>
              <a:off x="1716178" y="2659542"/>
              <a:ext cx="7005" cy="525"/>
            </a:xfrm>
            <a:custGeom>
              <a:avLst/>
              <a:gdLst>
                <a:gd name="connsiteX0" fmla="*/ 0 w 9525"/>
                <a:gd name="connsiteY0" fmla="*/ 0 h 714"/>
                <a:gd name="connsiteX1" fmla="*/ 0 w 9525"/>
                <a:gd name="connsiteY1" fmla="*/ 0 h 714"/>
                <a:gd name="connsiteX2" fmla="*/ 0 w 9525"/>
                <a:gd name="connsiteY2" fmla="*/ 0 h 714"/>
                <a:gd name="connsiteX3" fmla="*/ 0 w 9525"/>
                <a:gd name="connsiteY3" fmla="*/ 0 h 714"/>
                <a:gd name="connsiteX4" fmla="*/ 0 w 9525"/>
                <a:gd name="connsiteY4" fmla="*/ 0 h 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714">
                  <a:moveTo>
                    <a:pt x="0" y="0"/>
                  </a:moveTo>
                  <a:cubicBezTo>
                    <a:pt x="0" y="953"/>
                    <a:pt x="0" y="953"/>
                    <a:pt x="0" y="0"/>
                  </a:cubicBezTo>
                  <a:cubicBezTo>
                    <a:pt x="0" y="953"/>
                    <a:pt x="0" y="953"/>
                    <a:pt x="0" y="0"/>
                  </a:cubicBezTo>
                  <a:cubicBezTo>
                    <a:pt x="0" y="953"/>
                    <a:pt x="0" y="953"/>
                    <a:pt x="0" y="0"/>
                  </a:cubicBezTo>
                  <a:cubicBezTo>
                    <a:pt x="0" y="0"/>
                    <a:pt x="0"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2" name="任意多边形: 形状 51">
              <a:extLst>
                <a:ext uri="{FF2B5EF4-FFF2-40B4-BE49-F238E27FC236}">
                  <a16:creationId xmlns:a16="http://schemas.microsoft.com/office/drawing/2014/main" id="{09425509-6EBD-9E0F-DECE-DDC84F09D570}"/>
                </a:ext>
              </a:extLst>
            </p:cNvPr>
            <p:cNvSpPr/>
            <p:nvPr/>
          </p:nvSpPr>
          <p:spPr>
            <a:xfrm>
              <a:off x="1621609" y="2736598"/>
              <a:ext cx="2101" cy="1400"/>
            </a:xfrm>
            <a:custGeom>
              <a:avLst/>
              <a:gdLst>
                <a:gd name="connsiteX0" fmla="*/ 0 w 2857"/>
                <a:gd name="connsiteY0" fmla="*/ 0 h 1904"/>
                <a:gd name="connsiteX1" fmla="*/ 0 w 2857"/>
                <a:gd name="connsiteY1" fmla="*/ 953 h 1904"/>
                <a:gd name="connsiteX2" fmla="*/ 2858 w 2857"/>
                <a:gd name="connsiteY2" fmla="*/ 1905 h 1904"/>
                <a:gd name="connsiteX3" fmla="*/ 0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0" y="0"/>
                  </a:moveTo>
                  <a:cubicBezTo>
                    <a:pt x="0" y="0"/>
                    <a:pt x="0" y="953"/>
                    <a:pt x="0" y="953"/>
                  </a:cubicBezTo>
                  <a:cubicBezTo>
                    <a:pt x="952" y="953"/>
                    <a:pt x="1905" y="1905"/>
                    <a:pt x="2858" y="1905"/>
                  </a:cubicBezTo>
                  <a:cubicBezTo>
                    <a:pt x="2858" y="953"/>
                    <a:pt x="1905"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3" name="任意多边形: 形状 52">
              <a:extLst>
                <a:ext uri="{FF2B5EF4-FFF2-40B4-BE49-F238E27FC236}">
                  <a16:creationId xmlns:a16="http://schemas.microsoft.com/office/drawing/2014/main" id="{691E5871-D80D-4129-DA8F-8CF37BC4C6A0}"/>
                </a:ext>
              </a:extLst>
            </p:cNvPr>
            <p:cNvSpPr/>
            <p:nvPr/>
          </p:nvSpPr>
          <p:spPr>
            <a:xfrm>
              <a:off x="1623711" y="2738700"/>
              <a:ext cx="7005" cy="700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4" name="任意多边形: 形状 53">
              <a:extLst>
                <a:ext uri="{FF2B5EF4-FFF2-40B4-BE49-F238E27FC236}">
                  <a16:creationId xmlns:a16="http://schemas.microsoft.com/office/drawing/2014/main" id="{1372E234-6DAB-86AC-ED54-6EB2185B8505}"/>
                </a:ext>
              </a:extLst>
            </p:cNvPr>
            <p:cNvSpPr/>
            <p:nvPr/>
          </p:nvSpPr>
          <p:spPr>
            <a:xfrm>
              <a:off x="1609701" y="2755862"/>
              <a:ext cx="2101" cy="1751"/>
            </a:xfrm>
            <a:custGeom>
              <a:avLst/>
              <a:gdLst>
                <a:gd name="connsiteX0" fmla="*/ 1905 w 2857"/>
                <a:gd name="connsiteY0" fmla="*/ 2381 h 2381"/>
                <a:gd name="connsiteX1" fmla="*/ 2857 w 2857"/>
                <a:gd name="connsiteY1" fmla="*/ 1429 h 2381"/>
                <a:gd name="connsiteX2" fmla="*/ 0 w 2857"/>
                <a:gd name="connsiteY2" fmla="*/ 1429 h 2381"/>
                <a:gd name="connsiteX3" fmla="*/ 1905 w 2857"/>
                <a:gd name="connsiteY3" fmla="*/ 2381 h 2381"/>
              </a:gdLst>
              <a:ahLst/>
              <a:cxnLst>
                <a:cxn ang="0">
                  <a:pos x="connsiteX0" y="connsiteY0"/>
                </a:cxn>
                <a:cxn ang="0">
                  <a:pos x="connsiteX1" y="connsiteY1"/>
                </a:cxn>
                <a:cxn ang="0">
                  <a:pos x="connsiteX2" y="connsiteY2"/>
                </a:cxn>
                <a:cxn ang="0">
                  <a:pos x="connsiteX3" y="connsiteY3"/>
                </a:cxn>
              </a:cxnLst>
              <a:rect l="l" t="t" r="r" b="b"/>
              <a:pathLst>
                <a:path w="2857" h="2381">
                  <a:moveTo>
                    <a:pt x="1905" y="2381"/>
                  </a:moveTo>
                  <a:cubicBezTo>
                    <a:pt x="1905" y="2381"/>
                    <a:pt x="2857" y="1429"/>
                    <a:pt x="2857" y="1429"/>
                  </a:cubicBezTo>
                  <a:cubicBezTo>
                    <a:pt x="1905" y="-476"/>
                    <a:pt x="952" y="-476"/>
                    <a:pt x="0" y="1429"/>
                  </a:cubicBezTo>
                  <a:cubicBezTo>
                    <a:pt x="952" y="1429"/>
                    <a:pt x="952" y="2381"/>
                    <a:pt x="1905" y="2381"/>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5" name="任意多边形: 形状 54">
              <a:extLst>
                <a:ext uri="{FF2B5EF4-FFF2-40B4-BE49-F238E27FC236}">
                  <a16:creationId xmlns:a16="http://schemas.microsoft.com/office/drawing/2014/main" id="{C25962C9-C87B-7551-4723-DCD73F9446BC}"/>
                </a:ext>
              </a:extLst>
            </p:cNvPr>
            <p:cNvSpPr/>
            <p:nvPr/>
          </p:nvSpPr>
          <p:spPr>
            <a:xfrm>
              <a:off x="1601295" y="2770222"/>
              <a:ext cx="2101" cy="2101"/>
            </a:xfrm>
            <a:custGeom>
              <a:avLst/>
              <a:gdLst>
                <a:gd name="connsiteX0" fmla="*/ 952 w 2857"/>
                <a:gd name="connsiteY0" fmla="*/ 0 h 2857"/>
                <a:gd name="connsiteX1" fmla="*/ 0 w 2857"/>
                <a:gd name="connsiteY1" fmla="*/ 2858 h 2857"/>
                <a:gd name="connsiteX2" fmla="*/ 2857 w 2857"/>
                <a:gd name="connsiteY2" fmla="*/ 2858 h 2857"/>
                <a:gd name="connsiteX3" fmla="*/ 952 w 2857"/>
                <a:gd name="connsiteY3" fmla="*/ 0 h 2857"/>
              </a:gdLst>
              <a:ahLst/>
              <a:cxnLst>
                <a:cxn ang="0">
                  <a:pos x="connsiteX0" y="connsiteY0"/>
                </a:cxn>
                <a:cxn ang="0">
                  <a:pos x="connsiteX1" y="connsiteY1"/>
                </a:cxn>
                <a:cxn ang="0">
                  <a:pos x="connsiteX2" y="connsiteY2"/>
                </a:cxn>
                <a:cxn ang="0">
                  <a:pos x="connsiteX3" y="connsiteY3"/>
                </a:cxn>
              </a:cxnLst>
              <a:rect l="l" t="t" r="r" b="b"/>
              <a:pathLst>
                <a:path w="2857" h="2857">
                  <a:moveTo>
                    <a:pt x="952" y="0"/>
                  </a:moveTo>
                  <a:cubicBezTo>
                    <a:pt x="0" y="0"/>
                    <a:pt x="0" y="952"/>
                    <a:pt x="0" y="2858"/>
                  </a:cubicBezTo>
                  <a:cubicBezTo>
                    <a:pt x="952" y="2858"/>
                    <a:pt x="1905" y="2858"/>
                    <a:pt x="2857" y="2858"/>
                  </a:cubicBezTo>
                  <a:cubicBezTo>
                    <a:pt x="2857" y="1905"/>
                    <a:pt x="2857" y="0"/>
                    <a:pt x="952"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6" name="任意多边形: 形状 55">
              <a:extLst>
                <a:ext uri="{FF2B5EF4-FFF2-40B4-BE49-F238E27FC236}">
                  <a16:creationId xmlns:a16="http://schemas.microsoft.com/office/drawing/2014/main" id="{2180D2B9-0D10-13DB-0C5F-287E660C0EA7}"/>
                </a:ext>
              </a:extLst>
            </p:cNvPr>
            <p:cNvSpPr/>
            <p:nvPr/>
          </p:nvSpPr>
          <p:spPr>
            <a:xfrm>
              <a:off x="1598492" y="2775126"/>
              <a:ext cx="7005" cy="700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0" y="0"/>
                  </a:moveTo>
                  <a:cubicBezTo>
                    <a:pt x="0" y="0"/>
                    <a:pt x="0" y="0"/>
                    <a:pt x="0" y="0"/>
                  </a:cubicBezTo>
                  <a:lnTo>
                    <a:pt x="0" y="0"/>
                  </a:lnTo>
                  <a:cubicBezTo>
                    <a:pt x="0" y="0"/>
                    <a:pt x="0" y="0"/>
                    <a:pt x="0" y="0"/>
                  </a:cubicBezTo>
                  <a:cubicBezTo>
                    <a:pt x="0" y="0"/>
                    <a:pt x="0" y="0"/>
                    <a:pt x="0" y="0"/>
                  </a:cubicBezTo>
                  <a:cubicBezTo>
                    <a:pt x="0" y="0"/>
                    <a:pt x="0"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7" name="任意多边形: 形状 56">
              <a:extLst>
                <a:ext uri="{FF2B5EF4-FFF2-40B4-BE49-F238E27FC236}">
                  <a16:creationId xmlns:a16="http://schemas.microsoft.com/office/drawing/2014/main" id="{1C39141B-31E8-3DB8-AC2A-BD1B67EA50F0}"/>
                </a:ext>
              </a:extLst>
            </p:cNvPr>
            <p:cNvSpPr/>
            <p:nvPr/>
          </p:nvSpPr>
          <p:spPr>
            <a:xfrm>
              <a:off x="1599193" y="2772324"/>
              <a:ext cx="2101" cy="2801"/>
            </a:xfrm>
            <a:custGeom>
              <a:avLst/>
              <a:gdLst>
                <a:gd name="connsiteX0" fmla="*/ 2857 w 2857"/>
                <a:gd name="connsiteY0" fmla="*/ 0 h 3809"/>
                <a:gd name="connsiteX1" fmla="*/ 0 w 2857"/>
                <a:gd name="connsiteY1" fmla="*/ 3810 h 3809"/>
                <a:gd name="connsiteX2" fmla="*/ 2857 w 2857"/>
                <a:gd name="connsiteY2" fmla="*/ 3810 h 3809"/>
                <a:gd name="connsiteX3" fmla="*/ 2857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2857" y="0"/>
                  </a:moveTo>
                  <a:cubicBezTo>
                    <a:pt x="952" y="0"/>
                    <a:pt x="0" y="952"/>
                    <a:pt x="0" y="3810"/>
                  </a:cubicBezTo>
                  <a:cubicBezTo>
                    <a:pt x="952" y="3810"/>
                    <a:pt x="1905" y="3810"/>
                    <a:pt x="2857" y="3810"/>
                  </a:cubicBezTo>
                  <a:cubicBezTo>
                    <a:pt x="2857" y="2857"/>
                    <a:pt x="2857" y="1905"/>
                    <a:pt x="2857"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8" name="任意多边形: 形状 57">
              <a:extLst>
                <a:ext uri="{FF2B5EF4-FFF2-40B4-BE49-F238E27FC236}">
                  <a16:creationId xmlns:a16="http://schemas.microsoft.com/office/drawing/2014/main" id="{3BD0A1CA-3336-43D4-FB23-5535DC331552}"/>
                </a:ext>
              </a:extLst>
            </p:cNvPr>
            <p:cNvSpPr/>
            <p:nvPr/>
          </p:nvSpPr>
          <p:spPr>
            <a:xfrm>
              <a:off x="1597091" y="2775826"/>
              <a:ext cx="1401" cy="1400"/>
            </a:xfrm>
            <a:custGeom>
              <a:avLst/>
              <a:gdLst>
                <a:gd name="connsiteX0" fmla="*/ 1905 w 1905"/>
                <a:gd name="connsiteY0" fmla="*/ 0 h 1904"/>
                <a:gd name="connsiteX1" fmla="*/ 0 w 1905"/>
                <a:gd name="connsiteY1" fmla="*/ 952 h 1904"/>
                <a:gd name="connsiteX2" fmla="*/ 0 w 1905"/>
                <a:gd name="connsiteY2" fmla="*/ 1905 h 1904"/>
                <a:gd name="connsiteX3" fmla="*/ 1905 w 1905"/>
                <a:gd name="connsiteY3" fmla="*/ 0 h 1904"/>
              </a:gdLst>
              <a:ahLst/>
              <a:cxnLst>
                <a:cxn ang="0">
                  <a:pos x="connsiteX0" y="connsiteY0"/>
                </a:cxn>
                <a:cxn ang="0">
                  <a:pos x="connsiteX1" y="connsiteY1"/>
                </a:cxn>
                <a:cxn ang="0">
                  <a:pos x="connsiteX2" y="connsiteY2"/>
                </a:cxn>
                <a:cxn ang="0">
                  <a:pos x="connsiteX3" y="connsiteY3"/>
                </a:cxn>
              </a:cxnLst>
              <a:rect l="l" t="t" r="r" b="b"/>
              <a:pathLst>
                <a:path w="1905" h="1904">
                  <a:moveTo>
                    <a:pt x="1905" y="0"/>
                  </a:moveTo>
                  <a:cubicBezTo>
                    <a:pt x="953" y="0"/>
                    <a:pt x="0" y="952"/>
                    <a:pt x="0" y="952"/>
                  </a:cubicBezTo>
                  <a:cubicBezTo>
                    <a:pt x="0" y="952"/>
                    <a:pt x="0" y="1905"/>
                    <a:pt x="0" y="1905"/>
                  </a:cubicBezTo>
                  <a:cubicBezTo>
                    <a:pt x="953" y="1905"/>
                    <a:pt x="953" y="952"/>
                    <a:pt x="1905"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59" name="任意多边形: 形状 58">
              <a:extLst>
                <a:ext uri="{FF2B5EF4-FFF2-40B4-BE49-F238E27FC236}">
                  <a16:creationId xmlns:a16="http://schemas.microsoft.com/office/drawing/2014/main" id="{9557D423-896C-1667-1845-BE42844890BC}"/>
                </a:ext>
              </a:extLst>
            </p:cNvPr>
            <p:cNvSpPr/>
            <p:nvPr/>
          </p:nvSpPr>
          <p:spPr>
            <a:xfrm>
              <a:off x="1762412" y="3208741"/>
              <a:ext cx="1400" cy="1401"/>
            </a:xfrm>
            <a:custGeom>
              <a:avLst/>
              <a:gdLst>
                <a:gd name="connsiteX0" fmla="*/ 952 w 1904"/>
                <a:gd name="connsiteY0" fmla="*/ 1905 h 1905"/>
                <a:gd name="connsiteX1" fmla="*/ 1905 w 1904"/>
                <a:gd name="connsiteY1" fmla="*/ 953 h 1905"/>
                <a:gd name="connsiteX2" fmla="*/ 952 w 1904"/>
                <a:gd name="connsiteY2" fmla="*/ 0 h 1905"/>
                <a:gd name="connsiteX3" fmla="*/ 0 w 1904"/>
                <a:gd name="connsiteY3" fmla="*/ 1905 h 1905"/>
                <a:gd name="connsiteX4" fmla="*/ 952 w 1904"/>
                <a:gd name="connsiteY4" fmla="*/ 1905 h 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1905">
                  <a:moveTo>
                    <a:pt x="952" y="1905"/>
                  </a:moveTo>
                  <a:cubicBezTo>
                    <a:pt x="952" y="1905"/>
                    <a:pt x="1905" y="953"/>
                    <a:pt x="1905" y="953"/>
                  </a:cubicBezTo>
                  <a:cubicBezTo>
                    <a:pt x="1905" y="953"/>
                    <a:pt x="952" y="0"/>
                    <a:pt x="952" y="0"/>
                  </a:cubicBezTo>
                  <a:cubicBezTo>
                    <a:pt x="952" y="953"/>
                    <a:pt x="0" y="953"/>
                    <a:pt x="0" y="1905"/>
                  </a:cubicBezTo>
                  <a:cubicBezTo>
                    <a:pt x="0" y="1905"/>
                    <a:pt x="0" y="1905"/>
                    <a:pt x="952" y="190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0" name="任意多边形: 形状 59">
              <a:extLst>
                <a:ext uri="{FF2B5EF4-FFF2-40B4-BE49-F238E27FC236}">
                  <a16:creationId xmlns:a16="http://schemas.microsoft.com/office/drawing/2014/main" id="{3303935F-6F5A-18BF-EEBC-8EF2C820ADDB}"/>
                </a:ext>
              </a:extLst>
            </p:cNvPr>
            <p:cNvSpPr/>
            <p:nvPr/>
          </p:nvSpPr>
          <p:spPr>
            <a:xfrm>
              <a:off x="1806544" y="3222751"/>
              <a:ext cx="1401" cy="1861"/>
            </a:xfrm>
            <a:custGeom>
              <a:avLst/>
              <a:gdLst>
                <a:gd name="connsiteX0" fmla="*/ 0 w 1905"/>
                <a:gd name="connsiteY0" fmla="*/ 953 h 2530"/>
                <a:gd name="connsiteX1" fmla="*/ 1905 w 1905"/>
                <a:gd name="connsiteY1" fmla="*/ 1905 h 2530"/>
                <a:gd name="connsiteX2" fmla="*/ 1905 w 1905"/>
                <a:gd name="connsiteY2" fmla="*/ 953 h 2530"/>
                <a:gd name="connsiteX3" fmla="*/ 952 w 1905"/>
                <a:gd name="connsiteY3" fmla="*/ 0 h 2530"/>
                <a:gd name="connsiteX4" fmla="*/ 0 w 1905"/>
                <a:gd name="connsiteY4" fmla="*/ 953 h 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 h="2530">
                  <a:moveTo>
                    <a:pt x="0" y="953"/>
                  </a:moveTo>
                  <a:cubicBezTo>
                    <a:pt x="952" y="2858"/>
                    <a:pt x="952" y="2858"/>
                    <a:pt x="1905" y="1905"/>
                  </a:cubicBezTo>
                  <a:cubicBezTo>
                    <a:pt x="1905" y="1905"/>
                    <a:pt x="1905" y="953"/>
                    <a:pt x="1905" y="953"/>
                  </a:cubicBezTo>
                  <a:cubicBezTo>
                    <a:pt x="1905" y="953"/>
                    <a:pt x="952" y="0"/>
                    <a:pt x="952" y="0"/>
                  </a:cubicBezTo>
                  <a:cubicBezTo>
                    <a:pt x="952" y="0"/>
                    <a:pt x="0" y="0"/>
                    <a:pt x="0"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1" name="任意多边形: 形状 60">
              <a:extLst>
                <a:ext uri="{FF2B5EF4-FFF2-40B4-BE49-F238E27FC236}">
                  <a16:creationId xmlns:a16="http://schemas.microsoft.com/office/drawing/2014/main" id="{3263B980-BFBF-2EDC-9A37-350C01D4E62A}"/>
                </a:ext>
              </a:extLst>
            </p:cNvPr>
            <p:cNvSpPr/>
            <p:nvPr/>
          </p:nvSpPr>
          <p:spPr>
            <a:xfrm>
              <a:off x="1857681" y="3287198"/>
              <a:ext cx="1401" cy="1400"/>
            </a:xfrm>
            <a:custGeom>
              <a:avLst/>
              <a:gdLst>
                <a:gd name="connsiteX0" fmla="*/ 0 w 1905"/>
                <a:gd name="connsiteY0" fmla="*/ 953 h 1904"/>
                <a:gd name="connsiteX1" fmla="*/ 953 w 1905"/>
                <a:gd name="connsiteY1" fmla="*/ 1905 h 1904"/>
                <a:gd name="connsiteX2" fmla="*/ 1905 w 1905"/>
                <a:gd name="connsiteY2" fmla="*/ 953 h 1904"/>
                <a:gd name="connsiteX3" fmla="*/ 953 w 1905"/>
                <a:gd name="connsiteY3" fmla="*/ 0 h 1904"/>
                <a:gd name="connsiteX4" fmla="*/ 0 w 1905"/>
                <a:gd name="connsiteY4" fmla="*/ 953 h 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 h="1904">
                  <a:moveTo>
                    <a:pt x="0" y="953"/>
                  </a:moveTo>
                  <a:cubicBezTo>
                    <a:pt x="0" y="953"/>
                    <a:pt x="953" y="1905"/>
                    <a:pt x="953" y="1905"/>
                  </a:cubicBezTo>
                  <a:cubicBezTo>
                    <a:pt x="953" y="1905"/>
                    <a:pt x="1905" y="953"/>
                    <a:pt x="1905" y="953"/>
                  </a:cubicBezTo>
                  <a:cubicBezTo>
                    <a:pt x="1905" y="953"/>
                    <a:pt x="953" y="0"/>
                    <a:pt x="953" y="0"/>
                  </a:cubicBezTo>
                  <a:cubicBezTo>
                    <a:pt x="0" y="0"/>
                    <a:pt x="0" y="953"/>
                    <a:pt x="0"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2" name="任意多边形: 形状 61">
              <a:extLst>
                <a:ext uri="{FF2B5EF4-FFF2-40B4-BE49-F238E27FC236}">
                  <a16:creationId xmlns:a16="http://schemas.microsoft.com/office/drawing/2014/main" id="{6723F027-97A3-D683-42A8-1CFCA3AE5ED7}"/>
                </a:ext>
              </a:extLst>
            </p:cNvPr>
            <p:cNvSpPr/>
            <p:nvPr/>
          </p:nvSpPr>
          <p:spPr>
            <a:xfrm>
              <a:off x="1907767" y="3292802"/>
              <a:ext cx="1751" cy="1401"/>
            </a:xfrm>
            <a:custGeom>
              <a:avLst/>
              <a:gdLst>
                <a:gd name="connsiteX0" fmla="*/ 2381 w 2381"/>
                <a:gd name="connsiteY0" fmla="*/ 953 h 1905"/>
                <a:gd name="connsiteX1" fmla="*/ 1429 w 2381"/>
                <a:gd name="connsiteY1" fmla="*/ 0 h 1905"/>
                <a:gd name="connsiteX2" fmla="*/ 1429 w 2381"/>
                <a:gd name="connsiteY2" fmla="*/ 1905 h 1905"/>
                <a:gd name="connsiteX3" fmla="*/ 2381 w 2381"/>
                <a:gd name="connsiteY3" fmla="*/ 953 h 1905"/>
              </a:gdLst>
              <a:ahLst/>
              <a:cxnLst>
                <a:cxn ang="0">
                  <a:pos x="connsiteX0" y="connsiteY0"/>
                </a:cxn>
                <a:cxn ang="0">
                  <a:pos x="connsiteX1" y="connsiteY1"/>
                </a:cxn>
                <a:cxn ang="0">
                  <a:pos x="connsiteX2" y="connsiteY2"/>
                </a:cxn>
                <a:cxn ang="0">
                  <a:pos x="connsiteX3" y="connsiteY3"/>
                </a:cxn>
              </a:cxnLst>
              <a:rect l="l" t="t" r="r" b="b"/>
              <a:pathLst>
                <a:path w="2381" h="1905">
                  <a:moveTo>
                    <a:pt x="2381" y="953"/>
                  </a:moveTo>
                  <a:cubicBezTo>
                    <a:pt x="2381" y="953"/>
                    <a:pt x="1429" y="0"/>
                    <a:pt x="1429" y="0"/>
                  </a:cubicBezTo>
                  <a:cubicBezTo>
                    <a:pt x="-476" y="953"/>
                    <a:pt x="-476" y="1905"/>
                    <a:pt x="1429" y="1905"/>
                  </a:cubicBezTo>
                  <a:cubicBezTo>
                    <a:pt x="1429" y="1905"/>
                    <a:pt x="2381" y="1905"/>
                    <a:pt x="2381"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3" name="任意多边形: 形状 62">
              <a:extLst>
                <a:ext uri="{FF2B5EF4-FFF2-40B4-BE49-F238E27FC236}">
                  <a16:creationId xmlns:a16="http://schemas.microsoft.com/office/drawing/2014/main" id="{41FE837E-A583-5788-85F3-DE92BEA645EA}"/>
                </a:ext>
              </a:extLst>
            </p:cNvPr>
            <p:cNvSpPr/>
            <p:nvPr/>
          </p:nvSpPr>
          <p:spPr>
            <a:xfrm>
              <a:off x="2359423" y="2569876"/>
              <a:ext cx="4002" cy="9106"/>
            </a:xfrm>
            <a:custGeom>
              <a:avLst/>
              <a:gdLst>
                <a:gd name="connsiteX0" fmla="*/ 4522 w 5441"/>
                <a:gd name="connsiteY0" fmla="*/ 12383 h 12382"/>
                <a:gd name="connsiteX1" fmla="*/ 712 w 5441"/>
                <a:gd name="connsiteY1" fmla="*/ 0 h 12382"/>
                <a:gd name="connsiteX2" fmla="*/ 4522 w 5441"/>
                <a:gd name="connsiteY2" fmla="*/ 12383 h 12382"/>
              </a:gdLst>
              <a:ahLst/>
              <a:cxnLst>
                <a:cxn ang="0">
                  <a:pos x="connsiteX0" y="connsiteY0"/>
                </a:cxn>
                <a:cxn ang="0">
                  <a:pos x="connsiteX1" y="connsiteY1"/>
                </a:cxn>
                <a:cxn ang="0">
                  <a:pos x="connsiteX2" y="connsiteY2"/>
                </a:cxn>
              </a:cxnLst>
              <a:rect l="l" t="t" r="r" b="b"/>
              <a:pathLst>
                <a:path w="5441" h="12382">
                  <a:moveTo>
                    <a:pt x="4522" y="12383"/>
                  </a:moveTo>
                  <a:cubicBezTo>
                    <a:pt x="6427" y="9525"/>
                    <a:pt x="5474" y="4763"/>
                    <a:pt x="712" y="0"/>
                  </a:cubicBezTo>
                  <a:cubicBezTo>
                    <a:pt x="-2146" y="1905"/>
                    <a:pt x="4522" y="7620"/>
                    <a:pt x="4522" y="1238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4" name="任意多边形: 形状 63">
              <a:extLst>
                <a:ext uri="{FF2B5EF4-FFF2-40B4-BE49-F238E27FC236}">
                  <a16:creationId xmlns:a16="http://schemas.microsoft.com/office/drawing/2014/main" id="{E7B6249B-1A4A-A216-E34F-F6A9719AB2B8}"/>
                </a:ext>
              </a:extLst>
            </p:cNvPr>
            <p:cNvSpPr/>
            <p:nvPr/>
          </p:nvSpPr>
          <p:spPr>
            <a:xfrm>
              <a:off x="2036142" y="2459897"/>
              <a:ext cx="10056" cy="3672"/>
            </a:xfrm>
            <a:custGeom>
              <a:avLst/>
              <a:gdLst>
                <a:gd name="connsiteX0" fmla="*/ 10708 w 13673"/>
                <a:gd name="connsiteY0" fmla="*/ 3810 h 4993"/>
                <a:gd name="connsiteX1" fmla="*/ 10708 w 13673"/>
                <a:gd name="connsiteY1" fmla="*/ 0 h 4993"/>
                <a:gd name="connsiteX2" fmla="*/ 230 w 13673"/>
                <a:gd name="connsiteY2" fmla="*/ 953 h 4993"/>
                <a:gd name="connsiteX3" fmla="*/ 10708 w 13673"/>
                <a:gd name="connsiteY3" fmla="*/ 3810 h 4993"/>
              </a:gdLst>
              <a:ahLst/>
              <a:cxnLst>
                <a:cxn ang="0">
                  <a:pos x="connsiteX0" y="connsiteY0"/>
                </a:cxn>
                <a:cxn ang="0">
                  <a:pos x="connsiteX1" y="connsiteY1"/>
                </a:cxn>
                <a:cxn ang="0">
                  <a:pos x="connsiteX2" y="connsiteY2"/>
                </a:cxn>
                <a:cxn ang="0">
                  <a:pos x="connsiteX3" y="connsiteY3"/>
                </a:cxn>
              </a:cxnLst>
              <a:rect l="l" t="t" r="r" b="b"/>
              <a:pathLst>
                <a:path w="13673" h="4993">
                  <a:moveTo>
                    <a:pt x="10708" y="3810"/>
                  </a:moveTo>
                  <a:cubicBezTo>
                    <a:pt x="3088" y="2858"/>
                    <a:pt x="20233" y="1905"/>
                    <a:pt x="10708" y="0"/>
                  </a:cubicBezTo>
                  <a:cubicBezTo>
                    <a:pt x="10708" y="2858"/>
                    <a:pt x="3088" y="0"/>
                    <a:pt x="230" y="953"/>
                  </a:cubicBezTo>
                  <a:cubicBezTo>
                    <a:pt x="-1675" y="3810"/>
                    <a:pt x="8803" y="6667"/>
                    <a:pt x="10708" y="381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5" name="任意多边形: 形状 64">
              <a:extLst>
                <a:ext uri="{FF2B5EF4-FFF2-40B4-BE49-F238E27FC236}">
                  <a16:creationId xmlns:a16="http://schemas.microsoft.com/office/drawing/2014/main" id="{7D41894B-1691-5537-4C15-C223D58C981B}"/>
                </a:ext>
              </a:extLst>
            </p:cNvPr>
            <p:cNvSpPr/>
            <p:nvPr/>
          </p:nvSpPr>
          <p:spPr>
            <a:xfrm>
              <a:off x="1855232" y="2478810"/>
              <a:ext cx="4505" cy="4903"/>
            </a:xfrm>
            <a:custGeom>
              <a:avLst/>
              <a:gdLst>
                <a:gd name="connsiteX0" fmla="*/ 5235 w 6126"/>
                <a:gd name="connsiteY0" fmla="*/ 0 h 6667"/>
                <a:gd name="connsiteX1" fmla="*/ 472 w 6126"/>
                <a:gd name="connsiteY1" fmla="*/ 6667 h 6667"/>
                <a:gd name="connsiteX2" fmla="*/ 5235 w 6126"/>
                <a:gd name="connsiteY2" fmla="*/ 0 h 6667"/>
              </a:gdLst>
              <a:ahLst/>
              <a:cxnLst>
                <a:cxn ang="0">
                  <a:pos x="connsiteX0" y="connsiteY0"/>
                </a:cxn>
                <a:cxn ang="0">
                  <a:pos x="connsiteX1" y="connsiteY1"/>
                </a:cxn>
                <a:cxn ang="0">
                  <a:pos x="connsiteX2" y="connsiteY2"/>
                </a:cxn>
              </a:cxnLst>
              <a:rect l="l" t="t" r="r" b="b"/>
              <a:pathLst>
                <a:path w="6126" h="6667">
                  <a:moveTo>
                    <a:pt x="5235" y="0"/>
                  </a:moveTo>
                  <a:cubicBezTo>
                    <a:pt x="-480" y="1905"/>
                    <a:pt x="-480" y="3810"/>
                    <a:pt x="472" y="6667"/>
                  </a:cubicBezTo>
                  <a:cubicBezTo>
                    <a:pt x="6187" y="4763"/>
                    <a:pt x="7140" y="2858"/>
                    <a:pt x="5235"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6" name="任意多边形: 形状 65">
              <a:extLst>
                <a:ext uri="{FF2B5EF4-FFF2-40B4-BE49-F238E27FC236}">
                  <a16:creationId xmlns:a16="http://schemas.microsoft.com/office/drawing/2014/main" id="{18E336C0-E38B-1016-03A2-A3D7A2BCF155}"/>
                </a:ext>
              </a:extLst>
            </p:cNvPr>
            <p:cNvSpPr/>
            <p:nvPr/>
          </p:nvSpPr>
          <p:spPr>
            <a:xfrm>
              <a:off x="2068535" y="2463867"/>
              <a:ext cx="59543" cy="10740"/>
            </a:xfrm>
            <a:custGeom>
              <a:avLst/>
              <a:gdLst>
                <a:gd name="connsiteX0" fmla="*/ 43815 w 80962"/>
                <a:gd name="connsiteY0" fmla="*/ 4126 h 14603"/>
                <a:gd name="connsiteX1" fmla="*/ 32385 w 80962"/>
                <a:gd name="connsiteY1" fmla="*/ 6031 h 14603"/>
                <a:gd name="connsiteX2" fmla="*/ 0 w 80962"/>
                <a:gd name="connsiteY2" fmla="*/ 1269 h 14603"/>
                <a:gd name="connsiteX3" fmla="*/ 40005 w 80962"/>
                <a:gd name="connsiteY3" fmla="*/ 6984 h 14603"/>
                <a:gd name="connsiteX4" fmla="*/ 60007 w 80962"/>
                <a:gd name="connsiteY4" fmla="*/ 10794 h 14603"/>
                <a:gd name="connsiteX5" fmla="*/ 80963 w 80962"/>
                <a:gd name="connsiteY5" fmla="*/ 14604 h 14603"/>
                <a:gd name="connsiteX6" fmla="*/ 63817 w 80962"/>
                <a:gd name="connsiteY6" fmla="*/ 7936 h 14603"/>
                <a:gd name="connsiteX7" fmla="*/ 43815 w 80962"/>
                <a:gd name="connsiteY7" fmla="*/ 4126 h 1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62" h="14603">
                  <a:moveTo>
                    <a:pt x="43815" y="4126"/>
                  </a:moveTo>
                  <a:cubicBezTo>
                    <a:pt x="40005" y="4126"/>
                    <a:pt x="37148" y="6031"/>
                    <a:pt x="32385" y="6031"/>
                  </a:cubicBezTo>
                  <a:cubicBezTo>
                    <a:pt x="32385" y="3174"/>
                    <a:pt x="5715" y="-2541"/>
                    <a:pt x="0" y="1269"/>
                  </a:cubicBezTo>
                  <a:cubicBezTo>
                    <a:pt x="14288" y="3174"/>
                    <a:pt x="26670" y="5079"/>
                    <a:pt x="40005" y="6984"/>
                  </a:cubicBezTo>
                  <a:cubicBezTo>
                    <a:pt x="46673" y="7936"/>
                    <a:pt x="53340" y="8889"/>
                    <a:pt x="60007" y="10794"/>
                  </a:cubicBezTo>
                  <a:cubicBezTo>
                    <a:pt x="66675" y="11746"/>
                    <a:pt x="73342" y="13651"/>
                    <a:pt x="80963" y="14604"/>
                  </a:cubicBezTo>
                  <a:cubicBezTo>
                    <a:pt x="78105" y="9841"/>
                    <a:pt x="70485" y="8889"/>
                    <a:pt x="63817" y="7936"/>
                  </a:cubicBezTo>
                  <a:cubicBezTo>
                    <a:pt x="56198" y="6984"/>
                    <a:pt x="48577" y="6984"/>
                    <a:pt x="43815" y="4126"/>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7" name="任意多边形: 形状 66">
              <a:extLst>
                <a:ext uri="{FF2B5EF4-FFF2-40B4-BE49-F238E27FC236}">
                  <a16:creationId xmlns:a16="http://schemas.microsoft.com/office/drawing/2014/main" id="{82F2977B-6ED1-EE3C-20AC-EBDF27855119}"/>
                </a:ext>
              </a:extLst>
            </p:cNvPr>
            <p:cNvSpPr/>
            <p:nvPr/>
          </p:nvSpPr>
          <p:spPr>
            <a:xfrm>
              <a:off x="2052344" y="2459082"/>
              <a:ext cx="12688" cy="5016"/>
            </a:xfrm>
            <a:custGeom>
              <a:avLst/>
              <a:gdLst>
                <a:gd name="connsiteX0" fmla="*/ 17252 w 17252"/>
                <a:gd name="connsiteY0" fmla="*/ 154 h 6821"/>
                <a:gd name="connsiteX1" fmla="*/ 2012 w 17252"/>
                <a:gd name="connsiteY1" fmla="*/ 2059 h 6821"/>
                <a:gd name="connsiteX2" fmla="*/ 2012 w 17252"/>
                <a:gd name="connsiteY2" fmla="*/ 6822 h 6821"/>
                <a:gd name="connsiteX3" fmla="*/ 17252 w 17252"/>
                <a:gd name="connsiteY3" fmla="*/ 154 h 6821"/>
              </a:gdLst>
              <a:ahLst/>
              <a:cxnLst>
                <a:cxn ang="0">
                  <a:pos x="connsiteX0" y="connsiteY0"/>
                </a:cxn>
                <a:cxn ang="0">
                  <a:pos x="connsiteX1" y="connsiteY1"/>
                </a:cxn>
                <a:cxn ang="0">
                  <a:pos x="connsiteX2" y="connsiteY2"/>
                </a:cxn>
                <a:cxn ang="0">
                  <a:pos x="connsiteX3" y="connsiteY3"/>
                </a:cxn>
              </a:cxnLst>
              <a:rect l="l" t="t" r="r" b="b"/>
              <a:pathLst>
                <a:path w="17252" h="6821">
                  <a:moveTo>
                    <a:pt x="17252" y="154"/>
                  </a:moveTo>
                  <a:cubicBezTo>
                    <a:pt x="9632" y="-798"/>
                    <a:pt x="9632" y="3012"/>
                    <a:pt x="2012" y="2059"/>
                  </a:cubicBezTo>
                  <a:cubicBezTo>
                    <a:pt x="4870" y="4917"/>
                    <a:pt x="-3703" y="5869"/>
                    <a:pt x="2012" y="6822"/>
                  </a:cubicBezTo>
                  <a:cubicBezTo>
                    <a:pt x="3917" y="3012"/>
                    <a:pt x="13442" y="3964"/>
                    <a:pt x="17252" y="15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8" name="任意多边形: 形状 67">
              <a:extLst>
                <a:ext uri="{FF2B5EF4-FFF2-40B4-BE49-F238E27FC236}">
                  <a16:creationId xmlns:a16="http://schemas.microsoft.com/office/drawing/2014/main" id="{890A7615-81EF-4CEA-AB2A-339ABB460A92}"/>
                </a:ext>
              </a:extLst>
            </p:cNvPr>
            <p:cNvSpPr/>
            <p:nvPr/>
          </p:nvSpPr>
          <p:spPr>
            <a:xfrm>
              <a:off x="1601704" y="2754111"/>
              <a:ext cx="5194" cy="14099"/>
            </a:xfrm>
            <a:custGeom>
              <a:avLst/>
              <a:gdLst>
                <a:gd name="connsiteX0" fmla="*/ 395 w 7062"/>
                <a:gd name="connsiteY0" fmla="*/ 19050 h 19171"/>
                <a:gd name="connsiteX1" fmla="*/ 7062 w 7062"/>
                <a:gd name="connsiteY1" fmla="*/ 0 h 19171"/>
                <a:gd name="connsiteX2" fmla="*/ 1347 w 7062"/>
                <a:gd name="connsiteY2" fmla="*/ 9525 h 19171"/>
                <a:gd name="connsiteX3" fmla="*/ 395 w 7062"/>
                <a:gd name="connsiteY3" fmla="*/ 19050 h 19171"/>
              </a:gdLst>
              <a:ahLst/>
              <a:cxnLst>
                <a:cxn ang="0">
                  <a:pos x="connsiteX0" y="connsiteY0"/>
                </a:cxn>
                <a:cxn ang="0">
                  <a:pos x="connsiteX1" y="connsiteY1"/>
                </a:cxn>
                <a:cxn ang="0">
                  <a:pos x="connsiteX2" y="connsiteY2"/>
                </a:cxn>
                <a:cxn ang="0">
                  <a:pos x="connsiteX3" y="connsiteY3"/>
                </a:cxn>
              </a:cxnLst>
              <a:rect l="l" t="t" r="r" b="b"/>
              <a:pathLst>
                <a:path w="7062" h="19171">
                  <a:moveTo>
                    <a:pt x="395" y="19050"/>
                  </a:moveTo>
                  <a:cubicBezTo>
                    <a:pt x="2300" y="10478"/>
                    <a:pt x="5157" y="4763"/>
                    <a:pt x="7062" y="0"/>
                  </a:cubicBezTo>
                  <a:cubicBezTo>
                    <a:pt x="5157" y="0"/>
                    <a:pt x="3252" y="4763"/>
                    <a:pt x="1347" y="9525"/>
                  </a:cubicBezTo>
                  <a:cubicBezTo>
                    <a:pt x="395" y="15240"/>
                    <a:pt x="-558" y="20003"/>
                    <a:pt x="395" y="1905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69" name="任意多边形: 形状 68">
              <a:extLst>
                <a:ext uri="{FF2B5EF4-FFF2-40B4-BE49-F238E27FC236}">
                  <a16:creationId xmlns:a16="http://schemas.microsoft.com/office/drawing/2014/main" id="{6EC82BA6-65B5-657F-5ADD-31E4437662FA}"/>
                </a:ext>
              </a:extLst>
            </p:cNvPr>
            <p:cNvSpPr/>
            <p:nvPr/>
          </p:nvSpPr>
          <p:spPr>
            <a:xfrm>
              <a:off x="1814079" y="2570195"/>
              <a:ext cx="6475" cy="3184"/>
            </a:xfrm>
            <a:custGeom>
              <a:avLst/>
              <a:gdLst>
                <a:gd name="connsiteX0" fmla="*/ 232 w 8804"/>
                <a:gd name="connsiteY0" fmla="*/ 4329 h 4329"/>
                <a:gd name="connsiteX1" fmla="*/ 8804 w 8804"/>
                <a:gd name="connsiteY1" fmla="*/ 519 h 4329"/>
                <a:gd name="connsiteX2" fmla="*/ 232 w 8804"/>
                <a:gd name="connsiteY2" fmla="*/ 4329 h 4329"/>
              </a:gdLst>
              <a:ahLst/>
              <a:cxnLst>
                <a:cxn ang="0">
                  <a:pos x="connsiteX0" y="connsiteY0"/>
                </a:cxn>
                <a:cxn ang="0">
                  <a:pos x="connsiteX1" y="connsiteY1"/>
                </a:cxn>
                <a:cxn ang="0">
                  <a:pos x="connsiteX2" y="connsiteY2"/>
                </a:cxn>
              </a:cxnLst>
              <a:rect l="l" t="t" r="r" b="b"/>
              <a:pathLst>
                <a:path w="8804" h="4329">
                  <a:moveTo>
                    <a:pt x="232" y="4329"/>
                  </a:moveTo>
                  <a:cubicBezTo>
                    <a:pt x="4042" y="2424"/>
                    <a:pt x="4994" y="4329"/>
                    <a:pt x="8804" y="519"/>
                  </a:cubicBezTo>
                  <a:cubicBezTo>
                    <a:pt x="8804" y="-1386"/>
                    <a:pt x="-1673" y="2424"/>
                    <a:pt x="232" y="4329"/>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0" name="任意多边形: 形状 69">
              <a:extLst>
                <a:ext uri="{FF2B5EF4-FFF2-40B4-BE49-F238E27FC236}">
                  <a16:creationId xmlns:a16="http://schemas.microsoft.com/office/drawing/2014/main" id="{4F0F8750-B8B9-B6A8-F3C1-3C15AF7CCBDD}"/>
                </a:ext>
              </a:extLst>
            </p:cNvPr>
            <p:cNvSpPr/>
            <p:nvPr/>
          </p:nvSpPr>
          <p:spPr>
            <a:xfrm>
              <a:off x="2120372" y="2422944"/>
              <a:ext cx="5800" cy="3327"/>
            </a:xfrm>
            <a:custGeom>
              <a:avLst/>
              <a:gdLst>
                <a:gd name="connsiteX0" fmla="*/ 2857 w 7886"/>
                <a:gd name="connsiteY0" fmla="*/ 3572 h 4524"/>
                <a:gd name="connsiteX1" fmla="*/ 7620 w 7886"/>
                <a:gd name="connsiteY1" fmla="*/ 4524 h 4524"/>
                <a:gd name="connsiteX2" fmla="*/ 6667 w 7886"/>
                <a:gd name="connsiteY2" fmla="*/ 714 h 4524"/>
                <a:gd name="connsiteX3" fmla="*/ 0 w 7886"/>
                <a:gd name="connsiteY3" fmla="*/ 714 h 4524"/>
                <a:gd name="connsiteX4" fmla="*/ 2857 w 7886"/>
                <a:gd name="connsiteY4" fmla="*/ 3572 h 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 h="4524">
                  <a:moveTo>
                    <a:pt x="2857" y="3572"/>
                  </a:moveTo>
                  <a:lnTo>
                    <a:pt x="7620" y="4524"/>
                  </a:lnTo>
                  <a:cubicBezTo>
                    <a:pt x="8572" y="3572"/>
                    <a:pt x="6667" y="2619"/>
                    <a:pt x="6667" y="714"/>
                  </a:cubicBezTo>
                  <a:cubicBezTo>
                    <a:pt x="3810" y="-238"/>
                    <a:pt x="952" y="-238"/>
                    <a:pt x="0" y="714"/>
                  </a:cubicBezTo>
                  <a:cubicBezTo>
                    <a:pt x="4763" y="1667"/>
                    <a:pt x="5715" y="2619"/>
                    <a:pt x="2857" y="357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1" name="任意多边形: 形状 70">
              <a:extLst>
                <a:ext uri="{FF2B5EF4-FFF2-40B4-BE49-F238E27FC236}">
                  <a16:creationId xmlns:a16="http://schemas.microsoft.com/office/drawing/2014/main" id="{A95E4A53-8EDB-D307-8FFF-C2257978F78E}"/>
                </a:ext>
              </a:extLst>
            </p:cNvPr>
            <p:cNvSpPr/>
            <p:nvPr/>
          </p:nvSpPr>
          <p:spPr>
            <a:xfrm>
              <a:off x="2151896" y="2492481"/>
              <a:ext cx="5106" cy="2440"/>
            </a:xfrm>
            <a:custGeom>
              <a:avLst/>
              <a:gdLst>
                <a:gd name="connsiteX0" fmla="*/ 0 w 6943"/>
                <a:gd name="connsiteY0" fmla="*/ 1414 h 3318"/>
                <a:gd name="connsiteX1" fmla="*/ 6667 w 6943"/>
                <a:gd name="connsiteY1" fmla="*/ 3319 h 3318"/>
                <a:gd name="connsiteX2" fmla="*/ 0 w 6943"/>
                <a:gd name="connsiteY2" fmla="*/ 1414 h 3318"/>
              </a:gdLst>
              <a:ahLst/>
              <a:cxnLst>
                <a:cxn ang="0">
                  <a:pos x="connsiteX0" y="connsiteY0"/>
                </a:cxn>
                <a:cxn ang="0">
                  <a:pos x="connsiteX1" y="connsiteY1"/>
                </a:cxn>
                <a:cxn ang="0">
                  <a:pos x="connsiteX2" y="connsiteY2"/>
                </a:cxn>
              </a:cxnLst>
              <a:rect l="l" t="t" r="r" b="b"/>
              <a:pathLst>
                <a:path w="6943" h="3318">
                  <a:moveTo>
                    <a:pt x="0" y="1414"/>
                  </a:moveTo>
                  <a:lnTo>
                    <a:pt x="6667" y="3319"/>
                  </a:lnTo>
                  <a:cubicBezTo>
                    <a:pt x="8572" y="461"/>
                    <a:pt x="0" y="-1444"/>
                    <a:pt x="0" y="141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2" name="任意多边形: 形状 71">
              <a:extLst>
                <a:ext uri="{FF2B5EF4-FFF2-40B4-BE49-F238E27FC236}">
                  <a16:creationId xmlns:a16="http://schemas.microsoft.com/office/drawing/2014/main" id="{D596CF1A-4836-C417-7508-360FA33DE30A}"/>
                </a:ext>
              </a:extLst>
            </p:cNvPr>
            <p:cNvSpPr/>
            <p:nvPr/>
          </p:nvSpPr>
          <p:spPr>
            <a:xfrm>
              <a:off x="2166606" y="2470993"/>
              <a:ext cx="7005" cy="3241"/>
            </a:xfrm>
            <a:custGeom>
              <a:avLst/>
              <a:gdLst>
                <a:gd name="connsiteX0" fmla="*/ 9525 w 9525"/>
                <a:gd name="connsiteY0" fmla="*/ 3962 h 4407"/>
                <a:gd name="connsiteX1" fmla="*/ 0 w 9525"/>
                <a:gd name="connsiteY1" fmla="*/ 152 h 4407"/>
                <a:gd name="connsiteX2" fmla="*/ 9525 w 9525"/>
                <a:gd name="connsiteY2" fmla="*/ 3962 h 4407"/>
              </a:gdLst>
              <a:ahLst/>
              <a:cxnLst>
                <a:cxn ang="0">
                  <a:pos x="connsiteX0" y="connsiteY0"/>
                </a:cxn>
                <a:cxn ang="0">
                  <a:pos x="connsiteX1" y="connsiteY1"/>
                </a:cxn>
                <a:cxn ang="0">
                  <a:pos x="connsiteX2" y="connsiteY2"/>
                </a:cxn>
              </a:cxnLst>
              <a:rect l="l" t="t" r="r" b="b"/>
              <a:pathLst>
                <a:path w="9525" h="4407">
                  <a:moveTo>
                    <a:pt x="9525" y="3962"/>
                  </a:moveTo>
                  <a:cubicBezTo>
                    <a:pt x="8573" y="3009"/>
                    <a:pt x="952" y="-801"/>
                    <a:pt x="0" y="152"/>
                  </a:cubicBezTo>
                  <a:cubicBezTo>
                    <a:pt x="3810" y="1104"/>
                    <a:pt x="6667" y="5867"/>
                    <a:pt x="9525" y="396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3" name="任意多边形: 形状 72">
              <a:extLst>
                <a:ext uri="{FF2B5EF4-FFF2-40B4-BE49-F238E27FC236}">
                  <a16:creationId xmlns:a16="http://schemas.microsoft.com/office/drawing/2014/main" id="{4A228BB8-CCA5-6318-5004-897BE6A80F3D}"/>
                </a:ext>
              </a:extLst>
            </p:cNvPr>
            <p:cNvSpPr/>
            <p:nvPr/>
          </p:nvSpPr>
          <p:spPr>
            <a:xfrm>
              <a:off x="2170809" y="2499125"/>
              <a:ext cx="7005" cy="2471"/>
            </a:xfrm>
            <a:custGeom>
              <a:avLst/>
              <a:gdLst>
                <a:gd name="connsiteX0" fmla="*/ 9525 w 9525"/>
                <a:gd name="connsiteY0" fmla="*/ 1905 h 3360"/>
                <a:gd name="connsiteX1" fmla="*/ 0 w 9525"/>
                <a:gd name="connsiteY1" fmla="*/ 0 h 3360"/>
                <a:gd name="connsiteX2" fmla="*/ 9525 w 9525"/>
                <a:gd name="connsiteY2" fmla="*/ 1905 h 3360"/>
              </a:gdLst>
              <a:ahLst/>
              <a:cxnLst>
                <a:cxn ang="0">
                  <a:pos x="connsiteX0" y="connsiteY0"/>
                </a:cxn>
                <a:cxn ang="0">
                  <a:pos x="connsiteX1" y="connsiteY1"/>
                </a:cxn>
                <a:cxn ang="0">
                  <a:pos x="connsiteX2" y="connsiteY2"/>
                </a:cxn>
              </a:cxnLst>
              <a:rect l="l" t="t" r="r" b="b"/>
              <a:pathLst>
                <a:path w="9525" h="3360">
                  <a:moveTo>
                    <a:pt x="9525" y="1905"/>
                  </a:moveTo>
                  <a:cubicBezTo>
                    <a:pt x="5715" y="0"/>
                    <a:pt x="1905" y="0"/>
                    <a:pt x="0" y="0"/>
                  </a:cubicBezTo>
                  <a:cubicBezTo>
                    <a:pt x="2858" y="952"/>
                    <a:pt x="9525" y="5715"/>
                    <a:pt x="9525" y="190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4" name="任意多边形: 形状 73">
              <a:extLst>
                <a:ext uri="{FF2B5EF4-FFF2-40B4-BE49-F238E27FC236}">
                  <a16:creationId xmlns:a16="http://schemas.microsoft.com/office/drawing/2014/main" id="{CC88A7D8-0B11-09E9-F66B-9B12663761BC}"/>
                </a:ext>
              </a:extLst>
            </p:cNvPr>
            <p:cNvSpPr/>
            <p:nvPr/>
          </p:nvSpPr>
          <p:spPr>
            <a:xfrm>
              <a:off x="2184649" y="2495863"/>
              <a:ext cx="6227" cy="3262"/>
            </a:xfrm>
            <a:custGeom>
              <a:avLst/>
              <a:gdLst>
                <a:gd name="connsiteX0" fmla="*/ 7851 w 8467"/>
                <a:gd name="connsiteY0" fmla="*/ 4436 h 4435"/>
                <a:gd name="connsiteX1" fmla="*/ 4041 w 8467"/>
                <a:gd name="connsiteY1" fmla="*/ 626 h 4435"/>
                <a:gd name="connsiteX2" fmla="*/ 1184 w 8467"/>
                <a:gd name="connsiteY2" fmla="*/ 1578 h 4435"/>
                <a:gd name="connsiteX3" fmla="*/ 7851 w 8467"/>
                <a:gd name="connsiteY3" fmla="*/ 4436 h 4435"/>
              </a:gdLst>
              <a:ahLst/>
              <a:cxnLst>
                <a:cxn ang="0">
                  <a:pos x="connsiteX0" y="connsiteY0"/>
                </a:cxn>
                <a:cxn ang="0">
                  <a:pos x="connsiteX1" y="connsiteY1"/>
                </a:cxn>
                <a:cxn ang="0">
                  <a:pos x="connsiteX2" y="connsiteY2"/>
                </a:cxn>
                <a:cxn ang="0">
                  <a:pos x="connsiteX3" y="connsiteY3"/>
                </a:cxn>
              </a:cxnLst>
              <a:rect l="l" t="t" r="r" b="b"/>
              <a:pathLst>
                <a:path w="8467" h="4435">
                  <a:moveTo>
                    <a:pt x="7851" y="4436"/>
                  </a:moveTo>
                  <a:cubicBezTo>
                    <a:pt x="9756" y="3483"/>
                    <a:pt x="6899" y="1578"/>
                    <a:pt x="4041" y="626"/>
                  </a:cubicBezTo>
                  <a:cubicBezTo>
                    <a:pt x="1184" y="-327"/>
                    <a:pt x="-1674" y="-327"/>
                    <a:pt x="1184" y="1578"/>
                  </a:cubicBezTo>
                  <a:cubicBezTo>
                    <a:pt x="3089" y="626"/>
                    <a:pt x="4041" y="4436"/>
                    <a:pt x="7851" y="4436"/>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5" name="任意多边形: 形状 74">
              <a:extLst>
                <a:ext uri="{FF2B5EF4-FFF2-40B4-BE49-F238E27FC236}">
                  <a16:creationId xmlns:a16="http://schemas.microsoft.com/office/drawing/2014/main" id="{F2512DAF-2004-84DD-76EC-FB9CEF07CF43}"/>
                </a:ext>
              </a:extLst>
            </p:cNvPr>
            <p:cNvSpPr/>
            <p:nvPr/>
          </p:nvSpPr>
          <p:spPr>
            <a:xfrm>
              <a:off x="2192525" y="2499878"/>
              <a:ext cx="7852" cy="4150"/>
            </a:xfrm>
            <a:custGeom>
              <a:avLst/>
              <a:gdLst>
                <a:gd name="connsiteX0" fmla="*/ 0 w 10676"/>
                <a:gd name="connsiteY0" fmla="*/ 881 h 5643"/>
                <a:gd name="connsiteX1" fmla="*/ 10477 w 10676"/>
                <a:gd name="connsiteY1" fmla="*/ 5644 h 5643"/>
                <a:gd name="connsiteX2" fmla="*/ 0 w 10676"/>
                <a:gd name="connsiteY2" fmla="*/ 881 h 5643"/>
              </a:gdLst>
              <a:ahLst/>
              <a:cxnLst>
                <a:cxn ang="0">
                  <a:pos x="connsiteX0" y="connsiteY0"/>
                </a:cxn>
                <a:cxn ang="0">
                  <a:pos x="connsiteX1" y="connsiteY1"/>
                </a:cxn>
                <a:cxn ang="0">
                  <a:pos x="connsiteX2" y="connsiteY2"/>
                </a:cxn>
              </a:cxnLst>
              <a:rect l="l" t="t" r="r" b="b"/>
              <a:pathLst>
                <a:path w="10676" h="5643">
                  <a:moveTo>
                    <a:pt x="0" y="881"/>
                  </a:moveTo>
                  <a:cubicBezTo>
                    <a:pt x="5715" y="3739"/>
                    <a:pt x="6668" y="2786"/>
                    <a:pt x="10477" y="5644"/>
                  </a:cubicBezTo>
                  <a:cubicBezTo>
                    <a:pt x="12383" y="2786"/>
                    <a:pt x="0" y="-1976"/>
                    <a:pt x="0" y="881"/>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6" name="任意多边形: 形状 75">
              <a:extLst>
                <a:ext uri="{FF2B5EF4-FFF2-40B4-BE49-F238E27FC236}">
                  <a16:creationId xmlns:a16="http://schemas.microsoft.com/office/drawing/2014/main" id="{C1294B00-0462-54EF-BA5C-8FF6318EAC6D}"/>
                </a:ext>
              </a:extLst>
            </p:cNvPr>
            <p:cNvSpPr/>
            <p:nvPr/>
          </p:nvSpPr>
          <p:spPr>
            <a:xfrm>
              <a:off x="2236657" y="2519237"/>
              <a:ext cx="5603" cy="4497"/>
            </a:xfrm>
            <a:custGeom>
              <a:avLst/>
              <a:gdLst>
                <a:gd name="connsiteX0" fmla="*/ 7620 w 7619"/>
                <a:gd name="connsiteY0" fmla="*/ 5990 h 6114"/>
                <a:gd name="connsiteX1" fmla="*/ 2857 w 7619"/>
                <a:gd name="connsiteY1" fmla="*/ 275 h 6114"/>
                <a:gd name="connsiteX2" fmla="*/ 0 w 7619"/>
                <a:gd name="connsiteY2" fmla="*/ 275 h 6114"/>
                <a:gd name="connsiteX3" fmla="*/ 7620 w 7619"/>
                <a:gd name="connsiteY3" fmla="*/ 5990 h 6114"/>
              </a:gdLst>
              <a:ahLst/>
              <a:cxnLst>
                <a:cxn ang="0">
                  <a:pos x="connsiteX0" y="connsiteY0"/>
                </a:cxn>
                <a:cxn ang="0">
                  <a:pos x="connsiteX1" y="connsiteY1"/>
                </a:cxn>
                <a:cxn ang="0">
                  <a:pos x="connsiteX2" y="connsiteY2"/>
                </a:cxn>
                <a:cxn ang="0">
                  <a:pos x="connsiteX3" y="connsiteY3"/>
                </a:cxn>
              </a:cxnLst>
              <a:rect l="l" t="t" r="r" b="b"/>
              <a:pathLst>
                <a:path w="7619" h="6114">
                  <a:moveTo>
                    <a:pt x="7620" y="5990"/>
                  </a:moveTo>
                  <a:cubicBezTo>
                    <a:pt x="4763" y="4085"/>
                    <a:pt x="3810" y="3133"/>
                    <a:pt x="2857" y="275"/>
                  </a:cubicBezTo>
                  <a:cubicBezTo>
                    <a:pt x="1905" y="1228"/>
                    <a:pt x="0" y="-678"/>
                    <a:pt x="0" y="275"/>
                  </a:cubicBezTo>
                  <a:cubicBezTo>
                    <a:pt x="0" y="2180"/>
                    <a:pt x="4763" y="6942"/>
                    <a:pt x="7620" y="599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7" name="任意多边形: 形状 76">
              <a:extLst>
                <a:ext uri="{FF2B5EF4-FFF2-40B4-BE49-F238E27FC236}">
                  <a16:creationId xmlns:a16="http://schemas.microsoft.com/office/drawing/2014/main" id="{32F997AA-5B79-F341-9A8B-3F4F95AF21B3}"/>
                </a:ext>
              </a:extLst>
            </p:cNvPr>
            <p:cNvSpPr/>
            <p:nvPr/>
          </p:nvSpPr>
          <p:spPr>
            <a:xfrm>
              <a:off x="2263977" y="2478991"/>
              <a:ext cx="7705" cy="4132"/>
            </a:xfrm>
            <a:custGeom>
              <a:avLst/>
              <a:gdLst>
                <a:gd name="connsiteX0" fmla="*/ 10477 w 10477"/>
                <a:gd name="connsiteY0" fmla="*/ 5469 h 5619"/>
                <a:gd name="connsiteX1" fmla="*/ 0 w 10477"/>
                <a:gd name="connsiteY1" fmla="*/ 707 h 5619"/>
                <a:gd name="connsiteX2" fmla="*/ 10477 w 10477"/>
                <a:gd name="connsiteY2" fmla="*/ 5469 h 5619"/>
              </a:gdLst>
              <a:ahLst/>
              <a:cxnLst>
                <a:cxn ang="0">
                  <a:pos x="connsiteX0" y="connsiteY0"/>
                </a:cxn>
                <a:cxn ang="0">
                  <a:pos x="connsiteX1" y="connsiteY1"/>
                </a:cxn>
                <a:cxn ang="0">
                  <a:pos x="connsiteX2" y="connsiteY2"/>
                </a:cxn>
              </a:cxnLst>
              <a:rect l="l" t="t" r="r" b="b"/>
              <a:pathLst>
                <a:path w="10477" h="5619">
                  <a:moveTo>
                    <a:pt x="10477" y="5469"/>
                  </a:moveTo>
                  <a:cubicBezTo>
                    <a:pt x="6667" y="4517"/>
                    <a:pt x="0" y="-2151"/>
                    <a:pt x="0" y="707"/>
                  </a:cubicBezTo>
                  <a:cubicBezTo>
                    <a:pt x="4763" y="2612"/>
                    <a:pt x="9525" y="6422"/>
                    <a:pt x="10477" y="5469"/>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8" name="任意多边形: 形状 77">
              <a:extLst>
                <a:ext uri="{FF2B5EF4-FFF2-40B4-BE49-F238E27FC236}">
                  <a16:creationId xmlns:a16="http://schemas.microsoft.com/office/drawing/2014/main" id="{1793F294-CA72-51E4-BCEC-ED54335E54DE}"/>
                </a:ext>
              </a:extLst>
            </p:cNvPr>
            <p:cNvSpPr/>
            <p:nvPr/>
          </p:nvSpPr>
          <p:spPr>
            <a:xfrm>
              <a:off x="2270282" y="2553764"/>
              <a:ext cx="7705" cy="7005"/>
            </a:xfrm>
            <a:custGeom>
              <a:avLst/>
              <a:gdLst>
                <a:gd name="connsiteX0" fmla="*/ 0 w 10477"/>
                <a:gd name="connsiteY0" fmla="*/ 0 h 9525"/>
                <a:gd name="connsiteX1" fmla="*/ 10478 w 10477"/>
                <a:gd name="connsiteY1" fmla="*/ 9525 h 9525"/>
                <a:gd name="connsiteX2" fmla="*/ 0 w 10477"/>
                <a:gd name="connsiteY2" fmla="*/ 0 h 9525"/>
              </a:gdLst>
              <a:ahLst/>
              <a:cxnLst>
                <a:cxn ang="0">
                  <a:pos x="connsiteX0" y="connsiteY0"/>
                </a:cxn>
                <a:cxn ang="0">
                  <a:pos x="connsiteX1" y="connsiteY1"/>
                </a:cxn>
                <a:cxn ang="0">
                  <a:pos x="connsiteX2" y="connsiteY2"/>
                </a:cxn>
              </a:cxnLst>
              <a:rect l="l" t="t" r="r" b="b"/>
              <a:pathLst>
                <a:path w="10477" h="9525">
                  <a:moveTo>
                    <a:pt x="0" y="0"/>
                  </a:moveTo>
                  <a:cubicBezTo>
                    <a:pt x="3810" y="2858"/>
                    <a:pt x="7620" y="6668"/>
                    <a:pt x="10478" y="9525"/>
                  </a:cubicBezTo>
                  <a:cubicBezTo>
                    <a:pt x="10478" y="7620"/>
                    <a:pt x="2858" y="953"/>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79" name="任意多边形: 形状 78">
              <a:extLst>
                <a:ext uri="{FF2B5EF4-FFF2-40B4-BE49-F238E27FC236}">
                  <a16:creationId xmlns:a16="http://schemas.microsoft.com/office/drawing/2014/main" id="{29E92035-C410-65D5-B7F5-0A21C471CF3B}"/>
                </a:ext>
              </a:extLst>
            </p:cNvPr>
            <p:cNvSpPr/>
            <p:nvPr/>
          </p:nvSpPr>
          <p:spPr>
            <a:xfrm>
              <a:off x="2313713" y="2554328"/>
              <a:ext cx="5603" cy="3640"/>
            </a:xfrm>
            <a:custGeom>
              <a:avLst/>
              <a:gdLst>
                <a:gd name="connsiteX0" fmla="*/ 0 w 7619"/>
                <a:gd name="connsiteY0" fmla="*/ 187 h 4949"/>
                <a:gd name="connsiteX1" fmla="*/ 7620 w 7619"/>
                <a:gd name="connsiteY1" fmla="*/ 4949 h 4949"/>
                <a:gd name="connsiteX2" fmla="*/ 0 w 7619"/>
                <a:gd name="connsiteY2" fmla="*/ 187 h 4949"/>
              </a:gdLst>
              <a:ahLst/>
              <a:cxnLst>
                <a:cxn ang="0">
                  <a:pos x="connsiteX0" y="connsiteY0"/>
                </a:cxn>
                <a:cxn ang="0">
                  <a:pos x="connsiteX1" y="connsiteY1"/>
                </a:cxn>
                <a:cxn ang="0">
                  <a:pos x="connsiteX2" y="connsiteY2"/>
                </a:cxn>
              </a:cxnLst>
              <a:rect l="l" t="t" r="r" b="b"/>
              <a:pathLst>
                <a:path w="7619" h="4949">
                  <a:moveTo>
                    <a:pt x="0" y="187"/>
                  </a:moveTo>
                  <a:cubicBezTo>
                    <a:pt x="2857" y="3044"/>
                    <a:pt x="5715" y="4949"/>
                    <a:pt x="7620" y="4949"/>
                  </a:cubicBezTo>
                  <a:cubicBezTo>
                    <a:pt x="6667" y="2092"/>
                    <a:pt x="1905" y="-766"/>
                    <a:pt x="0" y="18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0" name="任意多边形: 形状 79">
              <a:extLst>
                <a:ext uri="{FF2B5EF4-FFF2-40B4-BE49-F238E27FC236}">
                  <a16:creationId xmlns:a16="http://schemas.microsoft.com/office/drawing/2014/main" id="{E86F7F46-7701-E43C-D865-40CA95D90EFF}"/>
                </a:ext>
              </a:extLst>
            </p:cNvPr>
            <p:cNvSpPr/>
            <p:nvPr/>
          </p:nvSpPr>
          <p:spPr>
            <a:xfrm>
              <a:off x="2307409" y="2574079"/>
              <a:ext cx="18213" cy="14010"/>
            </a:xfrm>
            <a:custGeom>
              <a:avLst/>
              <a:gdLst>
                <a:gd name="connsiteX0" fmla="*/ 24765 w 24764"/>
                <a:gd name="connsiteY0" fmla="*/ 19050 h 19050"/>
                <a:gd name="connsiteX1" fmla="*/ 18098 w 24764"/>
                <a:gd name="connsiteY1" fmla="*/ 11430 h 19050"/>
                <a:gd name="connsiteX2" fmla="*/ 24765 w 24764"/>
                <a:gd name="connsiteY2" fmla="*/ 17145 h 19050"/>
                <a:gd name="connsiteX3" fmla="*/ 0 w 24764"/>
                <a:gd name="connsiteY3" fmla="*/ 0 h 19050"/>
                <a:gd name="connsiteX4" fmla="*/ 24765 w 24764"/>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19050">
                  <a:moveTo>
                    <a:pt x="24765" y="19050"/>
                  </a:moveTo>
                  <a:cubicBezTo>
                    <a:pt x="21908" y="16192"/>
                    <a:pt x="17145" y="13335"/>
                    <a:pt x="18098" y="11430"/>
                  </a:cubicBezTo>
                  <a:cubicBezTo>
                    <a:pt x="20002" y="12383"/>
                    <a:pt x="23813" y="18097"/>
                    <a:pt x="24765" y="17145"/>
                  </a:cubicBezTo>
                  <a:cubicBezTo>
                    <a:pt x="20002" y="8572"/>
                    <a:pt x="8573" y="5715"/>
                    <a:pt x="0" y="0"/>
                  </a:cubicBezTo>
                  <a:cubicBezTo>
                    <a:pt x="4763" y="5715"/>
                    <a:pt x="19050" y="16192"/>
                    <a:pt x="24765" y="1905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1" name="任意多边形: 形状 80">
              <a:extLst>
                <a:ext uri="{FF2B5EF4-FFF2-40B4-BE49-F238E27FC236}">
                  <a16:creationId xmlns:a16="http://schemas.microsoft.com/office/drawing/2014/main" id="{9DABAC0C-D5D1-5423-233A-BE4A83917C56}"/>
                </a:ext>
              </a:extLst>
            </p:cNvPr>
            <p:cNvSpPr/>
            <p:nvPr/>
          </p:nvSpPr>
          <p:spPr>
            <a:xfrm>
              <a:off x="2402678" y="2617511"/>
              <a:ext cx="3640" cy="4419"/>
            </a:xfrm>
            <a:custGeom>
              <a:avLst/>
              <a:gdLst>
                <a:gd name="connsiteX0" fmla="*/ 0 w 4949"/>
                <a:gd name="connsiteY0" fmla="*/ 3810 h 6009"/>
                <a:gd name="connsiteX1" fmla="*/ 4763 w 4949"/>
                <a:gd name="connsiteY1" fmla="*/ 3810 h 6009"/>
                <a:gd name="connsiteX2" fmla="*/ 1905 w 4949"/>
                <a:gd name="connsiteY2" fmla="*/ 0 h 6009"/>
                <a:gd name="connsiteX3" fmla="*/ 0 w 4949"/>
                <a:gd name="connsiteY3" fmla="*/ 3810 h 6009"/>
              </a:gdLst>
              <a:ahLst/>
              <a:cxnLst>
                <a:cxn ang="0">
                  <a:pos x="connsiteX0" y="connsiteY0"/>
                </a:cxn>
                <a:cxn ang="0">
                  <a:pos x="connsiteX1" y="connsiteY1"/>
                </a:cxn>
                <a:cxn ang="0">
                  <a:pos x="connsiteX2" y="connsiteY2"/>
                </a:cxn>
                <a:cxn ang="0">
                  <a:pos x="connsiteX3" y="connsiteY3"/>
                </a:cxn>
              </a:cxnLst>
              <a:rect l="l" t="t" r="r" b="b"/>
              <a:pathLst>
                <a:path w="4949" h="6009">
                  <a:moveTo>
                    <a:pt x="0" y="3810"/>
                  </a:moveTo>
                  <a:cubicBezTo>
                    <a:pt x="2858" y="7620"/>
                    <a:pt x="5715" y="5715"/>
                    <a:pt x="4763" y="3810"/>
                  </a:cubicBezTo>
                  <a:lnTo>
                    <a:pt x="1905" y="0"/>
                  </a:lnTo>
                  <a:cubicBezTo>
                    <a:pt x="952" y="953"/>
                    <a:pt x="2858" y="2858"/>
                    <a:pt x="0" y="381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2" name="任意多边形: 形状 81">
              <a:extLst>
                <a:ext uri="{FF2B5EF4-FFF2-40B4-BE49-F238E27FC236}">
                  <a16:creationId xmlns:a16="http://schemas.microsoft.com/office/drawing/2014/main" id="{F8122C81-B759-9642-B586-0CED1C31E7B4}"/>
                </a:ext>
              </a:extLst>
            </p:cNvPr>
            <p:cNvSpPr/>
            <p:nvPr/>
          </p:nvSpPr>
          <p:spPr>
            <a:xfrm>
              <a:off x="2413886" y="2659542"/>
              <a:ext cx="8406" cy="12156"/>
            </a:xfrm>
            <a:custGeom>
              <a:avLst/>
              <a:gdLst>
                <a:gd name="connsiteX0" fmla="*/ 11430 w 11430"/>
                <a:gd name="connsiteY0" fmla="*/ 16192 h 16529"/>
                <a:gd name="connsiteX1" fmla="*/ 0 w 11430"/>
                <a:gd name="connsiteY1" fmla="*/ 0 h 16529"/>
                <a:gd name="connsiteX2" fmla="*/ 11430 w 11430"/>
                <a:gd name="connsiteY2" fmla="*/ 16192 h 16529"/>
              </a:gdLst>
              <a:ahLst/>
              <a:cxnLst>
                <a:cxn ang="0">
                  <a:pos x="connsiteX0" y="connsiteY0"/>
                </a:cxn>
                <a:cxn ang="0">
                  <a:pos x="connsiteX1" y="connsiteY1"/>
                </a:cxn>
                <a:cxn ang="0">
                  <a:pos x="connsiteX2" y="connsiteY2"/>
                </a:cxn>
              </a:cxnLst>
              <a:rect l="l" t="t" r="r" b="b"/>
              <a:pathLst>
                <a:path w="11430" h="16529">
                  <a:moveTo>
                    <a:pt x="11430" y="16192"/>
                  </a:moveTo>
                  <a:cubicBezTo>
                    <a:pt x="4763" y="9525"/>
                    <a:pt x="6668" y="5715"/>
                    <a:pt x="0" y="0"/>
                  </a:cubicBezTo>
                  <a:cubicBezTo>
                    <a:pt x="0" y="2858"/>
                    <a:pt x="7620" y="19050"/>
                    <a:pt x="11430" y="1619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3" name="任意多边形: 形状 82">
              <a:extLst>
                <a:ext uri="{FF2B5EF4-FFF2-40B4-BE49-F238E27FC236}">
                  <a16:creationId xmlns:a16="http://schemas.microsoft.com/office/drawing/2014/main" id="{B8DFC9D7-0150-D4F9-C398-B84F09D72985}"/>
                </a:ext>
              </a:extLst>
            </p:cNvPr>
            <p:cNvSpPr/>
            <p:nvPr/>
          </p:nvSpPr>
          <p:spPr>
            <a:xfrm>
              <a:off x="2434201" y="2698770"/>
              <a:ext cx="14010" cy="19614"/>
            </a:xfrm>
            <a:custGeom>
              <a:avLst/>
              <a:gdLst>
                <a:gd name="connsiteX0" fmla="*/ 15240 w 19050"/>
                <a:gd name="connsiteY0" fmla="*/ 26670 h 26669"/>
                <a:gd name="connsiteX1" fmla="*/ 19050 w 19050"/>
                <a:gd name="connsiteY1" fmla="*/ 26670 h 26669"/>
                <a:gd name="connsiteX2" fmla="*/ 8573 w 19050"/>
                <a:gd name="connsiteY2" fmla="*/ 5715 h 26669"/>
                <a:gd name="connsiteX3" fmla="*/ 1905 w 19050"/>
                <a:gd name="connsiteY3" fmla="*/ 0 h 26669"/>
                <a:gd name="connsiteX4" fmla="*/ 0 w 19050"/>
                <a:gd name="connsiteY4" fmla="*/ 2857 h 26669"/>
                <a:gd name="connsiteX5" fmla="*/ 15240 w 19050"/>
                <a:gd name="connsiteY5" fmla="*/ 2667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26669">
                  <a:moveTo>
                    <a:pt x="15240" y="26670"/>
                  </a:moveTo>
                  <a:cubicBezTo>
                    <a:pt x="16193" y="25717"/>
                    <a:pt x="18098" y="25717"/>
                    <a:pt x="19050" y="26670"/>
                  </a:cubicBezTo>
                  <a:cubicBezTo>
                    <a:pt x="14288" y="19050"/>
                    <a:pt x="13335" y="11430"/>
                    <a:pt x="8573" y="5715"/>
                  </a:cubicBezTo>
                  <a:cubicBezTo>
                    <a:pt x="9525" y="8572"/>
                    <a:pt x="3810" y="4763"/>
                    <a:pt x="1905" y="0"/>
                  </a:cubicBezTo>
                  <a:cubicBezTo>
                    <a:pt x="952" y="952"/>
                    <a:pt x="0" y="952"/>
                    <a:pt x="0" y="2857"/>
                  </a:cubicBezTo>
                  <a:cubicBezTo>
                    <a:pt x="6668" y="11430"/>
                    <a:pt x="13335" y="13335"/>
                    <a:pt x="15240" y="2667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4" name="任意多边形: 形状 83">
              <a:extLst>
                <a:ext uri="{FF2B5EF4-FFF2-40B4-BE49-F238E27FC236}">
                  <a16:creationId xmlns:a16="http://schemas.microsoft.com/office/drawing/2014/main" id="{B6E5A4D2-E0F9-1022-A6D9-EC78236F98AF}"/>
                </a:ext>
              </a:extLst>
            </p:cNvPr>
            <p:cNvSpPr/>
            <p:nvPr/>
          </p:nvSpPr>
          <p:spPr>
            <a:xfrm>
              <a:off x="2450313" y="2714345"/>
              <a:ext cx="2856" cy="6179"/>
            </a:xfrm>
            <a:custGeom>
              <a:avLst/>
              <a:gdLst>
                <a:gd name="connsiteX0" fmla="*/ 0 w 3884"/>
                <a:gd name="connsiteY0" fmla="*/ 730 h 8402"/>
                <a:gd name="connsiteX1" fmla="*/ 2857 w 3884"/>
                <a:gd name="connsiteY1" fmla="*/ 8350 h 8402"/>
                <a:gd name="connsiteX2" fmla="*/ 0 w 3884"/>
                <a:gd name="connsiteY2" fmla="*/ 730 h 8402"/>
              </a:gdLst>
              <a:ahLst/>
              <a:cxnLst>
                <a:cxn ang="0">
                  <a:pos x="connsiteX0" y="connsiteY0"/>
                </a:cxn>
                <a:cxn ang="0">
                  <a:pos x="connsiteX1" y="connsiteY1"/>
                </a:cxn>
                <a:cxn ang="0">
                  <a:pos x="connsiteX2" y="connsiteY2"/>
                </a:cxn>
              </a:cxnLst>
              <a:rect l="l" t="t" r="r" b="b"/>
              <a:pathLst>
                <a:path w="3884" h="8402">
                  <a:moveTo>
                    <a:pt x="0" y="730"/>
                  </a:moveTo>
                  <a:lnTo>
                    <a:pt x="2857" y="8350"/>
                  </a:lnTo>
                  <a:cubicBezTo>
                    <a:pt x="5715" y="9303"/>
                    <a:pt x="1905" y="-3080"/>
                    <a:pt x="0" y="73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5" name="任意多边形: 形状 84">
              <a:extLst>
                <a:ext uri="{FF2B5EF4-FFF2-40B4-BE49-F238E27FC236}">
                  <a16:creationId xmlns:a16="http://schemas.microsoft.com/office/drawing/2014/main" id="{929843B4-B129-9A1B-7CBB-B4D15959A859}"/>
                </a:ext>
              </a:extLst>
            </p:cNvPr>
            <p:cNvSpPr/>
            <p:nvPr/>
          </p:nvSpPr>
          <p:spPr>
            <a:xfrm>
              <a:off x="2447511" y="2721142"/>
              <a:ext cx="3502" cy="7750"/>
            </a:xfrm>
            <a:custGeom>
              <a:avLst/>
              <a:gdLst>
                <a:gd name="connsiteX0" fmla="*/ 1905 w 4762"/>
                <a:gd name="connsiteY0" fmla="*/ 10539 h 10538"/>
                <a:gd name="connsiteX1" fmla="*/ 4763 w 4762"/>
                <a:gd name="connsiteY1" fmla="*/ 7681 h 10538"/>
                <a:gd name="connsiteX2" fmla="*/ 0 w 4762"/>
                <a:gd name="connsiteY2" fmla="*/ 61 h 10538"/>
                <a:gd name="connsiteX3" fmla="*/ 1905 w 4762"/>
                <a:gd name="connsiteY3" fmla="*/ 10539 h 10538"/>
              </a:gdLst>
              <a:ahLst/>
              <a:cxnLst>
                <a:cxn ang="0">
                  <a:pos x="connsiteX0" y="connsiteY0"/>
                </a:cxn>
                <a:cxn ang="0">
                  <a:pos x="connsiteX1" y="connsiteY1"/>
                </a:cxn>
                <a:cxn ang="0">
                  <a:pos x="connsiteX2" y="connsiteY2"/>
                </a:cxn>
                <a:cxn ang="0">
                  <a:pos x="connsiteX3" y="connsiteY3"/>
                </a:cxn>
              </a:cxnLst>
              <a:rect l="l" t="t" r="r" b="b"/>
              <a:pathLst>
                <a:path w="4762" h="10538">
                  <a:moveTo>
                    <a:pt x="1905" y="10539"/>
                  </a:moveTo>
                  <a:cubicBezTo>
                    <a:pt x="2858" y="9586"/>
                    <a:pt x="4763" y="9586"/>
                    <a:pt x="4763" y="7681"/>
                  </a:cubicBezTo>
                  <a:cubicBezTo>
                    <a:pt x="952" y="9586"/>
                    <a:pt x="4763" y="-891"/>
                    <a:pt x="0" y="61"/>
                  </a:cubicBezTo>
                  <a:cubicBezTo>
                    <a:pt x="952" y="3871"/>
                    <a:pt x="952" y="4824"/>
                    <a:pt x="1905" y="10539"/>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6" name="任意多边形: 形状 85">
              <a:extLst>
                <a:ext uri="{FF2B5EF4-FFF2-40B4-BE49-F238E27FC236}">
                  <a16:creationId xmlns:a16="http://schemas.microsoft.com/office/drawing/2014/main" id="{524311F0-28F6-5D3D-3666-8B773A93E2D9}"/>
                </a:ext>
              </a:extLst>
            </p:cNvPr>
            <p:cNvSpPr/>
            <p:nvPr/>
          </p:nvSpPr>
          <p:spPr>
            <a:xfrm>
              <a:off x="2409683" y="3154802"/>
              <a:ext cx="4903" cy="6457"/>
            </a:xfrm>
            <a:custGeom>
              <a:avLst/>
              <a:gdLst>
                <a:gd name="connsiteX0" fmla="*/ 5715 w 6667"/>
                <a:gd name="connsiteY0" fmla="*/ 0 h 8780"/>
                <a:gd name="connsiteX1" fmla="*/ 0 w 6667"/>
                <a:gd name="connsiteY1" fmla="*/ 7620 h 8780"/>
                <a:gd name="connsiteX2" fmla="*/ 6668 w 6667"/>
                <a:gd name="connsiteY2" fmla="*/ 3810 h 8780"/>
                <a:gd name="connsiteX3" fmla="*/ 2858 w 6667"/>
                <a:gd name="connsiteY3" fmla="*/ 6667 h 8780"/>
                <a:gd name="connsiteX4" fmla="*/ 5715 w 6667"/>
                <a:gd name="connsiteY4" fmla="*/ 0 h 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8780">
                  <a:moveTo>
                    <a:pt x="5715" y="0"/>
                  </a:moveTo>
                  <a:cubicBezTo>
                    <a:pt x="2858" y="1905"/>
                    <a:pt x="3810" y="3810"/>
                    <a:pt x="0" y="7620"/>
                  </a:cubicBezTo>
                  <a:cubicBezTo>
                    <a:pt x="952" y="10478"/>
                    <a:pt x="6668" y="7620"/>
                    <a:pt x="6668" y="3810"/>
                  </a:cubicBezTo>
                  <a:cubicBezTo>
                    <a:pt x="5715" y="4763"/>
                    <a:pt x="3810" y="6667"/>
                    <a:pt x="2858" y="6667"/>
                  </a:cubicBezTo>
                  <a:cubicBezTo>
                    <a:pt x="1905" y="5715"/>
                    <a:pt x="6668" y="953"/>
                    <a:pt x="5715"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7" name="任意多边形: 形状 86">
              <a:extLst>
                <a:ext uri="{FF2B5EF4-FFF2-40B4-BE49-F238E27FC236}">
                  <a16:creationId xmlns:a16="http://schemas.microsoft.com/office/drawing/2014/main" id="{85D322E7-FF50-1FA3-4EDA-3058C22DF62B}"/>
                </a:ext>
              </a:extLst>
            </p:cNvPr>
            <p:cNvSpPr/>
            <p:nvPr/>
          </p:nvSpPr>
          <p:spPr>
            <a:xfrm>
              <a:off x="2235256" y="3306813"/>
              <a:ext cx="11275" cy="6304"/>
            </a:xfrm>
            <a:custGeom>
              <a:avLst/>
              <a:gdLst>
                <a:gd name="connsiteX0" fmla="*/ 3810 w 15331"/>
                <a:gd name="connsiteY0" fmla="*/ 8572 h 8572"/>
                <a:gd name="connsiteX1" fmla="*/ 15240 w 15331"/>
                <a:gd name="connsiteY1" fmla="*/ 0 h 8572"/>
                <a:gd name="connsiteX2" fmla="*/ 0 w 15331"/>
                <a:gd name="connsiteY2" fmla="*/ 8572 h 8572"/>
                <a:gd name="connsiteX3" fmla="*/ 3810 w 15331"/>
                <a:gd name="connsiteY3" fmla="*/ 8572 h 8572"/>
              </a:gdLst>
              <a:ahLst/>
              <a:cxnLst>
                <a:cxn ang="0">
                  <a:pos x="connsiteX0" y="connsiteY0"/>
                </a:cxn>
                <a:cxn ang="0">
                  <a:pos x="connsiteX1" y="connsiteY1"/>
                </a:cxn>
                <a:cxn ang="0">
                  <a:pos x="connsiteX2" y="connsiteY2"/>
                </a:cxn>
                <a:cxn ang="0">
                  <a:pos x="connsiteX3" y="connsiteY3"/>
                </a:cxn>
              </a:cxnLst>
              <a:rect l="l" t="t" r="r" b="b"/>
              <a:pathLst>
                <a:path w="15331" h="8572">
                  <a:moveTo>
                    <a:pt x="3810" y="8572"/>
                  </a:moveTo>
                  <a:cubicBezTo>
                    <a:pt x="9525" y="4763"/>
                    <a:pt x="16193" y="1905"/>
                    <a:pt x="15240" y="0"/>
                  </a:cubicBezTo>
                  <a:cubicBezTo>
                    <a:pt x="10478" y="4763"/>
                    <a:pt x="2858" y="5715"/>
                    <a:pt x="0" y="8572"/>
                  </a:cubicBezTo>
                  <a:cubicBezTo>
                    <a:pt x="1905" y="7620"/>
                    <a:pt x="2858" y="6668"/>
                    <a:pt x="3810" y="857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8" name="任意多边形: 形状 87">
              <a:extLst>
                <a:ext uri="{FF2B5EF4-FFF2-40B4-BE49-F238E27FC236}">
                  <a16:creationId xmlns:a16="http://schemas.microsoft.com/office/drawing/2014/main" id="{DB1DC8D3-2107-4286-266D-571AF96B8862}"/>
                </a:ext>
              </a:extLst>
            </p:cNvPr>
            <p:cNvSpPr/>
            <p:nvPr/>
          </p:nvSpPr>
          <p:spPr>
            <a:xfrm>
              <a:off x="2129612" y="3350244"/>
              <a:ext cx="5471" cy="3502"/>
            </a:xfrm>
            <a:custGeom>
              <a:avLst/>
              <a:gdLst>
                <a:gd name="connsiteX0" fmla="*/ 772 w 7439"/>
                <a:gd name="connsiteY0" fmla="*/ 4763 h 4762"/>
                <a:gd name="connsiteX1" fmla="*/ 7440 w 7439"/>
                <a:gd name="connsiteY1" fmla="*/ 0 h 4762"/>
                <a:gd name="connsiteX2" fmla="*/ 772 w 7439"/>
                <a:gd name="connsiteY2" fmla="*/ 4763 h 4762"/>
              </a:gdLst>
              <a:ahLst/>
              <a:cxnLst>
                <a:cxn ang="0">
                  <a:pos x="connsiteX0" y="connsiteY0"/>
                </a:cxn>
                <a:cxn ang="0">
                  <a:pos x="connsiteX1" y="connsiteY1"/>
                </a:cxn>
                <a:cxn ang="0">
                  <a:pos x="connsiteX2" y="connsiteY2"/>
                </a:cxn>
              </a:cxnLst>
              <a:rect l="l" t="t" r="r" b="b"/>
              <a:pathLst>
                <a:path w="7439" h="4762">
                  <a:moveTo>
                    <a:pt x="772" y="4763"/>
                  </a:moveTo>
                  <a:cubicBezTo>
                    <a:pt x="4582" y="3810"/>
                    <a:pt x="7440" y="1905"/>
                    <a:pt x="7440" y="0"/>
                  </a:cubicBezTo>
                  <a:cubicBezTo>
                    <a:pt x="3630" y="1905"/>
                    <a:pt x="-2085" y="1905"/>
                    <a:pt x="772" y="476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89" name="任意多边形: 形状 88">
              <a:extLst>
                <a:ext uri="{FF2B5EF4-FFF2-40B4-BE49-F238E27FC236}">
                  <a16:creationId xmlns:a16="http://schemas.microsoft.com/office/drawing/2014/main" id="{EC3637AF-2EB1-38D9-9EC7-916BCF6304CE}"/>
                </a:ext>
              </a:extLst>
            </p:cNvPr>
            <p:cNvSpPr/>
            <p:nvPr/>
          </p:nvSpPr>
          <p:spPr>
            <a:xfrm>
              <a:off x="2008291" y="3371260"/>
              <a:ext cx="19614" cy="2727"/>
            </a:xfrm>
            <a:custGeom>
              <a:avLst/>
              <a:gdLst>
                <a:gd name="connsiteX0" fmla="*/ 26670 w 26669"/>
                <a:gd name="connsiteY0" fmla="*/ 0 h 3708"/>
                <a:gd name="connsiteX1" fmla="*/ 0 w 26669"/>
                <a:gd name="connsiteY1" fmla="*/ 1905 h 3708"/>
                <a:gd name="connsiteX2" fmla="*/ 25718 w 26669"/>
                <a:gd name="connsiteY2" fmla="*/ 1905 h 3708"/>
                <a:gd name="connsiteX3" fmla="*/ 26670 w 26669"/>
                <a:gd name="connsiteY3" fmla="*/ 0 h 3708"/>
              </a:gdLst>
              <a:ahLst/>
              <a:cxnLst>
                <a:cxn ang="0">
                  <a:pos x="connsiteX0" y="connsiteY0"/>
                </a:cxn>
                <a:cxn ang="0">
                  <a:pos x="connsiteX1" y="connsiteY1"/>
                </a:cxn>
                <a:cxn ang="0">
                  <a:pos x="connsiteX2" y="connsiteY2"/>
                </a:cxn>
                <a:cxn ang="0">
                  <a:pos x="connsiteX3" y="connsiteY3"/>
                </a:cxn>
              </a:cxnLst>
              <a:rect l="l" t="t" r="r" b="b"/>
              <a:pathLst>
                <a:path w="26669" h="3708">
                  <a:moveTo>
                    <a:pt x="26670" y="0"/>
                  </a:moveTo>
                  <a:cubicBezTo>
                    <a:pt x="15240" y="1905"/>
                    <a:pt x="9525" y="953"/>
                    <a:pt x="0" y="1905"/>
                  </a:cubicBezTo>
                  <a:cubicBezTo>
                    <a:pt x="7620" y="3810"/>
                    <a:pt x="19050" y="4763"/>
                    <a:pt x="25718" y="1905"/>
                  </a:cubicBezTo>
                  <a:cubicBezTo>
                    <a:pt x="22860" y="953"/>
                    <a:pt x="25718" y="953"/>
                    <a:pt x="2667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0" name="任意多边形: 形状 89">
              <a:extLst>
                <a:ext uri="{FF2B5EF4-FFF2-40B4-BE49-F238E27FC236}">
                  <a16:creationId xmlns:a16="http://schemas.microsoft.com/office/drawing/2014/main" id="{94397FC4-34DD-C1B6-7654-F23D0ACF1031}"/>
                </a:ext>
              </a:extLst>
            </p:cNvPr>
            <p:cNvSpPr/>
            <p:nvPr/>
          </p:nvSpPr>
          <p:spPr>
            <a:xfrm>
              <a:off x="2016697" y="3363554"/>
              <a:ext cx="9106" cy="3502"/>
            </a:xfrm>
            <a:custGeom>
              <a:avLst/>
              <a:gdLst>
                <a:gd name="connsiteX0" fmla="*/ 0 w 12382"/>
                <a:gd name="connsiteY0" fmla="*/ 4763 h 4762"/>
                <a:gd name="connsiteX1" fmla="*/ 12382 w 12382"/>
                <a:gd name="connsiteY1" fmla="*/ 0 h 4762"/>
                <a:gd name="connsiteX2" fmla="*/ 0 w 12382"/>
                <a:gd name="connsiteY2" fmla="*/ 4763 h 4762"/>
              </a:gdLst>
              <a:ahLst/>
              <a:cxnLst>
                <a:cxn ang="0">
                  <a:pos x="connsiteX0" y="connsiteY0"/>
                </a:cxn>
                <a:cxn ang="0">
                  <a:pos x="connsiteX1" y="connsiteY1"/>
                </a:cxn>
                <a:cxn ang="0">
                  <a:pos x="connsiteX2" y="connsiteY2"/>
                </a:cxn>
              </a:cxnLst>
              <a:rect l="l" t="t" r="r" b="b"/>
              <a:pathLst>
                <a:path w="12382" h="4762">
                  <a:moveTo>
                    <a:pt x="0" y="4763"/>
                  </a:moveTo>
                  <a:cubicBezTo>
                    <a:pt x="3810" y="2857"/>
                    <a:pt x="9525" y="1905"/>
                    <a:pt x="12382" y="0"/>
                  </a:cubicBezTo>
                  <a:cubicBezTo>
                    <a:pt x="4763" y="953"/>
                    <a:pt x="952" y="0"/>
                    <a:pt x="0" y="476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1" name="任意多边形: 形状 90">
              <a:extLst>
                <a:ext uri="{FF2B5EF4-FFF2-40B4-BE49-F238E27FC236}">
                  <a16:creationId xmlns:a16="http://schemas.microsoft.com/office/drawing/2014/main" id="{B4DC09D5-4120-E776-393F-A0BE070D2DA0}"/>
                </a:ext>
              </a:extLst>
            </p:cNvPr>
            <p:cNvSpPr/>
            <p:nvPr/>
          </p:nvSpPr>
          <p:spPr>
            <a:xfrm>
              <a:off x="2001958" y="3364955"/>
              <a:ext cx="13338" cy="6304"/>
            </a:xfrm>
            <a:custGeom>
              <a:avLst/>
              <a:gdLst>
                <a:gd name="connsiteX0" fmla="*/ 6706 w 18136"/>
                <a:gd name="connsiteY0" fmla="*/ 3810 h 8572"/>
                <a:gd name="connsiteX1" fmla="*/ 18136 w 18136"/>
                <a:gd name="connsiteY1" fmla="*/ 3810 h 8572"/>
                <a:gd name="connsiteX2" fmla="*/ 15279 w 18136"/>
                <a:gd name="connsiteY2" fmla="*/ 0 h 8572"/>
                <a:gd name="connsiteX3" fmla="*/ 991 w 18136"/>
                <a:gd name="connsiteY3" fmla="*/ 1905 h 8572"/>
                <a:gd name="connsiteX4" fmla="*/ 2896 w 18136"/>
                <a:gd name="connsiteY4" fmla="*/ 6667 h 8572"/>
                <a:gd name="connsiteX5" fmla="*/ 991 w 18136"/>
                <a:gd name="connsiteY5" fmla="*/ 8572 h 8572"/>
                <a:gd name="connsiteX6" fmla="*/ 12421 w 18136"/>
                <a:gd name="connsiteY6" fmla="*/ 4763 h 8572"/>
                <a:gd name="connsiteX7" fmla="*/ 6706 w 18136"/>
                <a:gd name="connsiteY7" fmla="*/ 3810 h 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36" h="8572">
                  <a:moveTo>
                    <a:pt x="6706" y="3810"/>
                  </a:moveTo>
                  <a:cubicBezTo>
                    <a:pt x="9564" y="1905"/>
                    <a:pt x="13374" y="6667"/>
                    <a:pt x="18136" y="3810"/>
                  </a:cubicBezTo>
                  <a:cubicBezTo>
                    <a:pt x="18136" y="1905"/>
                    <a:pt x="17184" y="0"/>
                    <a:pt x="15279" y="0"/>
                  </a:cubicBezTo>
                  <a:cubicBezTo>
                    <a:pt x="10516" y="952"/>
                    <a:pt x="6706" y="1905"/>
                    <a:pt x="991" y="1905"/>
                  </a:cubicBezTo>
                  <a:cubicBezTo>
                    <a:pt x="1944" y="4763"/>
                    <a:pt x="991" y="3810"/>
                    <a:pt x="2896" y="6667"/>
                  </a:cubicBezTo>
                  <a:cubicBezTo>
                    <a:pt x="39" y="6667"/>
                    <a:pt x="-914" y="7620"/>
                    <a:pt x="991" y="8572"/>
                  </a:cubicBezTo>
                  <a:cubicBezTo>
                    <a:pt x="2896" y="6667"/>
                    <a:pt x="10516" y="7620"/>
                    <a:pt x="12421" y="4763"/>
                  </a:cubicBezTo>
                  <a:cubicBezTo>
                    <a:pt x="9564" y="3810"/>
                    <a:pt x="7659" y="4763"/>
                    <a:pt x="6706" y="381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2" name="任意多边形: 形状 91">
              <a:extLst>
                <a:ext uri="{FF2B5EF4-FFF2-40B4-BE49-F238E27FC236}">
                  <a16:creationId xmlns:a16="http://schemas.microsoft.com/office/drawing/2014/main" id="{C7DA6B78-4DBF-40C9-7B15-4524207084BF}"/>
                </a:ext>
              </a:extLst>
            </p:cNvPr>
            <p:cNvSpPr/>
            <p:nvPr/>
          </p:nvSpPr>
          <p:spPr>
            <a:xfrm>
              <a:off x="1988677" y="3372661"/>
              <a:ext cx="13309" cy="2425"/>
            </a:xfrm>
            <a:custGeom>
              <a:avLst/>
              <a:gdLst>
                <a:gd name="connsiteX0" fmla="*/ 0 w 18097"/>
                <a:gd name="connsiteY0" fmla="*/ 953 h 3297"/>
                <a:gd name="connsiteX1" fmla="*/ 6668 w 18097"/>
                <a:gd name="connsiteY1" fmla="*/ 953 h 3297"/>
                <a:gd name="connsiteX2" fmla="*/ 18098 w 18097"/>
                <a:gd name="connsiteY2" fmla="*/ 0 h 3297"/>
                <a:gd name="connsiteX3" fmla="*/ 0 w 18097"/>
                <a:gd name="connsiteY3" fmla="*/ 953 h 3297"/>
              </a:gdLst>
              <a:ahLst/>
              <a:cxnLst>
                <a:cxn ang="0">
                  <a:pos x="connsiteX0" y="connsiteY0"/>
                </a:cxn>
                <a:cxn ang="0">
                  <a:pos x="connsiteX1" y="connsiteY1"/>
                </a:cxn>
                <a:cxn ang="0">
                  <a:pos x="connsiteX2" y="connsiteY2"/>
                </a:cxn>
                <a:cxn ang="0">
                  <a:pos x="connsiteX3" y="connsiteY3"/>
                </a:cxn>
              </a:cxnLst>
              <a:rect l="l" t="t" r="r" b="b"/>
              <a:pathLst>
                <a:path w="18097" h="3297">
                  <a:moveTo>
                    <a:pt x="0" y="953"/>
                  </a:moveTo>
                  <a:cubicBezTo>
                    <a:pt x="7620" y="5715"/>
                    <a:pt x="0" y="1905"/>
                    <a:pt x="6668" y="953"/>
                  </a:cubicBezTo>
                  <a:cubicBezTo>
                    <a:pt x="10477" y="0"/>
                    <a:pt x="16193" y="2858"/>
                    <a:pt x="18098" y="0"/>
                  </a:cubicBezTo>
                  <a:cubicBezTo>
                    <a:pt x="9525" y="953"/>
                    <a:pt x="6668" y="-952"/>
                    <a:pt x="0"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3" name="任意多边形: 形状 92">
              <a:extLst>
                <a:ext uri="{FF2B5EF4-FFF2-40B4-BE49-F238E27FC236}">
                  <a16:creationId xmlns:a16="http://schemas.microsoft.com/office/drawing/2014/main" id="{1E50DB1A-9CD2-8544-6E60-9DE25069805F}"/>
                </a:ext>
              </a:extLst>
            </p:cNvPr>
            <p:cNvSpPr/>
            <p:nvPr/>
          </p:nvSpPr>
          <p:spPr>
            <a:xfrm>
              <a:off x="1952250" y="3369568"/>
              <a:ext cx="13345" cy="1186"/>
            </a:xfrm>
            <a:custGeom>
              <a:avLst/>
              <a:gdLst>
                <a:gd name="connsiteX0" fmla="*/ 0 w 18145"/>
                <a:gd name="connsiteY0" fmla="*/ 395 h 1613"/>
                <a:gd name="connsiteX1" fmla="*/ 18098 w 18145"/>
                <a:gd name="connsiteY1" fmla="*/ 1347 h 1613"/>
                <a:gd name="connsiteX2" fmla="*/ 0 w 18145"/>
                <a:gd name="connsiteY2" fmla="*/ 395 h 1613"/>
              </a:gdLst>
              <a:ahLst/>
              <a:cxnLst>
                <a:cxn ang="0">
                  <a:pos x="connsiteX0" y="connsiteY0"/>
                </a:cxn>
                <a:cxn ang="0">
                  <a:pos x="connsiteX1" y="connsiteY1"/>
                </a:cxn>
                <a:cxn ang="0">
                  <a:pos x="connsiteX2" y="connsiteY2"/>
                </a:cxn>
              </a:cxnLst>
              <a:rect l="l" t="t" r="r" b="b"/>
              <a:pathLst>
                <a:path w="18145" h="1613">
                  <a:moveTo>
                    <a:pt x="0" y="395"/>
                  </a:moveTo>
                  <a:cubicBezTo>
                    <a:pt x="5715" y="395"/>
                    <a:pt x="19050" y="2300"/>
                    <a:pt x="18098" y="1347"/>
                  </a:cubicBezTo>
                  <a:cubicBezTo>
                    <a:pt x="10478" y="395"/>
                    <a:pt x="3810" y="-558"/>
                    <a:pt x="0" y="39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4" name="任意多边形: 形状 93">
              <a:extLst>
                <a:ext uri="{FF2B5EF4-FFF2-40B4-BE49-F238E27FC236}">
                  <a16:creationId xmlns:a16="http://schemas.microsoft.com/office/drawing/2014/main" id="{8368EB43-774D-3C13-4AB4-301E60B97158}"/>
                </a:ext>
              </a:extLst>
            </p:cNvPr>
            <p:cNvSpPr/>
            <p:nvPr/>
          </p:nvSpPr>
          <p:spPr>
            <a:xfrm>
              <a:off x="1936097" y="3360584"/>
              <a:ext cx="5984" cy="2270"/>
            </a:xfrm>
            <a:custGeom>
              <a:avLst/>
              <a:gdLst>
                <a:gd name="connsiteX0" fmla="*/ 57 w 8136"/>
                <a:gd name="connsiteY0" fmla="*/ 2134 h 3086"/>
                <a:gd name="connsiteX1" fmla="*/ 7677 w 8136"/>
                <a:gd name="connsiteY1" fmla="*/ 3086 h 3086"/>
                <a:gd name="connsiteX2" fmla="*/ 57 w 8136"/>
                <a:gd name="connsiteY2" fmla="*/ 2134 h 3086"/>
              </a:gdLst>
              <a:ahLst/>
              <a:cxnLst>
                <a:cxn ang="0">
                  <a:pos x="connsiteX0" y="connsiteY0"/>
                </a:cxn>
                <a:cxn ang="0">
                  <a:pos x="connsiteX1" y="connsiteY1"/>
                </a:cxn>
                <a:cxn ang="0">
                  <a:pos x="connsiteX2" y="connsiteY2"/>
                </a:cxn>
              </a:cxnLst>
              <a:rect l="l" t="t" r="r" b="b"/>
              <a:pathLst>
                <a:path w="8136" h="3086">
                  <a:moveTo>
                    <a:pt x="57" y="2134"/>
                  </a:moveTo>
                  <a:cubicBezTo>
                    <a:pt x="3867" y="3086"/>
                    <a:pt x="4819" y="1181"/>
                    <a:pt x="7677" y="3086"/>
                  </a:cubicBezTo>
                  <a:cubicBezTo>
                    <a:pt x="10534" y="229"/>
                    <a:pt x="-896" y="-1676"/>
                    <a:pt x="57" y="213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5" name="任意多边形: 形状 94">
              <a:extLst>
                <a:ext uri="{FF2B5EF4-FFF2-40B4-BE49-F238E27FC236}">
                  <a16:creationId xmlns:a16="http://schemas.microsoft.com/office/drawing/2014/main" id="{62864D6B-C4FF-CA53-785E-F5CD23000C37}"/>
                </a:ext>
              </a:extLst>
            </p:cNvPr>
            <p:cNvSpPr/>
            <p:nvPr/>
          </p:nvSpPr>
          <p:spPr>
            <a:xfrm>
              <a:off x="1924930" y="3349724"/>
              <a:ext cx="7005" cy="2117"/>
            </a:xfrm>
            <a:custGeom>
              <a:avLst/>
              <a:gdLst>
                <a:gd name="connsiteX0" fmla="*/ 0 w 9525"/>
                <a:gd name="connsiteY0" fmla="*/ 1660 h 2879"/>
                <a:gd name="connsiteX1" fmla="*/ 9525 w 9525"/>
                <a:gd name="connsiteY1" fmla="*/ 2612 h 2879"/>
                <a:gd name="connsiteX2" fmla="*/ 0 w 9525"/>
                <a:gd name="connsiteY2" fmla="*/ 1660 h 2879"/>
              </a:gdLst>
              <a:ahLst/>
              <a:cxnLst>
                <a:cxn ang="0">
                  <a:pos x="connsiteX0" y="connsiteY0"/>
                </a:cxn>
                <a:cxn ang="0">
                  <a:pos x="connsiteX1" y="connsiteY1"/>
                </a:cxn>
                <a:cxn ang="0">
                  <a:pos x="connsiteX2" y="connsiteY2"/>
                </a:cxn>
              </a:cxnLst>
              <a:rect l="l" t="t" r="r" b="b"/>
              <a:pathLst>
                <a:path w="9525" h="2879">
                  <a:moveTo>
                    <a:pt x="0" y="1660"/>
                  </a:moveTo>
                  <a:cubicBezTo>
                    <a:pt x="5715" y="1660"/>
                    <a:pt x="6667" y="3565"/>
                    <a:pt x="9525" y="2612"/>
                  </a:cubicBezTo>
                  <a:cubicBezTo>
                    <a:pt x="8572" y="1660"/>
                    <a:pt x="0" y="-2150"/>
                    <a:pt x="0" y="166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6" name="任意多边形: 形状 95">
              <a:extLst>
                <a:ext uri="{FF2B5EF4-FFF2-40B4-BE49-F238E27FC236}">
                  <a16:creationId xmlns:a16="http://schemas.microsoft.com/office/drawing/2014/main" id="{863CB2E3-F5EE-060C-A7E1-37C11AFF5FC3}"/>
                </a:ext>
              </a:extLst>
            </p:cNvPr>
            <p:cNvSpPr/>
            <p:nvPr/>
          </p:nvSpPr>
          <p:spPr>
            <a:xfrm>
              <a:off x="1912321" y="3283696"/>
              <a:ext cx="9106" cy="2242"/>
            </a:xfrm>
            <a:custGeom>
              <a:avLst/>
              <a:gdLst>
                <a:gd name="connsiteX0" fmla="*/ 0 w 12382"/>
                <a:gd name="connsiteY0" fmla="*/ 0 h 3049"/>
                <a:gd name="connsiteX1" fmla="*/ 11430 w 12382"/>
                <a:gd name="connsiteY1" fmla="*/ 2857 h 3049"/>
                <a:gd name="connsiteX2" fmla="*/ 12383 w 12382"/>
                <a:gd name="connsiteY2" fmla="*/ 953 h 3049"/>
                <a:gd name="connsiteX3" fmla="*/ 0 w 12382"/>
                <a:gd name="connsiteY3" fmla="*/ 0 h 3049"/>
              </a:gdLst>
              <a:ahLst/>
              <a:cxnLst>
                <a:cxn ang="0">
                  <a:pos x="connsiteX0" y="connsiteY0"/>
                </a:cxn>
                <a:cxn ang="0">
                  <a:pos x="connsiteX1" y="connsiteY1"/>
                </a:cxn>
                <a:cxn ang="0">
                  <a:pos x="connsiteX2" y="connsiteY2"/>
                </a:cxn>
                <a:cxn ang="0">
                  <a:pos x="connsiteX3" y="connsiteY3"/>
                </a:cxn>
              </a:cxnLst>
              <a:rect l="l" t="t" r="r" b="b"/>
              <a:pathLst>
                <a:path w="12382" h="3049">
                  <a:moveTo>
                    <a:pt x="0" y="0"/>
                  </a:moveTo>
                  <a:cubicBezTo>
                    <a:pt x="3810" y="953"/>
                    <a:pt x="8573" y="3810"/>
                    <a:pt x="11430" y="2857"/>
                  </a:cubicBezTo>
                  <a:lnTo>
                    <a:pt x="12383" y="953"/>
                  </a:lnTo>
                  <a:cubicBezTo>
                    <a:pt x="6668" y="-953"/>
                    <a:pt x="3810" y="953"/>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7" name="任意多边形: 形状 96">
              <a:extLst>
                <a:ext uri="{FF2B5EF4-FFF2-40B4-BE49-F238E27FC236}">
                  <a16:creationId xmlns:a16="http://schemas.microsoft.com/office/drawing/2014/main" id="{9174C04F-6BD4-45FF-A7DC-6622606EEF7D}"/>
                </a:ext>
              </a:extLst>
            </p:cNvPr>
            <p:cNvSpPr/>
            <p:nvPr/>
          </p:nvSpPr>
          <p:spPr>
            <a:xfrm>
              <a:off x="1866088" y="3292431"/>
              <a:ext cx="7005" cy="3173"/>
            </a:xfrm>
            <a:custGeom>
              <a:avLst/>
              <a:gdLst>
                <a:gd name="connsiteX0" fmla="*/ 0 w 9525"/>
                <a:gd name="connsiteY0" fmla="*/ 1457 h 4314"/>
                <a:gd name="connsiteX1" fmla="*/ 9525 w 9525"/>
                <a:gd name="connsiteY1" fmla="*/ 4315 h 4314"/>
                <a:gd name="connsiteX2" fmla="*/ 8573 w 9525"/>
                <a:gd name="connsiteY2" fmla="*/ 2410 h 4314"/>
                <a:gd name="connsiteX3" fmla="*/ 0 w 9525"/>
                <a:gd name="connsiteY3" fmla="*/ 1457 h 4314"/>
              </a:gdLst>
              <a:ahLst/>
              <a:cxnLst>
                <a:cxn ang="0">
                  <a:pos x="connsiteX0" y="connsiteY0"/>
                </a:cxn>
                <a:cxn ang="0">
                  <a:pos x="connsiteX1" y="connsiteY1"/>
                </a:cxn>
                <a:cxn ang="0">
                  <a:pos x="connsiteX2" y="connsiteY2"/>
                </a:cxn>
                <a:cxn ang="0">
                  <a:pos x="connsiteX3" y="connsiteY3"/>
                </a:cxn>
              </a:cxnLst>
              <a:rect l="l" t="t" r="r" b="b"/>
              <a:pathLst>
                <a:path w="9525" h="4314">
                  <a:moveTo>
                    <a:pt x="0" y="1457"/>
                  </a:moveTo>
                  <a:cubicBezTo>
                    <a:pt x="4763" y="2410"/>
                    <a:pt x="6668" y="4315"/>
                    <a:pt x="9525" y="4315"/>
                  </a:cubicBezTo>
                  <a:cubicBezTo>
                    <a:pt x="8573" y="3362"/>
                    <a:pt x="8573" y="3362"/>
                    <a:pt x="8573" y="2410"/>
                  </a:cubicBezTo>
                  <a:cubicBezTo>
                    <a:pt x="4763" y="505"/>
                    <a:pt x="0" y="-1400"/>
                    <a:pt x="0" y="145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8" name="任意多边形: 形状 97">
              <a:extLst>
                <a:ext uri="{FF2B5EF4-FFF2-40B4-BE49-F238E27FC236}">
                  <a16:creationId xmlns:a16="http://schemas.microsoft.com/office/drawing/2014/main" id="{69D41D15-7BBE-7D5F-9B51-CA573874D18B}"/>
                </a:ext>
              </a:extLst>
            </p:cNvPr>
            <p:cNvSpPr/>
            <p:nvPr/>
          </p:nvSpPr>
          <p:spPr>
            <a:xfrm>
              <a:off x="1843671" y="3303669"/>
              <a:ext cx="11208" cy="3843"/>
            </a:xfrm>
            <a:custGeom>
              <a:avLst/>
              <a:gdLst>
                <a:gd name="connsiteX0" fmla="*/ 0 w 15240"/>
                <a:gd name="connsiteY0" fmla="*/ 464 h 5226"/>
                <a:gd name="connsiteX1" fmla="*/ 1905 w 15240"/>
                <a:gd name="connsiteY1" fmla="*/ 3322 h 5226"/>
                <a:gd name="connsiteX2" fmla="*/ 15240 w 15240"/>
                <a:gd name="connsiteY2" fmla="*/ 5227 h 5226"/>
                <a:gd name="connsiteX3" fmla="*/ 4763 w 15240"/>
                <a:gd name="connsiteY3" fmla="*/ 464 h 5226"/>
                <a:gd name="connsiteX4" fmla="*/ 0 w 15240"/>
                <a:gd name="connsiteY4" fmla="*/ 464 h 5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5226">
                  <a:moveTo>
                    <a:pt x="0" y="464"/>
                  </a:moveTo>
                  <a:cubicBezTo>
                    <a:pt x="1905" y="1417"/>
                    <a:pt x="1905" y="2369"/>
                    <a:pt x="1905" y="3322"/>
                  </a:cubicBezTo>
                  <a:cubicBezTo>
                    <a:pt x="8573" y="4274"/>
                    <a:pt x="10478" y="5227"/>
                    <a:pt x="15240" y="5227"/>
                  </a:cubicBezTo>
                  <a:cubicBezTo>
                    <a:pt x="9525" y="2369"/>
                    <a:pt x="8573" y="3322"/>
                    <a:pt x="4763" y="464"/>
                  </a:cubicBezTo>
                  <a:cubicBezTo>
                    <a:pt x="6668" y="3322"/>
                    <a:pt x="0" y="-1441"/>
                    <a:pt x="0" y="46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99" name="任意多边形: 形状 98">
              <a:extLst>
                <a:ext uri="{FF2B5EF4-FFF2-40B4-BE49-F238E27FC236}">
                  <a16:creationId xmlns:a16="http://schemas.microsoft.com/office/drawing/2014/main" id="{E9B1D806-CCD7-BCC4-CFAD-8A20413D28BC}"/>
                </a:ext>
              </a:extLst>
            </p:cNvPr>
            <p:cNvSpPr/>
            <p:nvPr/>
          </p:nvSpPr>
          <p:spPr>
            <a:xfrm>
              <a:off x="1827559" y="3226254"/>
              <a:ext cx="19614" cy="9880"/>
            </a:xfrm>
            <a:custGeom>
              <a:avLst/>
              <a:gdLst>
                <a:gd name="connsiteX0" fmla="*/ 0 w 26669"/>
                <a:gd name="connsiteY0" fmla="*/ 4763 h 13434"/>
                <a:gd name="connsiteX1" fmla="*/ 8573 w 26669"/>
                <a:gd name="connsiteY1" fmla="*/ 10478 h 13434"/>
                <a:gd name="connsiteX2" fmla="*/ 21907 w 26669"/>
                <a:gd name="connsiteY2" fmla="*/ 12383 h 13434"/>
                <a:gd name="connsiteX3" fmla="*/ 14288 w 26669"/>
                <a:gd name="connsiteY3" fmla="*/ 6668 h 13434"/>
                <a:gd name="connsiteX4" fmla="*/ 26670 w 26669"/>
                <a:gd name="connsiteY4" fmla="*/ 9525 h 13434"/>
                <a:gd name="connsiteX5" fmla="*/ 8573 w 26669"/>
                <a:gd name="connsiteY5" fmla="*/ 0 h 13434"/>
                <a:gd name="connsiteX6" fmla="*/ 6668 w 26669"/>
                <a:gd name="connsiteY6" fmla="*/ 6668 h 13434"/>
                <a:gd name="connsiteX7" fmla="*/ 0 w 26669"/>
                <a:gd name="connsiteY7" fmla="*/ 4763 h 1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69" h="13434">
                  <a:moveTo>
                    <a:pt x="0" y="4763"/>
                  </a:moveTo>
                  <a:cubicBezTo>
                    <a:pt x="3810" y="6668"/>
                    <a:pt x="5715" y="8573"/>
                    <a:pt x="8573" y="10478"/>
                  </a:cubicBezTo>
                  <a:cubicBezTo>
                    <a:pt x="11430" y="3810"/>
                    <a:pt x="18098" y="17145"/>
                    <a:pt x="21907" y="12383"/>
                  </a:cubicBezTo>
                  <a:cubicBezTo>
                    <a:pt x="19050" y="11430"/>
                    <a:pt x="12382" y="10478"/>
                    <a:pt x="14288" y="6668"/>
                  </a:cubicBezTo>
                  <a:cubicBezTo>
                    <a:pt x="19050" y="6668"/>
                    <a:pt x="25718" y="14288"/>
                    <a:pt x="26670" y="9525"/>
                  </a:cubicBezTo>
                  <a:cubicBezTo>
                    <a:pt x="19050" y="6668"/>
                    <a:pt x="14288" y="4763"/>
                    <a:pt x="8573" y="0"/>
                  </a:cubicBezTo>
                  <a:cubicBezTo>
                    <a:pt x="11430" y="5715"/>
                    <a:pt x="3810" y="953"/>
                    <a:pt x="6668" y="6668"/>
                  </a:cubicBezTo>
                  <a:cubicBezTo>
                    <a:pt x="5715" y="5715"/>
                    <a:pt x="952" y="953"/>
                    <a:pt x="0" y="476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0" name="任意多边形: 形状 99">
              <a:extLst>
                <a:ext uri="{FF2B5EF4-FFF2-40B4-BE49-F238E27FC236}">
                  <a16:creationId xmlns:a16="http://schemas.microsoft.com/office/drawing/2014/main" id="{5CDEAE05-3D2D-0354-612B-6E57ED29160D}"/>
                </a:ext>
              </a:extLst>
            </p:cNvPr>
            <p:cNvSpPr/>
            <p:nvPr/>
          </p:nvSpPr>
          <p:spPr>
            <a:xfrm>
              <a:off x="1724351" y="3224152"/>
              <a:ext cx="4435" cy="4202"/>
            </a:xfrm>
            <a:custGeom>
              <a:avLst/>
              <a:gdLst>
                <a:gd name="connsiteX0" fmla="*/ 1269 w 6031"/>
                <a:gd name="connsiteY0" fmla="*/ 0 h 5714"/>
                <a:gd name="connsiteX1" fmla="*/ 6031 w 6031"/>
                <a:gd name="connsiteY1" fmla="*/ 5715 h 5714"/>
                <a:gd name="connsiteX2" fmla="*/ 1269 w 6031"/>
                <a:gd name="connsiteY2" fmla="*/ 0 h 5714"/>
              </a:gdLst>
              <a:ahLst/>
              <a:cxnLst>
                <a:cxn ang="0">
                  <a:pos x="connsiteX0" y="connsiteY0"/>
                </a:cxn>
                <a:cxn ang="0">
                  <a:pos x="connsiteX1" y="connsiteY1"/>
                </a:cxn>
                <a:cxn ang="0">
                  <a:pos x="connsiteX2" y="connsiteY2"/>
                </a:cxn>
              </a:cxnLst>
              <a:rect l="l" t="t" r="r" b="b"/>
              <a:pathLst>
                <a:path w="6031" h="5714">
                  <a:moveTo>
                    <a:pt x="1269" y="0"/>
                  </a:moveTo>
                  <a:cubicBezTo>
                    <a:pt x="-2541" y="1905"/>
                    <a:pt x="3174" y="5715"/>
                    <a:pt x="6031" y="5715"/>
                  </a:cubicBezTo>
                  <a:cubicBezTo>
                    <a:pt x="2221" y="3810"/>
                    <a:pt x="5079" y="2857"/>
                    <a:pt x="1269"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1" name="任意多边形: 形状 100">
              <a:extLst>
                <a:ext uri="{FF2B5EF4-FFF2-40B4-BE49-F238E27FC236}">
                  <a16:creationId xmlns:a16="http://schemas.microsoft.com/office/drawing/2014/main" id="{936FE6AA-1137-9FC2-0019-E4863B8E707D}"/>
                </a:ext>
              </a:extLst>
            </p:cNvPr>
            <p:cNvSpPr/>
            <p:nvPr/>
          </p:nvSpPr>
          <p:spPr>
            <a:xfrm>
              <a:off x="1681931" y="3200335"/>
              <a:ext cx="13932" cy="15747"/>
            </a:xfrm>
            <a:custGeom>
              <a:avLst/>
              <a:gdLst>
                <a:gd name="connsiteX0" fmla="*/ 9419 w 18944"/>
                <a:gd name="connsiteY0" fmla="*/ 11430 h 21411"/>
                <a:gd name="connsiteX1" fmla="*/ 847 w 18944"/>
                <a:gd name="connsiteY1" fmla="*/ 0 h 21411"/>
                <a:gd name="connsiteX2" fmla="*/ 847 w 18944"/>
                <a:gd name="connsiteY2" fmla="*/ 10478 h 21411"/>
                <a:gd name="connsiteX3" fmla="*/ 7514 w 18944"/>
                <a:gd name="connsiteY3" fmla="*/ 10478 h 21411"/>
                <a:gd name="connsiteX4" fmla="*/ 18944 w 18944"/>
                <a:gd name="connsiteY4" fmla="*/ 20955 h 21411"/>
                <a:gd name="connsiteX5" fmla="*/ 9419 w 18944"/>
                <a:gd name="connsiteY5" fmla="*/ 11430 h 2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4" h="21411">
                  <a:moveTo>
                    <a:pt x="9419" y="11430"/>
                  </a:moveTo>
                  <a:cubicBezTo>
                    <a:pt x="13229" y="12383"/>
                    <a:pt x="3704" y="953"/>
                    <a:pt x="847" y="0"/>
                  </a:cubicBezTo>
                  <a:cubicBezTo>
                    <a:pt x="847" y="3810"/>
                    <a:pt x="-1058" y="6667"/>
                    <a:pt x="847" y="10478"/>
                  </a:cubicBezTo>
                  <a:cubicBezTo>
                    <a:pt x="2752" y="10478"/>
                    <a:pt x="4657" y="7620"/>
                    <a:pt x="7514" y="10478"/>
                  </a:cubicBezTo>
                  <a:cubicBezTo>
                    <a:pt x="7514" y="12383"/>
                    <a:pt x="17039" y="23813"/>
                    <a:pt x="18944" y="20955"/>
                  </a:cubicBezTo>
                  <a:cubicBezTo>
                    <a:pt x="17039" y="17145"/>
                    <a:pt x="13229" y="15240"/>
                    <a:pt x="9419" y="1143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2" name="任意多边形: 形状 101">
              <a:extLst>
                <a:ext uri="{FF2B5EF4-FFF2-40B4-BE49-F238E27FC236}">
                  <a16:creationId xmlns:a16="http://schemas.microsoft.com/office/drawing/2014/main" id="{64320309-D12C-83F0-AA06-A0F6EACD6078}"/>
                </a:ext>
              </a:extLst>
            </p:cNvPr>
            <p:cNvSpPr/>
            <p:nvPr/>
          </p:nvSpPr>
          <p:spPr>
            <a:xfrm>
              <a:off x="1858382" y="3254274"/>
              <a:ext cx="525" cy="7005"/>
            </a:xfrm>
            <a:custGeom>
              <a:avLst/>
              <a:gdLst>
                <a:gd name="connsiteX0" fmla="*/ 0 w 714"/>
                <a:gd name="connsiteY0" fmla="*/ 0 h 9525"/>
                <a:gd name="connsiteX1" fmla="*/ 0 w 714"/>
                <a:gd name="connsiteY1" fmla="*/ 0 h 9525"/>
                <a:gd name="connsiteX2" fmla="*/ 0 w 714"/>
                <a:gd name="connsiteY2" fmla="*/ 0 h 9525"/>
                <a:gd name="connsiteX3" fmla="*/ 0 w 714"/>
                <a:gd name="connsiteY3" fmla="*/ 0 h 9525"/>
              </a:gdLst>
              <a:ahLst/>
              <a:cxnLst>
                <a:cxn ang="0">
                  <a:pos x="connsiteX0" y="connsiteY0"/>
                </a:cxn>
                <a:cxn ang="0">
                  <a:pos x="connsiteX1" y="connsiteY1"/>
                </a:cxn>
                <a:cxn ang="0">
                  <a:pos x="connsiteX2" y="connsiteY2"/>
                </a:cxn>
                <a:cxn ang="0">
                  <a:pos x="connsiteX3" y="connsiteY3"/>
                </a:cxn>
              </a:cxnLst>
              <a:rect l="l" t="t" r="r" b="b"/>
              <a:pathLst>
                <a:path w="714" h="9525">
                  <a:moveTo>
                    <a:pt x="0" y="0"/>
                  </a:moveTo>
                  <a:cubicBezTo>
                    <a:pt x="952" y="0"/>
                    <a:pt x="952" y="0"/>
                    <a:pt x="0" y="0"/>
                  </a:cubicBezTo>
                  <a:cubicBezTo>
                    <a:pt x="952" y="0"/>
                    <a:pt x="952" y="0"/>
                    <a:pt x="0" y="0"/>
                  </a:cubicBezTo>
                  <a:lnTo>
                    <a:pt x="0" y="0"/>
                  </a:lnTo>
                  <a:close/>
                </a:path>
              </a:pathLst>
            </a:custGeom>
            <a:solidFill>
              <a:schemeClr val="accent1"/>
            </a:solidFill>
            <a:ln w="9525" cap="flat">
              <a:noFill/>
              <a:prstDash val="solid"/>
              <a:miter/>
            </a:ln>
          </p:spPr>
          <p:txBody>
            <a:bodyPr rtlCol="0" anchor="ctr">
              <a:spAutoFit/>
            </a:bodyPr>
            <a:lstStyle/>
            <a:p>
              <a:endParaRPr lang="zh-CN" altLang="en-US"/>
            </a:p>
          </p:txBody>
        </p:sp>
        <p:sp>
          <p:nvSpPr>
            <p:cNvPr id="103" name="任意多边形: 形状 102">
              <a:extLst>
                <a:ext uri="{FF2B5EF4-FFF2-40B4-BE49-F238E27FC236}">
                  <a16:creationId xmlns:a16="http://schemas.microsoft.com/office/drawing/2014/main" id="{8E816A58-85C7-01BF-11CB-B09C08F83DEB}"/>
                </a:ext>
              </a:extLst>
            </p:cNvPr>
            <p:cNvSpPr/>
            <p:nvPr/>
          </p:nvSpPr>
          <p:spPr>
            <a:xfrm>
              <a:off x="2067835" y="3339737"/>
              <a:ext cx="5603" cy="700"/>
            </a:xfrm>
            <a:custGeom>
              <a:avLst/>
              <a:gdLst>
                <a:gd name="connsiteX0" fmla="*/ 0 w 7619"/>
                <a:gd name="connsiteY0" fmla="*/ 953 h 952"/>
                <a:gd name="connsiteX1" fmla="*/ 0 w 7619"/>
                <a:gd name="connsiteY1" fmla="*/ 953 h 952"/>
                <a:gd name="connsiteX2" fmla="*/ 7620 w 7619"/>
                <a:gd name="connsiteY2" fmla="*/ 0 h 952"/>
                <a:gd name="connsiteX3" fmla="*/ 0 w 7619"/>
                <a:gd name="connsiteY3" fmla="*/ 953 h 952"/>
              </a:gdLst>
              <a:ahLst/>
              <a:cxnLst>
                <a:cxn ang="0">
                  <a:pos x="connsiteX0" y="connsiteY0"/>
                </a:cxn>
                <a:cxn ang="0">
                  <a:pos x="connsiteX1" y="connsiteY1"/>
                </a:cxn>
                <a:cxn ang="0">
                  <a:pos x="connsiteX2" y="connsiteY2"/>
                </a:cxn>
                <a:cxn ang="0">
                  <a:pos x="connsiteX3" y="connsiteY3"/>
                </a:cxn>
              </a:cxnLst>
              <a:rect l="l" t="t" r="r" b="b"/>
              <a:pathLst>
                <a:path w="7619" h="952">
                  <a:moveTo>
                    <a:pt x="0" y="953"/>
                  </a:moveTo>
                  <a:lnTo>
                    <a:pt x="0" y="953"/>
                  </a:lnTo>
                  <a:cubicBezTo>
                    <a:pt x="2857" y="953"/>
                    <a:pt x="4763" y="0"/>
                    <a:pt x="7620" y="0"/>
                  </a:cubicBezTo>
                  <a:cubicBezTo>
                    <a:pt x="4763" y="0"/>
                    <a:pt x="1905" y="953"/>
                    <a:pt x="0" y="95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4" name="任意多边形: 形状 103">
              <a:extLst>
                <a:ext uri="{FF2B5EF4-FFF2-40B4-BE49-F238E27FC236}">
                  <a16:creationId xmlns:a16="http://schemas.microsoft.com/office/drawing/2014/main" id="{065DFB9B-5C15-24C6-892A-E3C65D5E692E}"/>
                </a:ext>
              </a:extLst>
            </p:cNvPr>
            <p:cNvSpPr/>
            <p:nvPr/>
          </p:nvSpPr>
          <p:spPr>
            <a:xfrm>
              <a:off x="1536222" y="2487780"/>
              <a:ext cx="999584" cy="964838"/>
            </a:xfrm>
            <a:custGeom>
              <a:avLst/>
              <a:gdLst>
                <a:gd name="connsiteX0" fmla="*/ 1244360 w 1244359"/>
                <a:gd name="connsiteY0" fmla="*/ 573405 h 1201102"/>
                <a:gd name="connsiteX1" fmla="*/ 1241502 w 1244359"/>
                <a:gd name="connsiteY1" fmla="*/ 522923 h 1201102"/>
                <a:gd name="connsiteX2" fmla="*/ 1240550 w 1244359"/>
                <a:gd name="connsiteY2" fmla="*/ 510540 h 1201102"/>
                <a:gd name="connsiteX3" fmla="*/ 1238645 w 1244359"/>
                <a:gd name="connsiteY3" fmla="*/ 499110 h 1201102"/>
                <a:gd name="connsiteX4" fmla="*/ 1235787 w 1244359"/>
                <a:gd name="connsiteY4" fmla="*/ 476250 h 1201102"/>
                <a:gd name="connsiteX5" fmla="*/ 1225310 w 1244359"/>
                <a:gd name="connsiteY5" fmla="*/ 442913 h 1201102"/>
                <a:gd name="connsiteX6" fmla="*/ 1220547 w 1244359"/>
                <a:gd name="connsiteY6" fmla="*/ 422910 h 1201102"/>
                <a:gd name="connsiteX7" fmla="*/ 1222452 w 1244359"/>
                <a:gd name="connsiteY7" fmla="*/ 414338 h 1201102"/>
                <a:gd name="connsiteX8" fmla="*/ 1216737 w 1244359"/>
                <a:gd name="connsiteY8" fmla="*/ 396240 h 1201102"/>
                <a:gd name="connsiteX9" fmla="*/ 1219595 w 1244359"/>
                <a:gd name="connsiteY9" fmla="*/ 415290 h 1201102"/>
                <a:gd name="connsiteX10" fmla="*/ 1214832 w 1244359"/>
                <a:gd name="connsiteY10" fmla="*/ 390525 h 1201102"/>
                <a:gd name="connsiteX11" fmla="*/ 1205307 w 1244359"/>
                <a:gd name="connsiteY11" fmla="*/ 365760 h 1201102"/>
                <a:gd name="connsiteX12" fmla="*/ 1199592 w 1244359"/>
                <a:gd name="connsiteY12" fmla="*/ 354330 h 1201102"/>
                <a:gd name="connsiteX13" fmla="*/ 1197687 w 1244359"/>
                <a:gd name="connsiteY13" fmla="*/ 355283 h 1201102"/>
                <a:gd name="connsiteX14" fmla="*/ 1191020 w 1244359"/>
                <a:gd name="connsiteY14" fmla="*/ 337185 h 1201102"/>
                <a:gd name="connsiteX15" fmla="*/ 1191020 w 1244359"/>
                <a:gd name="connsiteY15" fmla="*/ 340995 h 1201102"/>
                <a:gd name="connsiteX16" fmla="*/ 1188162 w 1244359"/>
                <a:gd name="connsiteY16" fmla="*/ 331470 h 1201102"/>
                <a:gd name="connsiteX17" fmla="*/ 1189115 w 1244359"/>
                <a:gd name="connsiteY17" fmla="*/ 340995 h 1201102"/>
                <a:gd name="connsiteX18" fmla="*/ 1198640 w 1244359"/>
                <a:gd name="connsiteY18" fmla="*/ 362903 h 1201102"/>
                <a:gd name="connsiteX19" fmla="*/ 1193877 w 1244359"/>
                <a:gd name="connsiteY19" fmla="*/ 351473 h 1201102"/>
                <a:gd name="connsiteX20" fmla="*/ 1191972 w 1244359"/>
                <a:gd name="connsiteY20" fmla="*/ 355283 h 1201102"/>
                <a:gd name="connsiteX21" fmla="*/ 1197687 w 1244359"/>
                <a:gd name="connsiteY21" fmla="*/ 364808 h 1201102"/>
                <a:gd name="connsiteX22" fmla="*/ 1191020 w 1244359"/>
                <a:gd name="connsiteY22" fmla="*/ 360998 h 1201102"/>
                <a:gd name="connsiteX23" fmla="*/ 1197687 w 1244359"/>
                <a:gd name="connsiteY23" fmla="*/ 368618 h 1201102"/>
                <a:gd name="connsiteX24" fmla="*/ 1194830 w 1244359"/>
                <a:gd name="connsiteY24" fmla="*/ 369570 h 1201102"/>
                <a:gd name="connsiteX25" fmla="*/ 1196735 w 1244359"/>
                <a:gd name="connsiteY25" fmla="*/ 371475 h 1201102"/>
                <a:gd name="connsiteX26" fmla="*/ 1194830 w 1244359"/>
                <a:gd name="connsiteY26" fmla="*/ 371475 h 1201102"/>
                <a:gd name="connsiteX27" fmla="*/ 1191972 w 1244359"/>
                <a:gd name="connsiteY27" fmla="*/ 373380 h 1201102"/>
                <a:gd name="connsiteX28" fmla="*/ 1192925 w 1244359"/>
                <a:gd name="connsiteY28" fmla="*/ 372428 h 1201102"/>
                <a:gd name="connsiteX29" fmla="*/ 1190067 w 1244359"/>
                <a:gd name="connsiteY29" fmla="*/ 363855 h 1201102"/>
                <a:gd name="connsiteX30" fmla="*/ 1191020 w 1244359"/>
                <a:gd name="connsiteY30" fmla="*/ 374333 h 1201102"/>
                <a:gd name="connsiteX31" fmla="*/ 1184352 w 1244359"/>
                <a:gd name="connsiteY31" fmla="*/ 377190 h 1201102"/>
                <a:gd name="connsiteX32" fmla="*/ 1183400 w 1244359"/>
                <a:gd name="connsiteY32" fmla="*/ 376238 h 1201102"/>
                <a:gd name="connsiteX33" fmla="*/ 1182447 w 1244359"/>
                <a:gd name="connsiteY33" fmla="*/ 372428 h 1201102"/>
                <a:gd name="connsiteX34" fmla="*/ 1180542 w 1244359"/>
                <a:gd name="connsiteY34" fmla="*/ 367665 h 1201102"/>
                <a:gd name="connsiteX35" fmla="*/ 1179590 w 1244359"/>
                <a:gd name="connsiteY35" fmla="*/ 356235 h 1201102"/>
                <a:gd name="connsiteX36" fmla="*/ 1169112 w 1244359"/>
                <a:gd name="connsiteY36" fmla="*/ 328613 h 1201102"/>
                <a:gd name="connsiteX37" fmla="*/ 1163397 w 1244359"/>
                <a:gd name="connsiteY37" fmla="*/ 322898 h 1201102"/>
                <a:gd name="connsiteX38" fmla="*/ 1163397 w 1244359"/>
                <a:gd name="connsiteY38" fmla="*/ 319088 h 1201102"/>
                <a:gd name="connsiteX39" fmla="*/ 1160540 w 1244359"/>
                <a:gd name="connsiteY39" fmla="*/ 317183 h 1201102"/>
                <a:gd name="connsiteX40" fmla="*/ 1159587 w 1244359"/>
                <a:gd name="connsiteY40" fmla="*/ 311468 h 1201102"/>
                <a:gd name="connsiteX41" fmla="*/ 1152920 w 1244359"/>
                <a:gd name="connsiteY41" fmla="*/ 304800 h 1201102"/>
                <a:gd name="connsiteX42" fmla="*/ 1151015 w 1244359"/>
                <a:gd name="connsiteY42" fmla="*/ 299085 h 1201102"/>
                <a:gd name="connsiteX43" fmla="*/ 1151967 w 1244359"/>
                <a:gd name="connsiteY43" fmla="*/ 299085 h 1201102"/>
                <a:gd name="connsiteX44" fmla="*/ 1142442 w 1244359"/>
                <a:gd name="connsiteY44" fmla="*/ 280988 h 1201102"/>
                <a:gd name="connsiteX45" fmla="*/ 1142442 w 1244359"/>
                <a:gd name="connsiteY45" fmla="*/ 280988 h 1201102"/>
                <a:gd name="connsiteX46" fmla="*/ 1118630 w 1244359"/>
                <a:gd name="connsiteY46" fmla="*/ 243840 h 1201102"/>
                <a:gd name="connsiteX47" fmla="*/ 1109105 w 1244359"/>
                <a:gd name="connsiteY47" fmla="*/ 226695 h 1201102"/>
                <a:gd name="connsiteX48" fmla="*/ 1105295 w 1244359"/>
                <a:gd name="connsiteY48" fmla="*/ 225743 h 1201102"/>
                <a:gd name="connsiteX49" fmla="*/ 1092912 w 1244359"/>
                <a:gd name="connsiteY49" fmla="*/ 207645 h 1201102"/>
                <a:gd name="connsiteX50" fmla="*/ 1087197 w 1244359"/>
                <a:gd name="connsiteY50" fmla="*/ 195263 h 1201102"/>
                <a:gd name="connsiteX51" fmla="*/ 1088150 w 1244359"/>
                <a:gd name="connsiteY51" fmla="*/ 194310 h 1201102"/>
                <a:gd name="connsiteX52" fmla="*/ 1085292 w 1244359"/>
                <a:gd name="connsiteY52" fmla="*/ 191453 h 1201102"/>
                <a:gd name="connsiteX53" fmla="*/ 1082435 w 1244359"/>
                <a:gd name="connsiteY53" fmla="*/ 188595 h 1201102"/>
                <a:gd name="connsiteX54" fmla="*/ 1071957 w 1244359"/>
                <a:gd name="connsiteY54" fmla="*/ 176213 h 1201102"/>
                <a:gd name="connsiteX55" fmla="*/ 1062432 w 1244359"/>
                <a:gd name="connsiteY55" fmla="*/ 163830 h 1201102"/>
                <a:gd name="connsiteX56" fmla="*/ 1035762 w 1244359"/>
                <a:gd name="connsiteY56" fmla="*/ 123825 h 1201102"/>
                <a:gd name="connsiteX57" fmla="*/ 999567 w 1244359"/>
                <a:gd name="connsiteY57" fmla="*/ 91440 h 1201102"/>
                <a:gd name="connsiteX58" fmla="*/ 993852 w 1244359"/>
                <a:gd name="connsiteY58" fmla="*/ 91440 h 1201102"/>
                <a:gd name="connsiteX59" fmla="*/ 961467 w 1244359"/>
                <a:gd name="connsiteY59" fmla="*/ 67628 h 1201102"/>
                <a:gd name="connsiteX60" fmla="*/ 925272 w 1244359"/>
                <a:gd name="connsiteY60" fmla="*/ 45720 h 1201102"/>
                <a:gd name="connsiteX61" fmla="*/ 876695 w 1244359"/>
                <a:gd name="connsiteY61" fmla="*/ 16193 h 1201102"/>
                <a:gd name="connsiteX62" fmla="*/ 847167 w 1244359"/>
                <a:gd name="connsiteY62" fmla="*/ 9525 h 1201102"/>
                <a:gd name="connsiteX63" fmla="*/ 821450 w 1244359"/>
                <a:gd name="connsiteY63" fmla="*/ 12383 h 1201102"/>
                <a:gd name="connsiteX64" fmla="*/ 769062 w 1244359"/>
                <a:gd name="connsiteY64" fmla="*/ 1905 h 1201102"/>
                <a:gd name="connsiteX65" fmla="*/ 759537 w 1244359"/>
                <a:gd name="connsiteY65" fmla="*/ 3810 h 1201102"/>
                <a:gd name="connsiteX66" fmla="*/ 753822 w 1244359"/>
                <a:gd name="connsiteY66" fmla="*/ 0 h 1201102"/>
                <a:gd name="connsiteX67" fmla="*/ 751917 w 1244359"/>
                <a:gd name="connsiteY67" fmla="*/ 6668 h 1201102"/>
                <a:gd name="connsiteX68" fmla="*/ 780492 w 1244359"/>
                <a:gd name="connsiteY68" fmla="*/ 8573 h 1201102"/>
                <a:gd name="connsiteX69" fmla="*/ 788112 w 1244359"/>
                <a:gd name="connsiteY69" fmla="*/ 12383 h 1201102"/>
                <a:gd name="connsiteX70" fmla="*/ 873837 w 1244359"/>
                <a:gd name="connsiteY70" fmla="*/ 25718 h 1201102"/>
                <a:gd name="connsiteX71" fmla="*/ 950990 w 1244359"/>
                <a:gd name="connsiteY71" fmla="*/ 63818 h 1201102"/>
                <a:gd name="connsiteX72" fmla="*/ 952895 w 1244359"/>
                <a:gd name="connsiteY72" fmla="*/ 72390 h 1201102"/>
                <a:gd name="connsiteX73" fmla="*/ 981470 w 1244359"/>
                <a:gd name="connsiteY73" fmla="*/ 93345 h 1201102"/>
                <a:gd name="connsiteX74" fmla="*/ 1009092 w 1244359"/>
                <a:gd name="connsiteY74" fmla="*/ 106680 h 1201102"/>
                <a:gd name="connsiteX75" fmla="*/ 1030047 w 1244359"/>
                <a:gd name="connsiteY75" fmla="*/ 128588 h 1201102"/>
                <a:gd name="connsiteX76" fmla="*/ 1051002 w 1244359"/>
                <a:gd name="connsiteY76" fmla="*/ 154305 h 1201102"/>
                <a:gd name="connsiteX77" fmla="*/ 1051002 w 1244359"/>
                <a:gd name="connsiteY77" fmla="*/ 156210 h 1201102"/>
                <a:gd name="connsiteX78" fmla="*/ 1036715 w 1244359"/>
                <a:gd name="connsiteY78" fmla="*/ 143828 h 1201102"/>
                <a:gd name="connsiteX79" fmla="*/ 1041477 w 1244359"/>
                <a:gd name="connsiteY79" fmla="*/ 145733 h 1201102"/>
                <a:gd name="connsiteX80" fmla="*/ 1028142 w 1244359"/>
                <a:gd name="connsiteY80" fmla="*/ 134303 h 1201102"/>
                <a:gd name="connsiteX81" fmla="*/ 1018617 w 1244359"/>
                <a:gd name="connsiteY81" fmla="*/ 121920 h 1201102"/>
                <a:gd name="connsiteX82" fmla="*/ 1008140 w 1244359"/>
                <a:gd name="connsiteY82" fmla="*/ 120015 h 1201102"/>
                <a:gd name="connsiteX83" fmla="*/ 1021475 w 1244359"/>
                <a:gd name="connsiteY83" fmla="*/ 139065 h 1201102"/>
                <a:gd name="connsiteX84" fmla="*/ 1012902 w 1244359"/>
                <a:gd name="connsiteY84" fmla="*/ 130493 h 1201102"/>
                <a:gd name="connsiteX85" fmla="*/ 1026237 w 1244359"/>
                <a:gd name="connsiteY85" fmla="*/ 144780 h 1201102"/>
                <a:gd name="connsiteX86" fmla="*/ 1042430 w 1244359"/>
                <a:gd name="connsiteY86" fmla="*/ 159068 h 1201102"/>
                <a:gd name="connsiteX87" fmla="*/ 1039572 w 1244359"/>
                <a:gd name="connsiteY87" fmla="*/ 160020 h 1201102"/>
                <a:gd name="connsiteX88" fmla="*/ 1052907 w 1244359"/>
                <a:gd name="connsiteY88" fmla="*/ 172403 h 1201102"/>
                <a:gd name="connsiteX89" fmla="*/ 1055765 w 1244359"/>
                <a:gd name="connsiteY89" fmla="*/ 177165 h 1201102"/>
                <a:gd name="connsiteX90" fmla="*/ 1052907 w 1244359"/>
                <a:gd name="connsiteY90" fmla="*/ 176213 h 1201102"/>
                <a:gd name="connsiteX91" fmla="*/ 1055765 w 1244359"/>
                <a:gd name="connsiteY91" fmla="*/ 181928 h 1201102"/>
                <a:gd name="connsiteX92" fmla="*/ 1053860 w 1244359"/>
                <a:gd name="connsiteY92" fmla="*/ 180975 h 1201102"/>
                <a:gd name="connsiteX93" fmla="*/ 1056717 w 1244359"/>
                <a:gd name="connsiteY93" fmla="*/ 183833 h 1201102"/>
                <a:gd name="connsiteX94" fmla="*/ 1056717 w 1244359"/>
                <a:gd name="connsiteY94" fmla="*/ 186690 h 1201102"/>
                <a:gd name="connsiteX95" fmla="*/ 1034810 w 1244359"/>
                <a:gd name="connsiteY95" fmla="*/ 179070 h 1201102"/>
                <a:gd name="connsiteX96" fmla="*/ 1032905 w 1244359"/>
                <a:gd name="connsiteY96" fmla="*/ 174308 h 1201102"/>
                <a:gd name="connsiteX97" fmla="*/ 1031000 w 1244359"/>
                <a:gd name="connsiteY97" fmla="*/ 176213 h 1201102"/>
                <a:gd name="connsiteX98" fmla="*/ 1032905 w 1244359"/>
                <a:gd name="connsiteY98" fmla="*/ 178118 h 1201102"/>
                <a:gd name="connsiteX99" fmla="*/ 1030047 w 1244359"/>
                <a:gd name="connsiteY99" fmla="*/ 177165 h 1201102"/>
                <a:gd name="connsiteX100" fmla="*/ 1029095 w 1244359"/>
                <a:gd name="connsiteY100" fmla="*/ 175260 h 1201102"/>
                <a:gd name="connsiteX101" fmla="*/ 1027190 w 1244359"/>
                <a:gd name="connsiteY101" fmla="*/ 173355 h 1201102"/>
                <a:gd name="connsiteX102" fmla="*/ 1028142 w 1244359"/>
                <a:gd name="connsiteY102" fmla="*/ 176213 h 1201102"/>
                <a:gd name="connsiteX103" fmla="*/ 1028142 w 1244359"/>
                <a:gd name="connsiteY103" fmla="*/ 176213 h 1201102"/>
                <a:gd name="connsiteX104" fmla="*/ 1021475 w 1244359"/>
                <a:gd name="connsiteY104" fmla="*/ 172403 h 1201102"/>
                <a:gd name="connsiteX105" fmla="*/ 1016712 w 1244359"/>
                <a:gd name="connsiteY105" fmla="*/ 164783 h 1201102"/>
                <a:gd name="connsiteX106" fmla="*/ 1005282 w 1244359"/>
                <a:gd name="connsiteY106" fmla="*/ 164783 h 1201102"/>
                <a:gd name="connsiteX107" fmla="*/ 1003377 w 1244359"/>
                <a:gd name="connsiteY107" fmla="*/ 168593 h 1201102"/>
                <a:gd name="connsiteX108" fmla="*/ 996710 w 1244359"/>
                <a:gd name="connsiteY108" fmla="*/ 164783 h 1201102"/>
                <a:gd name="connsiteX109" fmla="*/ 994805 w 1244359"/>
                <a:gd name="connsiteY109" fmla="*/ 152400 h 1201102"/>
                <a:gd name="connsiteX110" fmla="*/ 991947 w 1244359"/>
                <a:gd name="connsiteY110" fmla="*/ 151448 h 1201102"/>
                <a:gd name="connsiteX111" fmla="*/ 990995 w 1244359"/>
                <a:gd name="connsiteY111" fmla="*/ 152400 h 1201102"/>
                <a:gd name="connsiteX112" fmla="*/ 990995 w 1244359"/>
                <a:gd name="connsiteY112" fmla="*/ 153353 h 1201102"/>
                <a:gd name="connsiteX113" fmla="*/ 983375 w 1244359"/>
                <a:gd name="connsiteY113" fmla="*/ 145733 h 1201102"/>
                <a:gd name="connsiteX114" fmla="*/ 982422 w 1244359"/>
                <a:gd name="connsiteY114" fmla="*/ 149543 h 1201102"/>
                <a:gd name="connsiteX115" fmla="*/ 990042 w 1244359"/>
                <a:gd name="connsiteY115" fmla="*/ 155258 h 1201102"/>
                <a:gd name="connsiteX116" fmla="*/ 990042 w 1244359"/>
                <a:gd name="connsiteY116" fmla="*/ 156210 h 1201102"/>
                <a:gd name="connsiteX117" fmla="*/ 992900 w 1244359"/>
                <a:gd name="connsiteY117" fmla="*/ 160973 h 1201102"/>
                <a:gd name="connsiteX118" fmla="*/ 973850 w 1244359"/>
                <a:gd name="connsiteY118" fmla="*/ 144780 h 1201102"/>
                <a:gd name="connsiteX119" fmla="*/ 970040 w 1244359"/>
                <a:gd name="connsiteY119" fmla="*/ 141923 h 1201102"/>
                <a:gd name="connsiteX120" fmla="*/ 970992 w 1244359"/>
                <a:gd name="connsiteY120" fmla="*/ 140970 h 1201102"/>
                <a:gd name="connsiteX121" fmla="*/ 970040 w 1244359"/>
                <a:gd name="connsiteY121" fmla="*/ 139065 h 1201102"/>
                <a:gd name="connsiteX122" fmla="*/ 969087 w 1244359"/>
                <a:gd name="connsiteY122" fmla="*/ 140018 h 1201102"/>
                <a:gd name="connsiteX123" fmla="*/ 955752 w 1244359"/>
                <a:gd name="connsiteY123" fmla="*/ 133350 h 1201102"/>
                <a:gd name="connsiteX124" fmla="*/ 951942 w 1244359"/>
                <a:gd name="connsiteY124" fmla="*/ 128588 h 1201102"/>
                <a:gd name="connsiteX125" fmla="*/ 947180 w 1244359"/>
                <a:gd name="connsiteY125" fmla="*/ 125730 h 1201102"/>
                <a:gd name="connsiteX126" fmla="*/ 852882 w 1244359"/>
                <a:gd name="connsiteY126" fmla="*/ 63818 h 1201102"/>
                <a:gd name="connsiteX127" fmla="*/ 735725 w 1244359"/>
                <a:gd name="connsiteY127" fmla="*/ 30480 h 1201102"/>
                <a:gd name="connsiteX128" fmla="*/ 711912 w 1244359"/>
                <a:gd name="connsiteY128" fmla="*/ 21908 h 1201102"/>
                <a:gd name="connsiteX129" fmla="*/ 684290 w 1244359"/>
                <a:gd name="connsiteY129" fmla="*/ 19050 h 1201102"/>
                <a:gd name="connsiteX130" fmla="*/ 630950 w 1244359"/>
                <a:gd name="connsiteY130" fmla="*/ 8573 h 1201102"/>
                <a:gd name="connsiteX131" fmla="*/ 615710 w 1244359"/>
                <a:gd name="connsiteY131" fmla="*/ 9525 h 1201102"/>
                <a:gd name="connsiteX132" fmla="*/ 601422 w 1244359"/>
                <a:gd name="connsiteY132" fmla="*/ 10478 h 1201102"/>
                <a:gd name="connsiteX133" fmla="*/ 578562 w 1244359"/>
                <a:gd name="connsiteY133" fmla="*/ 8573 h 1201102"/>
                <a:gd name="connsiteX134" fmla="*/ 523317 w 1244359"/>
                <a:gd name="connsiteY134" fmla="*/ 14288 h 1201102"/>
                <a:gd name="connsiteX135" fmla="*/ 510935 w 1244359"/>
                <a:gd name="connsiteY135" fmla="*/ 21908 h 1201102"/>
                <a:gd name="connsiteX136" fmla="*/ 492837 w 1244359"/>
                <a:gd name="connsiteY136" fmla="*/ 21908 h 1201102"/>
                <a:gd name="connsiteX137" fmla="*/ 491885 w 1244359"/>
                <a:gd name="connsiteY137" fmla="*/ 18098 h 1201102"/>
                <a:gd name="connsiteX138" fmla="*/ 486170 w 1244359"/>
                <a:gd name="connsiteY138" fmla="*/ 21908 h 1201102"/>
                <a:gd name="connsiteX139" fmla="*/ 473787 w 1244359"/>
                <a:gd name="connsiteY139" fmla="*/ 16193 h 1201102"/>
                <a:gd name="connsiteX140" fmla="*/ 457595 w 1244359"/>
                <a:gd name="connsiteY140" fmla="*/ 20955 h 1201102"/>
                <a:gd name="connsiteX141" fmla="*/ 464262 w 1244359"/>
                <a:gd name="connsiteY141" fmla="*/ 13335 h 1201102"/>
                <a:gd name="connsiteX142" fmla="*/ 483312 w 1244359"/>
                <a:gd name="connsiteY142" fmla="*/ 12383 h 1201102"/>
                <a:gd name="connsiteX143" fmla="*/ 484265 w 1244359"/>
                <a:gd name="connsiteY143" fmla="*/ 7620 h 1201102"/>
                <a:gd name="connsiteX144" fmla="*/ 504267 w 1244359"/>
                <a:gd name="connsiteY144" fmla="*/ 8573 h 1201102"/>
                <a:gd name="connsiteX145" fmla="*/ 496647 w 1244359"/>
                <a:gd name="connsiteY145" fmla="*/ 12383 h 1201102"/>
                <a:gd name="connsiteX146" fmla="*/ 520460 w 1244359"/>
                <a:gd name="connsiteY146" fmla="*/ 4763 h 1201102"/>
                <a:gd name="connsiteX147" fmla="*/ 518555 w 1244359"/>
                <a:gd name="connsiteY147" fmla="*/ 3810 h 1201102"/>
                <a:gd name="connsiteX148" fmla="*/ 411875 w 1244359"/>
                <a:gd name="connsiteY148" fmla="*/ 20955 h 1201102"/>
                <a:gd name="connsiteX149" fmla="*/ 315672 w 1244359"/>
                <a:gd name="connsiteY149" fmla="*/ 68580 h 1201102"/>
                <a:gd name="connsiteX150" fmla="*/ 296622 w 1244359"/>
                <a:gd name="connsiteY150" fmla="*/ 74295 h 1201102"/>
                <a:gd name="connsiteX151" fmla="*/ 269952 w 1244359"/>
                <a:gd name="connsiteY151" fmla="*/ 110490 h 1201102"/>
                <a:gd name="connsiteX152" fmla="*/ 342342 w 1244359"/>
                <a:gd name="connsiteY152" fmla="*/ 63818 h 1201102"/>
                <a:gd name="connsiteX153" fmla="*/ 363297 w 1244359"/>
                <a:gd name="connsiteY153" fmla="*/ 69533 h 1201102"/>
                <a:gd name="connsiteX154" fmla="*/ 280430 w 1244359"/>
                <a:gd name="connsiteY154" fmla="*/ 118110 h 1201102"/>
                <a:gd name="connsiteX155" fmla="*/ 273762 w 1244359"/>
                <a:gd name="connsiteY155" fmla="*/ 125730 h 1201102"/>
                <a:gd name="connsiteX156" fmla="*/ 228995 w 1244359"/>
                <a:gd name="connsiteY156" fmla="*/ 158115 h 1201102"/>
                <a:gd name="connsiteX157" fmla="*/ 157557 w 1244359"/>
                <a:gd name="connsiteY157" fmla="*/ 231458 h 1201102"/>
                <a:gd name="connsiteX158" fmla="*/ 143270 w 1244359"/>
                <a:gd name="connsiteY158" fmla="*/ 248603 h 1201102"/>
                <a:gd name="connsiteX159" fmla="*/ 162320 w 1244359"/>
                <a:gd name="connsiteY159" fmla="*/ 228600 h 1201102"/>
                <a:gd name="connsiteX160" fmla="*/ 176607 w 1244359"/>
                <a:gd name="connsiteY160" fmla="*/ 209550 h 1201102"/>
                <a:gd name="connsiteX161" fmla="*/ 203277 w 1244359"/>
                <a:gd name="connsiteY161" fmla="*/ 186690 h 1201102"/>
                <a:gd name="connsiteX162" fmla="*/ 231852 w 1244359"/>
                <a:gd name="connsiteY162" fmla="*/ 161925 h 1201102"/>
                <a:gd name="connsiteX163" fmla="*/ 246140 w 1244359"/>
                <a:gd name="connsiteY163" fmla="*/ 153353 h 1201102"/>
                <a:gd name="connsiteX164" fmla="*/ 259475 w 1244359"/>
                <a:gd name="connsiteY164" fmla="*/ 144780 h 1201102"/>
                <a:gd name="connsiteX165" fmla="*/ 284240 w 1244359"/>
                <a:gd name="connsiteY165" fmla="*/ 127635 h 1201102"/>
                <a:gd name="connsiteX166" fmla="*/ 343295 w 1244359"/>
                <a:gd name="connsiteY166" fmla="*/ 92393 h 1201102"/>
                <a:gd name="connsiteX167" fmla="*/ 362345 w 1244359"/>
                <a:gd name="connsiteY167" fmla="*/ 89535 h 1201102"/>
                <a:gd name="connsiteX168" fmla="*/ 381395 w 1244359"/>
                <a:gd name="connsiteY168" fmla="*/ 92393 h 1201102"/>
                <a:gd name="connsiteX169" fmla="*/ 380442 w 1244359"/>
                <a:gd name="connsiteY169" fmla="*/ 85725 h 1201102"/>
                <a:gd name="connsiteX170" fmla="*/ 394730 w 1244359"/>
                <a:gd name="connsiteY170" fmla="*/ 89535 h 1201102"/>
                <a:gd name="connsiteX171" fmla="*/ 382347 w 1244359"/>
                <a:gd name="connsiteY171" fmla="*/ 94298 h 1201102"/>
                <a:gd name="connsiteX172" fmla="*/ 399492 w 1244359"/>
                <a:gd name="connsiteY172" fmla="*/ 100013 h 1201102"/>
                <a:gd name="connsiteX173" fmla="*/ 375680 w 1244359"/>
                <a:gd name="connsiteY173" fmla="*/ 114300 h 1201102"/>
                <a:gd name="connsiteX174" fmla="*/ 354725 w 1244359"/>
                <a:gd name="connsiteY174" fmla="*/ 130493 h 1201102"/>
                <a:gd name="connsiteX175" fmla="*/ 311862 w 1244359"/>
                <a:gd name="connsiteY175" fmla="*/ 160973 h 1201102"/>
                <a:gd name="connsiteX176" fmla="*/ 294717 w 1244359"/>
                <a:gd name="connsiteY176" fmla="*/ 160020 h 1201102"/>
                <a:gd name="connsiteX177" fmla="*/ 311862 w 1244359"/>
                <a:gd name="connsiteY177" fmla="*/ 163830 h 1201102"/>
                <a:gd name="connsiteX178" fmla="*/ 298527 w 1244359"/>
                <a:gd name="connsiteY178" fmla="*/ 178118 h 1201102"/>
                <a:gd name="connsiteX179" fmla="*/ 294717 w 1244359"/>
                <a:gd name="connsiteY179" fmla="*/ 182880 h 1201102"/>
                <a:gd name="connsiteX180" fmla="*/ 293765 w 1244359"/>
                <a:gd name="connsiteY180" fmla="*/ 182880 h 1201102"/>
                <a:gd name="connsiteX181" fmla="*/ 278525 w 1244359"/>
                <a:gd name="connsiteY181" fmla="*/ 192405 h 1201102"/>
                <a:gd name="connsiteX182" fmla="*/ 276620 w 1244359"/>
                <a:gd name="connsiteY182" fmla="*/ 195263 h 1201102"/>
                <a:gd name="connsiteX183" fmla="*/ 264237 w 1244359"/>
                <a:gd name="connsiteY183" fmla="*/ 205740 h 1201102"/>
                <a:gd name="connsiteX184" fmla="*/ 263285 w 1244359"/>
                <a:gd name="connsiteY184" fmla="*/ 205740 h 1201102"/>
                <a:gd name="connsiteX185" fmla="*/ 262332 w 1244359"/>
                <a:gd name="connsiteY185" fmla="*/ 207645 h 1201102"/>
                <a:gd name="connsiteX186" fmla="*/ 260427 w 1244359"/>
                <a:gd name="connsiteY186" fmla="*/ 209550 h 1201102"/>
                <a:gd name="connsiteX187" fmla="*/ 243282 w 1244359"/>
                <a:gd name="connsiteY187" fmla="*/ 213360 h 1201102"/>
                <a:gd name="connsiteX188" fmla="*/ 239472 w 1244359"/>
                <a:gd name="connsiteY188" fmla="*/ 216218 h 1201102"/>
                <a:gd name="connsiteX189" fmla="*/ 237567 w 1244359"/>
                <a:gd name="connsiteY189" fmla="*/ 219075 h 1201102"/>
                <a:gd name="connsiteX190" fmla="*/ 229947 w 1244359"/>
                <a:gd name="connsiteY190" fmla="*/ 220980 h 1201102"/>
                <a:gd name="connsiteX191" fmla="*/ 223280 w 1244359"/>
                <a:gd name="connsiteY191" fmla="*/ 226695 h 1201102"/>
                <a:gd name="connsiteX192" fmla="*/ 211850 w 1244359"/>
                <a:gd name="connsiteY192" fmla="*/ 235268 h 1201102"/>
                <a:gd name="connsiteX193" fmla="*/ 208040 w 1244359"/>
                <a:gd name="connsiteY193" fmla="*/ 236220 h 1201102"/>
                <a:gd name="connsiteX194" fmla="*/ 195657 w 1244359"/>
                <a:gd name="connsiteY194" fmla="*/ 250508 h 1201102"/>
                <a:gd name="connsiteX195" fmla="*/ 188037 w 1244359"/>
                <a:gd name="connsiteY195" fmla="*/ 254318 h 1201102"/>
                <a:gd name="connsiteX196" fmla="*/ 186132 w 1244359"/>
                <a:gd name="connsiteY196" fmla="*/ 257175 h 1201102"/>
                <a:gd name="connsiteX197" fmla="*/ 163272 w 1244359"/>
                <a:gd name="connsiteY197" fmla="*/ 272415 h 1201102"/>
                <a:gd name="connsiteX198" fmla="*/ 151842 w 1244359"/>
                <a:gd name="connsiteY198" fmla="*/ 281940 h 1201102"/>
                <a:gd name="connsiteX199" fmla="*/ 138507 w 1244359"/>
                <a:gd name="connsiteY199" fmla="*/ 297180 h 1201102"/>
                <a:gd name="connsiteX200" fmla="*/ 134697 w 1244359"/>
                <a:gd name="connsiteY200" fmla="*/ 301943 h 1201102"/>
                <a:gd name="connsiteX201" fmla="*/ 128030 w 1244359"/>
                <a:gd name="connsiteY201" fmla="*/ 308610 h 1201102"/>
                <a:gd name="connsiteX202" fmla="*/ 123267 w 1244359"/>
                <a:gd name="connsiteY202" fmla="*/ 309563 h 1201102"/>
                <a:gd name="connsiteX203" fmla="*/ 121362 w 1244359"/>
                <a:gd name="connsiteY203" fmla="*/ 303848 h 1201102"/>
                <a:gd name="connsiteX204" fmla="*/ 122315 w 1244359"/>
                <a:gd name="connsiteY204" fmla="*/ 300038 h 1201102"/>
                <a:gd name="connsiteX205" fmla="*/ 121362 w 1244359"/>
                <a:gd name="connsiteY205" fmla="*/ 296228 h 1201102"/>
                <a:gd name="connsiteX206" fmla="*/ 119457 w 1244359"/>
                <a:gd name="connsiteY206" fmla="*/ 297180 h 1201102"/>
                <a:gd name="connsiteX207" fmla="*/ 112790 w 1244359"/>
                <a:gd name="connsiteY207" fmla="*/ 309563 h 1201102"/>
                <a:gd name="connsiteX208" fmla="*/ 111837 w 1244359"/>
                <a:gd name="connsiteY208" fmla="*/ 315278 h 1201102"/>
                <a:gd name="connsiteX209" fmla="*/ 100407 w 1244359"/>
                <a:gd name="connsiteY209" fmla="*/ 321945 h 1201102"/>
                <a:gd name="connsiteX210" fmla="*/ 98502 w 1244359"/>
                <a:gd name="connsiteY210" fmla="*/ 327660 h 1201102"/>
                <a:gd name="connsiteX211" fmla="*/ 91835 w 1244359"/>
                <a:gd name="connsiteY211" fmla="*/ 338138 h 1201102"/>
                <a:gd name="connsiteX212" fmla="*/ 84215 w 1244359"/>
                <a:gd name="connsiteY212" fmla="*/ 344805 h 1201102"/>
                <a:gd name="connsiteX213" fmla="*/ 87072 w 1244359"/>
                <a:gd name="connsiteY213" fmla="*/ 334328 h 1201102"/>
                <a:gd name="connsiteX214" fmla="*/ 121362 w 1244359"/>
                <a:gd name="connsiteY214" fmla="*/ 268605 h 1201102"/>
                <a:gd name="connsiteX215" fmla="*/ 133745 w 1244359"/>
                <a:gd name="connsiteY215" fmla="*/ 254318 h 1201102"/>
                <a:gd name="connsiteX216" fmla="*/ 128030 w 1244359"/>
                <a:gd name="connsiteY216" fmla="*/ 247650 h 1201102"/>
                <a:gd name="connsiteX217" fmla="*/ 123267 w 1244359"/>
                <a:gd name="connsiteY217" fmla="*/ 249555 h 1201102"/>
                <a:gd name="connsiteX218" fmla="*/ 108027 w 1244359"/>
                <a:gd name="connsiteY218" fmla="*/ 280035 h 1201102"/>
                <a:gd name="connsiteX219" fmla="*/ 63260 w 1244359"/>
                <a:gd name="connsiteY219" fmla="*/ 360045 h 1201102"/>
                <a:gd name="connsiteX220" fmla="*/ 60402 w 1244359"/>
                <a:gd name="connsiteY220" fmla="*/ 360045 h 1201102"/>
                <a:gd name="connsiteX221" fmla="*/ 62307 w 1244359"/>
                <a:gd name="connsiteY221" fmla="*/ 362903 h 1201102"/>
                <a:gd name="connsiteX222" fmla="*/ 61355 w 1244359"/>
                <a:gd name="connsiteY222" fmla="*/ 364808 h 1201102"/>
                <a:gd name="connsiteX223" fmla="*/ 58497 w 1244359"/>
                <a:gd name="connsiteY223" fmla="*/ 373380 h 1201102"/>
                <a:gd name="connsiteX224" fmla="*/ 53735 w 1244359"/>
                <a:gd name="connsiteY224" fmla="*/ 376238 h 1201102"/>
                <a:gd name="connsiteX225" fmla="*/ 48020 w 1244359"/>
                <a:gd name="connsiteY225" fmla="*/ 384810 h 1201102"/>
                <a:gd name="connsiteX226" fmla="*/ 35637 w 1244359"/>
                <a:gd name="connsiteY226" fmla="*/ 404813 h 1201102"/>
                <a:gd name="connsiteX227" fmla="*/ 32780 w 1244359"/>
                <a:gd name="connsiteY227" fmla="*/ 405765 h 1201102"/>
                <a:gd name="connsiteX228" fmla="*/ 28970 w 1244359"/>
                <a:gd name="connsiteY228" fmla="*/ 409575 h 1201102"/>
                <a:gd name="connsiteX229" fmla="*/ 28970 w 1244359"/>
                <a:gd name="connsiteY229" fmla="*/ 419100 h 1201102"/>
                <a:gd name="connsiteX230" fmla="*/ 22302 w 1244359"/>
                <a:gd name="connsiteY230" fmla="*/ 425768 h 1201102"/>
                <a:gd name="connsiteX231" fmla="*/ 20397 w 1244359"/>
                <a:gd name="connsiteY231" fmla="*/ 428625 h 1201102"/>
                <a:gd name="connsiteX232" fmla="*/ 20397 w 1244359"/>
                <a:gd name="connsiteY232" fmla="*/ 427673 h 1201102"/>
                <a:gd name="connsiteX233" fmla="*/ 19445 w 1244359"/>
                <a:gd name="connsiteY233" fmla="*/ 430530 h 1201102"/>
                <a:gd name="connsiteX234" fmla="*/ 15635 w 1244359"/>
                <a:gd name="connsiteY234" fmla="*/ 433388 h 1201102"/>
                <a:gd name="connsiteX235" fmla="*/ 16587 w 1244359"/>
                <a:gd name="connsiteY235" fmla="*/ 441008 h 1201102"/>
                <a:gd name="connsiteX236" fmla="*/ 9920 w 1244359"/>
                <a:gd name="connsiteY236" fmla="*/ 465773 h 1201102"/>
                <a:gd name="connsiteX237" fmla="*/ 9920 w 1244359"/>
                <a:gd name="connsiteY237" fmla="*/ 481013 h 1201102"/>
                <a:gd name="connsiteX238" fmla="*/ 7062 w 1244359"/>
                <a:gd name="connsiteY238" fmla="*/ 497205 h 1201102"/>
                <a:gd name="connsiteX239" fmla="*/ 1347 w 1244359"/>
                <a:gd name="connsiteY239" fmla="*/ 505778 h 1201102"/>
                <a:gd name="connsiteX240" fmla="*/ 395 w 1244359"/>
                <a:gd name="connsiteY240" fmla="*/ 508635 h 1201102"/>
                <a:gd name="connsiteX241" fmla="*/ 395 w 1244359"/>
                <a:gd name="connsiteY241" fmla="*/ 520065 h 1201102"/>
                <a:gd name="connsiteX242" fmla="*/ 4205 w 1244359"/>
                <a:gd name="connsiteY242" fmla="*/ 540068 h 1201102"/>
                <a:gd name="connsiteX243" fmla="*/ 395 w 1244359"/>
                <a:gd name="connsiteY243" fmla="*/ 560070 h 1201102"/>
                <a:gd name="connsiteX244" fmla="*/ 2300 w 1244359"/>
                <a:gd name="connsiteY244" fmla="*/ 564833 h 1201102"/>
                <a:gd name="connsiteX245" fmla="*/ 7062 w 1244359"/>
                <a:gd name="connsiteY245" fmla="*/ 569595 h 1201102"/>
                <a:gd name="connsiteX246" fmla="*/ 7062 w 1244359"/>
                <a:gd name="connsiteY246" fmla="*/ 577215 h 1201102"/>
                <a:gd name="connsiteX247" fmla="*/ 10872 w 1244359"/>
                <a:gd name="connsiteY247" fmla="*/ 608648 h 1201102"/>
                <a:gd name="connsiteX248" fmla="*/ 9920 w 1244359"/>
                <a:gd name="connsiteY248" fmla="*/ 614363 h 1201102"/>
                <a:gd name="connsiteX249" fmla="*/ 8967 w 1244359"/>
                <a:gd name="connsiteY249" fmla="*/ 619125 h 1201102"/>
                <a:gd name="connsiteX250" fmla="*/ 10872 w 1244359"/>
                <a:gd name="connsiteY250" fmla="*/ 629603 h 1201102"/>
                <a:gd name="connsiteX251" fmla="*/ 11825 w 1244359"/>
                <a:gd name="connsiteY251" fmla="*/ 644843 h 1201102"/>
                <a:gd name="connsiteX252" fmla="*/ 21350 w 1244359"/>
                <a:gd name="connsiteY252" fmla="*/ 659130 h 1201102"/>
                <a:gd name="connsiteX253" fmla="*/ 25160 w 1244359"/>
                <a:gd name="connsiteY253" fmla="*/ 664845 h 1201102"/>
                <a:gd name="connsiteX254" fmla="*/ 28970 w 1244359"/>
                <a:gd name="connsiteY254" fmla="*/ 681038 h 1201102"/>
                <a:gd name="connsiteX255" fmla="*/ 36590 w 1244359"/>
                <a:gd name="connsiteY255" fmla="*/ 707708 h 1201102"/>
                <a:gd name="connsiteX256" fmla="*/ 38495 w 1244359"/>
                <a:gd name="connsiteY256" fmla="*/ 710565 h 1201102"/>
                <a:gd name="connsiteX257" fmla="*/ 51830 w 1244359"/>
                <a:gd name="connsiteY257" fmla="*/ 718185 h 1201102"/>
                <a:gd name="connsiteX258" fmla="*/ 65165 w 1244359"/>
                <a:gd name="connsiteY258" fmla="*/ 724853 h 1201102"/>
                <a:gd name="connsiteX259" fmla="*/ 68022 w 1244359"/>
                <a:gd name="connsiteY259" fmla="*/ 731520 h 1201102"/>
                <a:gd name="connsiteX260" fmla="*/ 68975 w 1244359"/>
                <a:gd name="connsiteY260" fmla="*/ 733425 h 1201102"/>
                <a:gd name="connsiteX261" fmla="*/ 70880 w 1244359"/>
                <a:gd name="connsiteY261" fmla="*/ 740093 h 1201102"/>
                <a:gd name="connsiteX262" fmla="*/ 68975 w 1244359"/>
                <a:gd name="connsiteY262" fmla="*/ 750570 h 1201102"/>
                <a:gd name="connsiteX263" fmla="*/ 74690 w 1244359"/>
                <a:gd name="connsiteY263" fmla="*/ 767715 h 1201102"/>
                <a:gd name="connsiteX264" fmla="*/ 77547 w 1244359"/>
                <a:gd name="connsiteY264" fmla="*/ 772478 h 1201102"/>
                <a:gd name="connsiteX265" fmla="*/ 80405 w 1244359"/>
                <a:gd name="connsiteY265" fmla="*/ 777240 h 1201102"/>
                <a:gd name="connsiteX266" fmla="*/ 77547 w 1244359"/>
                <a:gd name="connsiteY266" fmla="*/ 785813 h 1201102"/>
                <a:gd name="connsiteX267" fmla="*/ 79452 w 1244359"/>
                <a:gd name="connsiteY267" fmla="*/ 797243 h 1201102"/>
                <a:gd name="connsiteX268" fmla="*/ 84215 w 1244359"/>
                <a:gd name="connsiteY268" fmla="*/ 798195 h 1201102"/>
                <a:gd name="connsiteX269" fmla="*/ 93740 w 1244359"/>
                <a:gd name="connsiteY269" fmla="*/ 789623 h 1201102"/>
                <a:gd name="connsiteX270" fmla="*/ 93740 w 1244359"/>
                <a:gd name="connsiteY270" fmla="*/ 782003 h 1201102"/>
                <a:gd name="connsiteX271" fmla="*/ 93740 w 1244359"/>
                <a:gd name="connsiteY271" fmla="*/ 762953 h 1201102"/>
                <a:gd name="connsiteX272" fmla="*/ 94692 w 1244359"/>
                <a:gd name="connsiteY272" fmla="*/ 762000 h 1201102"/>
                <a:gd name="connsiteX273" fmla="*/ 95645 w 1244359"/>
                <a:gd name="connsiteY273" fmla="*/ 762953 h 1201102"/>
                <a:gd name="connsiteX274" fmla="*/ 103265 w 1244359"/>
                <a:gd name="connsiteY274" fmla="*/ 773430 h 1201102"/>
                <a:gd name="connsiteX275" fmla="*/ 103265 w 1244359"/>
                <a:gd name="connsiteY275" fmla="*/ 779145 h 1201102"/>
                <a:gd name="connsiteX276" fmla="*/ 112790 w 1244359"/>
                <a:gd name="connsiteY276" fmla="*/ 789623 h 1201102"/>
                <a:gd name="connsiteX277" fmla="*/ 119457 w 1244359"/>
                <a:gd name="connsiteY277" fmla="*/ 806768 h 1201102"/>
                <a:gd name="connsiteX278" fmla="*/ 128982 w 1244359"/>
                <a:gd name="connsiteY278" fmla="*/ 824865 h 1201102"/>
                <a:gd name="connsiteX279" fmla="*/ 130887 w 1244359"/>
                <a:gd name="connsiteY279" fmla="*/ 829628 h 1201102"/>
                <a:gd name="connsiteX280" fmla="*/ 137555 w 1244359"/>
                <a:gd name="connsiteY280" fmla="*/ 843915 h 1201102"/>
                <a:gd name="connsiteX281" fmla="*/ 142317 w 1244359"/>
                <a:gd name="connsiteY281" fmla="*/ 857250 h 1201102"/>
                <a:gd name="connsiteX282" fmla="*/ 144222 w 1244359"/>
                <a:gd name="connsiteY282" fmla="*/ 865823 h 1201102"/>
                <a:gd name="connsiteX283" fmla="*/ 154700 w 1244359"/>
                <a:gd name="connsiteY283" fmla="*/ 882968 h 1201102"/>
                <a:gd name="connsiteX284" fmla="*/ 157557 w 1244359"/>
                <a:gd name="connsiteY284" fmla="*/ 881063 h 1201102"/>
                <a:gd name="connsiteX285" fmla="*/ 159462 w 1244359"/>
                <a:gd name="connsiteY285" fmla="*/ 878205 h 1201102"/>
                <a:gd name="connsiteX286" fmla="*/ 160415 w 1244359"/>
                <a:gd name="connsiteY286" fmla="*/ 880110 h 1201102"/>
                <a:gd name="connsiteX287" fmla="*/ 158510 w 1244359"/>
                <a:gd name="connsiteY287" fmla="*/ 902018 h 1201102"/>
                <a:gd name="connsiteX288" fmla="*/ 160415 w 1244359"/>
                <a:gd name="connsiteY288" fmla="*/ 918210 h 1201102"/>
                <a:gd name="connsiteX289" fmla="*/ 174702 w 1244359"/>
                <a:gd name="connsiteY289" fmla="*/ 931545 h 1201102"/>
                <a:gd name="connsiteX290" fmla="*/ 183275 w 1244359"/>
                <a:gd name="connsiteY290" fmla="*/ 942023 h 1201102"/>
                <a:gd name="connsiteX291" fmla="*/ 188037 w 1244359"/>
                <a:gd name="connsiteY291" fmla="*/ 957263 h 1201102"/>
                <a:gd name="connsiteX292" fmla="*/ 189942 w 1244359"/>
                <a:gd name="connsiteY292" fmla="*/ 960120 h 1201102"/>
                <a:gd name="connsiteX293" fmla="*/ 201372 w 1244359"/>
                <a:gd name="connsiteY293" fmla="*/ 978218 h 1201102"/>
                <a:gd name="connsiteX294" fmla="*/ 214707 w 1244359"/>
                <a:gd name="connsiteY294" fmla="*/ 988695 h 1201102"/>
                <a:gd name="connsiteX295" fmla="*/ 226137 w 1244359"/>
                <a:gd name="connsiteY295" fmla="*/ 1002983 h 1201102"/>
                <a:gd name="connsiteX296" fmla="*/ 240425 w 1244359"/>
                <a:gd name="connsiteY296" fmla="*/ 1016318 h 1201102"/>
                <a:gd name="connsiteX297" fmla="*/ 243282 w 1244359"/>
                <a:gd name="connsiteY297" fmla="*/ 1015365 h 1201102"/>
                <a:gd name="connsiteX298" fmla="*/ 244235 w 1244359"/>
                <a:gd name="connsiteY298" fmla="*/ 1011555 h 1201102"/>
                <a:gd name="connsiteX299" fmla="*/ 245187 w 1244359"/>
                <a:gd name="connsiteY299" fmla="*/ 1010603 h 1201102"/>
                <a:gd name="connsiteX300" fmla="*/ 254712 w 1244359"/>
                <a:gd name="connsiteY300" fmla="*/ 1017270 h 1201102"/>
                <a:gd name="connsiteX301" fmla="*/ 247092 w 1244359"/>
                <a:gd name="connsiteY301" fmla="*/ 1007745 h 1201102"/>
                <a:gd name="connsiteX302" fmla="*/ 247092 w 1244359"/>
                <a:gd name="connsiteY302" fmla="*/ 1006793 h 1201102"/>
                <a:gd name="connsiteX303" fmla="*/ 242330 w 1244359"/>
                <a:gd name="connsiteY303" fmla="*/ 1002030 h 1201102"/>
                <a:gd name="connsiteX304" fmla="*/ 238520 w 1244359"/>
                <a:gd name="connsiteY304" fmla="*/ 998220 h 1201102"/>
                <a:gd name="connsiteX305" fmla="*/ 236615 w 1244359"/>
                <a:gd name="connsiteY305" fmla="*/ 995363 h 1201102"/>
                <a:gd name="connsiteX306" fmla="*/ 237567 w 1244359"/>
                <a:gd name="connsiteY306" fmla="*/ 995363 h 1201102"/>
                <a:gd name="connsiteX307" fmla="*/ 235662 w 1244359"/>
                <a:gd name="connsiteY307" fmla="*/ 993458 h 1201102"/>
                <a:gd name="connsiteX308" fmla="*/ 224232 w 1244359"/>
                <a:gd name="connsiteY308" fmla="*/ 980123 h 1201102"/>
                <a:gd name="connsiteX309" fmla="*/ 217565 w 1244359"/>
                <a:gd name="connsiteY309" fmla="*/ 968693 h 1201102"/>
                <a:gd name="connsiteX310" fmla="*/ 222327 w 1244359"/>
                <a:gd name="connsiteY310" fmla="*/ 955358 h 1201102"/>
                <a:gd name="connsiteX311" fmla="*/ 224232 w 1244359"/>
                <a:gd name="connsiteY311" fmla="*/ 950595 h 1201102"/>
                <a:gd name="connsiteX312" fmla="*/ 225185 w 1244359"/>
                <a:gd name="connsiteY312" fmla="*/ 949643 h 1201102"/>
                <a:gd name="connsiteX313" fmla="*/ 226137 w 1244359"/>
                <a:gd name="connsiteY313" fmla="*/ 951548 h 1201102"/>
                <a:gd name="connsiteX314" fmla="*/ 233757 w 1244359"/>
                <a:gd name="connsiteY314" fmla="*/ 957263 h 1201102"/>
                <a:gd name="connsiteX315" fmla="*/ 235662 w 1244359"/>
                <a:gd name="connsiteY315" fmla="*/ 962025 h 1201102"/>
                <a:gd name="connsiteX316" fmla="*/ 240425 w 1244359"/>
                <a:gd name="connsiteY316" fmla="*/ 965835 h 1201102"/>
                <a:gd name="connsiteX317" fmla="*/ 240425 w 1244359"/>
                <a:gd name="connsiteY317" fmla="*/ 968693 h 1201102"/>
                <a:gd name="connsiteX318" fmla="*/ 237567 w 1244359"/>
                <a:gd name="connsiteY318" fmla="*/ 975360 h 1201102"/>
                <a:gd name="connsiteX319" fmla="*/ 235662 w 1244359"/>
                <a:gd name="connsiteY319" fmla="*/ 985838 h 1201102"/>
                <a:gd name="connsiteX320" fmla="*/ 236615 w 1244359"/>
                <a:gd name="connsiteY320" fmla="*/ 987743 h 1201102"/>
                <a:gd name="connsiteX321" fmla="*/ 238520 w 1244359"/>
                <a:gd name="connsiteY321" fmla="*/ 986790 h 1201102"/>
                <a:gd name="connsiteX322" fmla="*/ 242330 w 1244359"/>
                <a:gd name="connsiteY322" fmla="*/ 982980 h 1201102"/>
                <a:gd name="connsiteX323" fmla="*/ 255665 w 1244359"/>
                <a:gd name="connsiteY323" fmla="*/ 972503 h 1201102"/>
                <a:gd name="connsiteX324" fmla="*/ 263285 w 1244359"/>
                <a:gd name="connsiteY324" fmla="*/ 974408 h 1201102"/>
                <a:gd name="connsiteX325" fmla="*/ 262332 w 1244359"/>
                <a:gd name="connsiteY325" fmla="*/ 979170 h 1201102"/>
                <a:gd name="connsiteX326" fmla="*/ 261380 w 1244359"/>
                <a:gd name="connsiteY326" fmla="*/ 978218 h 1201102"/>
                <a:gd name="connsiteX327" fmla="*/ 262332 w 1244359"/>
                <a:gd name="connsiteY327" fmla="*/ 979170 h 1201102"/>
                <a:gd name="connsiteX328" fmla="*/ 264237 w 1244359"/>
                <a:gd name="connsiteY328" fmla="*/ 982028 h 1201102"/>
                <a:gd name="connsiteX329" fmla="*/ 264237 w 1244359"/>
                <a:gd name="connsiteY329" fmla="*/ 986790 h 1201102"/>
                <a:gd name="connsiteX330" fmla="*/ 261380 w 1244359"/>
                <a:gd name="connsiteY330" fmla="*/ 984885 h 1201102"/>
                <a:gd name="connsiteX331" fmla="*/ 255665 w 1244359"/>
                <a:gd name="connsiteY331" fmla="*/ 979170 h 1201102"/>
                <a:gd name="connsiteX332" fmla="*/ 256617 w 1244359"/>
                <a:gd name="connsiteY332" fmla="*/ 983933 h 1201102"/>
                <a:gd name="connsiteX333" fmla="*/ 262332 w 1244359"/>
                <a:gd name="connsiteY333" fmla="*/ 989648 h 1201102"/>
                <a:gd name="connsiteX334" fmla="*/ 257570 w 1244359"/>
                <a:gd name="connsiteY334" fmla="*/ 1001078 h 1201102"/>
                <a:gd name="connsiteX335" fmla="*/ 261380 w 1244359"/>
                <a:gd name="connsiteY335" fmla="*/ 1018223 h 1201102"/>
                <a:gd name="connsiteX336" fmla="*/ 268047 w 1244359"/>
                <a:gd name="connsiteY336" fmla="*/ 1034415 h 1201102"/>
                <a:gd name="connsiteX337" fmla="*/ 268047 w 1244359"/>
                <a:gd name="connsiteY337" fmla="*/ 1040130 h 1201102"/>
                <a:gd name="connsiteX338" fmla="*/ 268047 w 1244359"/>
                <a:gd name="connsiteY338" fmla="*/ 1042988 h 1201102"/>
                <a:gd name="connsiteX339" fmla="*/ 265190 w 1244359"/>
                <a:gd name="connsiteY339" fmla="*/ 1042035 h 1201102"/>
                <a:gd name="connsiteX340" fmla="*/ 269000 w 1244359"/>
                <a:gd name="connsiteY340" fmla="*/ 1044893 h 1201102"/>
                <a:gd name="connsiteX341" fmla="*/ 269000 w 1244359"/>
                <a:gd name="connsiteY341" fmla="*/ 1046798 h 1201102"/>
                <a:gd name="connsiteX342" fmla="*/ 246140 w 1244359"/>
                <a:gd name="connsiteY342" fmla="*/ 1030605 h 1201102"/>
                <a:gd name="connsiteX343" fmla="*/ 228042 w 1244359"/>
                <a:gd name="connsiteY343" fmla="*/ 1014413 h 1201102"/>
                <a:gd name="connsiteX344" fmla="*/ 211850 w 1244359"/>
                <a:gd name="connsiteY344" fmla="*/ 1000125 h 1201102"/>
                <a:gd name="connsiteX345" fmla="*/ 204230 w 1244359"/>
                <a:gd name="connsiteY345" fmla="*/ 994410 h 1201102"/>
                <a:gd name="connsiteX346" fmla="*/ 216612 w 1244359"/>
                <a:gd name="connsiteY346" fmla="*/ 1022033 h 1201102"/>
                <a:gd name="connsiteX347" fmla="*/ 224232 w 1244359"/>
                <a:gd name="connsiteY347" fmla="*/ 1033463 h 1201102"/>
                <a:gd name="connsiteX348" fmla="*/ 228995 w 1244359"/>
                <a:gd name="connsiteY348" fmla="*/ 1036320 h 1201102"/>
                <a:gd name="connsiteX349" fmla="*/ 248997 w 1244359"/>
                <a:gd name="connsiteY349" fmla="*/ 1062990 h 1201102"/>
                <a:gd name="connsiteX350" fmla="*/ 265190 w 1244359"/>
                <a:gd name="connsiteY350" fmla="*/ 1069658 h 1201102"/>
                <a:gd name="connsiteX351" fmla="*/ 266142 w 1244359"/>
                <a:gd name="connsiteY351" fmla="*/ 1065848 h 1201102"/>
                <a:gd name="connsiteX352" fmla="*/ 274715 w 1244359"/>
                <a:gd name="connsiteY352" fmla="*/ 1068705 h 1201102"/>
                <a:gd name="connsiteX353" fmla="*/ 257570 w 1244359"/>
                <a:gd name="connsiteY353" fmla="*/ 1062990 h 1201102"/>
                <a:gd name="connsiteX354" fmla="*/ 253760 w 1244359"/>
                <a:gd name="connsiteY354" fmla="*/ 1057275 h 1201102"/>
                <a:gd name="connsiteX355" fmla="*/ 255665 w 1244359"/>
                <a:gd name="connsiteY355" fmla="*/ 1062038 h 1201102"/>
                <a:gd name="connsiteX356" fmla="*/ 250902 w 1244359"/>
                <a:gd name="connsiteY356" fmla="*/ 1061085 h 1201102"/>
                <a:gd name="connsiteX357" fmla="*/ 239472 w 1244359"/>
                <a:gd name="connsiteY357" fmla="*/ 1048703 h 1201102"/>
                <a:gd name="connsiteX358" fmla="*/ 243282 w 1244359"/>
                <a:gd name="connsiteY358" fmla="*/ 1047750 h 1201102"/>
                <a:gd name="connsiteX359" fmla="*/ 252807 w 1244359"/>
                <a:gd name="connsiteY359" fmla="*/ 1050608 h 1201102"/>
                <a:gd name="connsiteX360" fmla="*/ 257570 w 1244359"/>
                <a:gd name="connsiteY360" fmla="*/ 1057275 h 1201102"/>
                <a:gd name="connsiteX361" fmla="*/ 271857 w 1244359"/>
                <a:gd name="connsiteY361" fmla="*/ 1062038 h 1201102"/>
                <a:gd name="connsiteX362" fmla="*/ 291860 w 1244359"/>
                <a:gd name="connsiteY362" fmla="*/ 1065848 h 1201102"/>
                <a:gd name="connsiteX363" fmla="*/ 292812 w 1244359"/>
                <a:gd name="connsiteY363" fmla="*/ 1066800 h 1201102"/>
                <a:gd name="connsiteX364" fmla="*/ 305195 w 1244359"/>
                <a:gd name="connsiteY364" fmla="*/ 1075373 h 1201102"/>
                <a:gd name="connsiteX365" fmla="*/ 308052 w 1244359"/>
                <a:gd name="connsiteY365" fmla="*/ 1073468 h 1201102"/>
                <a:gd name="connsiteX366" fmla="*/ 307100 w 1244359"/>
                <a:gd name="connsiteY366" fmla="*/ 1062038 h 1201102"/>
                <a:gd name="connsiteX367" fmla="*/ 293765 w 1244359"/>
                <a:gd name="connsiteY367" fmla="*/ 1052513 h 1201102"/>
                <a:gd name="connsiteX368" fmla="*/ 289002 w 1244359"/>
                <a:gd name="connsiteY368" fmla="*/ 1050608 h 1201102"/>
                <a:gd name="connsiteX369" fmla="*/ 285192 w 1244359"/>
                <a:gd name="connsiteY369" fmla="*/ 1044893 h 1201102"/>
                <a:gd name="connsiteX370" fmla="*/ 286145 w 1244359"/>
                <a:gd name="connsiteY370" fmla="*/ 1044893 h 1201102"/>
                <a:gd name="connsiteX371" fmla="*/ 283287 w 1244359"/>
                <a:gd name="connsiteY371" fmla="*/ 1042988 h 1201102"/>
                <a:gd name="connsiteX372" fmla="*/ 277572 w 1244359"/>
                <a:gd name="connsiteY372" fmla="*/ 1033463 h 1201102"/>
                <a:gd name="connsiteX373" fmla="*/ 283287 w 1244359"/>
                <a:gd name="connsiteY373" fmla="*/ 1018223 h 1201102"/>
                <a:gd name="connsiteX374" fmla="*/ 284240 w 1244359"/>
                <a:gd name="connsiteY374" fmla="*/ 1013460 h 1201102"/>
                <a:gd name="connsiteX375" fmla="*/ 283287 w 1244359"/>
                <a:gd name="connsiteY375" fmla="*/ 1012508 h 1201102"/>
                <a:gd name="connsiteX376" fmla="*/ 271857 w 1244359"/>
                <a:gd name="connsiteY376" fmla="*/ 1007745 h 1201102"/>
                <a:gd name="connsiteX377" fmla="*/ 269000 w 1244359"/>
                <a:gd name="connsiteY377" fmla="*/ 1000125 h 1201102"/>
                <a:gd name="connsiteX378" fmla="*/ 279477 w 1244359"/>
                <a:gd name="connsiteY378" fmla="*/ 1004888 h 1201102"/>
                <a:gd name="connsiteX379" fmla="*/ 280430 w 1244359"/>
                <a:gd name="connsiteY379" fmla="*/ 1005840 h 1201102"/>
                <a:gd name="connsiteX380" fmla="*/ 292812 w 1244359"/>
                <a:gd name="connsiteY380" fmla="*/ 1017270 h 1201102"/>
                <a:gd name="connsiteX381" fmla="*/ 305195 w 1244359"/>
                <a:gd name="connsiteY381" fmla="*/ 1026795 h 1201102"/>
                <a:gd name="connsiteX382" fmla="*/ 308052 w 1244359"/>
                <a:gd name="connsiteY382" fmla="*/ 1024890 h 1201102"/>
                <a:gd name="connsiteX383" fmla="*/ 317577 w 1244359"/>
                <a:gd name="connsiteY383" fmla="*/ 1031558 h 1201102"/>
                <a:gd name="connsiteX384" fmla="*/ 326150 w 1244359"/>
                <a:gd name="connsiteY384" fmla="*/ 1032510 h 1201102"/>
                <a:gd name="connsiteX385" fmla="*/ 300432 w 1244359"/>
                <a:gd name="connsiteY385" fmla="*/ 1021080 h 1201102"/>
                <a:gd name="connsiteX386" fmla="*/ 288050 w 1244359"/>
                <a:gd name="connsiteY386" fmla="*/ 1010603 h 1201102"/>
                <a:gd name="connsiteX387" fmla="*/ 283287 w 1244359"/>
                <a:gd name="connsiteY387" fmla="*/ 1006793 h 1201102"/>
                <a:gd name="connsiteX388" fmla="*/ 286145 w 1244359"/>
                <a:gd name="connsiteY388" fmla="*/ 1005840 h 1201102"/>
                <a:gd name="connsiteX389" fmla="*/ 286145 w 1244359"/>
                <a:gd name="connsiteY389" fmla="*/ 1004888 h 1201102"/>
                <a:gd name="connsiteX390" fmla="*/ 284240 w 1244359"/>
                <a:gd name="connsiteY390" fmla="*/ 1002030 h 1201102"/>
                <a:gd name="connsiteX391" fmla="*/ 285192 w 1244359"/>
                <a:gd name="connsiteY391" fmla="*/ 997268 h 1201102"/>
                <a:gd name="connsiteX392" fmla="*/ 289955 w 1244359"/>
                <a:gd name="connsiteY392" fmla="*/ 997268 h 1201102"/>
                <a:gd name="connsiteX393" fmla="*/ 294717 w 1244359"/>
                <a:gd name="connsiteY393" fmla="*/ 1000125 h 1201102"/>
                <a:gd name="connsiteX394" fmla="*/ 295670 w 1244359"/>
                <a:gd name="connsiteY394" fmla="*/ 1005840 h 1201102"/>
                <a:gd name="connsiteX395" fmla="*/ 300432 w 1244359"/>
                <a:gd name="connsiteY395" fmla="*/ 1007745 h 1201102"/>
                <a:gd name="connsiteX396" fmla="*/ 308052 w 1244359"/>
                <a:gd name="connsiteY396" fmla="*/ 1008698 h 1201102"/>
                <a:gd name="connsiteX397" fmla="*/ 309005 w 1244359"/>
                <a:gd name="connsiteY397" fmla="*/ 1010603 h 1201102"/>
                <a:gd name="connsiteX398" fmla="*/ 312815 w 1244359"/>
                <a:gd name="connsiteY398" fmla="*/ 1011555 h 1201102"/>
                <a:gd name="connsiteX399" fmla="*/ 313767 w 1244359"/>
                <a:gd name="connsiteY399" fmla="*/ 1011555 h 1201102"/>
                <a:gd name="connsiteX400" fmla="*/ 334722 w 1244359"/>
                <a:gd name="connsiteY400" fmla="*/ 1021080 h 1201102"/>
                <a:gd name="connsiteX401" fmla="*/ 325197 w 1244359"/>
                <a:gd name="connsiteY401" fmla="*/ 1014413 h 1201102"/>
                <a:gd name="connsiteX402" fmla="*/ 330912 w 1244359"/>
                <a:gd name="connsiteY402" fmla="*/ 1014413 h 1201102"/>
                <a:gd name="connsiteX403" fmla="*/ 331865 w 1244359"/>
                <a:gd name="connsiteY403" fmla="*/ 1013460 h 1201102"/>
                <a:gd name="connsiteX404" fmla="*/ 330912 w 1244359"/>
                <a:gd name="connsiteY404" fmla="*/ 1012508 h 1201102"/>
                <a:gd name="connsiteX405" fmla="*/ 323292 w 1244359"/>
                <a:gd name="connsiteY405" fmla="*/ 1012508 h 1201102"/>
                <a:gd name="connsiteX406" fmla="*/ 322340 w 1244359"/>
                <a:gd name="connsiteY406" fmla="*/ 1013460 h 1201102"/>
                <a:gd name="connsiteX407" fmla="*/ 316625 w 1244359"/>
                <a:gd name="connsiteY407" fmla="*/ 1009650 h 1201102"/>
                <a:gd name="connsiteX408" fmla="*/ 322340 w 1244359"/>
                <a:gd name="connsiteY408" fmla="*/ 1007745 h 1201102"/>
                <a:gd name="connsiteX409" fmla="*/ 329007 w 1244359"/>
                <a:gd name="connsiteY409" fmla="*/ 1007745 h 1201102"/>
                <a:gd name="connsiteX410" fmla="*/ 335675 w 1244359"/>
                <a:gd name="connsiteY410" fmla="*/ 1012508 h 1201102"/>
                <a:gd name="connsiteX411" fmla="*/ 340437 w 1244359"/>
                <a:gd name="connsiteY411" fmla="*/ 1011555 h 1201102"/>
                <a:gd name="connsiteX412" fmla="*/ 340437 w 1244359"/>
                <a:gd name="connsiteY412" fmla="*/ 1009650 h 1201102"/>
                <a:gd name="connsiteX413" fmla="*/ 351867 w 1244359"/>
                <a:gd name="connsiteY413" fmla="*/ 1011555 h 1201102"/>
                <a:gd name="connsiteX414" fmla="*/ 360440 w 1244359"/>
                <a:gd name="connsiteY414" fmla="*/ 1017270 h 1201102"/>
                <a:gd name="connsiteX415" fmla="*/ 365202 w 1244359"/>
                <a:gd name="connsiteY415" fmla="*/ 1022985 h 1201102"/>
                <a:gd name="connsiteX416" fmla="*/ 368060 w 1244359"/>
                <a:gd name="connsiteY416" fmla="*/ 1027748 h 1201102"/>
                <a:gd name="connsiteX417" fmla="*/ 357582 w 1244359"/>
                <a:gd name="connsiteY417" fmla="*/ 1029653 h 1201102"/>
                <a:gd name="connsiteX418" fmla="*/ 361392 w 1244359"/>
                <a:gd name="connsiteY418" fmla="*/ 1033463 h 1201102"/>
                <a:gd name="connsiteX419" fmla="*/ 354725 w 1244359"/>
                <a:gd name="connsiteY419" fmla="*/ 1035368 h 1201102"/>
                <a:gd name="connsiteX420" fmla="*/ 369012 w 1244359"/>
                <a:gd name="connsiteY420" fmla="*/ 1043940 h 1201102"/>
                <a:gd name="connsiteX421" fmla="*/ 379490 w 1244359"/>
                <a:gd name="connsiteY421" fmla="*/ 1045845 h 1201102"/>
                <a:gd name="connsiteX422" fmla="*/ 370917 w 1244359"/>
                <a:gd name="connsiteY422" fmla="*/ 1043940 h 1201102"/>
                <a:gd name="connsiteX423" fmla="*/ 366155 w 1244359"/>
                <a:gd name="connsiteY423" fmla="*/ 1045845 h 1201102"/>
                <a:gd name="connsiteX424" fmla="*/ 389967 w 1244359"/>
                <a:gd name="connsiteY424" fmla="*/ 1054418 h 1201102"/>
                <a:gd name="connsiteX425" fmla="*/ 369012 w 1244359"/>
                <a:gd name="connsiteY425" fmla="*/ 1050608 h 1201102"/>
                <a:gd name="connsiteX426" fmla="*/ 369965 w 1244359"/>
                <a:gd name="connsiteY426" fmla="*/ 1059180 h 1201102"/>
                <a:gd name="connsiteX427" fmla="*/ 370917 w 1244359"/>
                <a:gd name="connsiteY427" fmla="*/ 1057275 h 1201102"/>
                <a:gd name="connsiteX428" fmla="*/ 375680 w 1244359"/>
                <a:gd name="connsiteY428" fmla="*/ 1060133 h 1201102"/>
                <a:gd name="connsiteX429" fmla="*/ 374727 w 1244359"/>
                <a:gd name="connsiteY429" fmla="*/ 1062038 h 1201102"/>
                <a:gd name="connsiteX430" fmla="*/ 369965 w 1244359"/>
                <a:gd name="connsiteY430" fmla="*/ 1060133 h 1201102"/>
                <a:gd name="connsiteX431" fmla="*/ 383300 w 1244359"/>
                <a:gd name="connsiteY431" fmla="*/ 1069658 h 1201102"/>
                <a:gd name="connsiteX432" fmla="*/ 418542 w 1244359"/>
                <a:gd name="connsiteY432" fmla="*/ 1082993 h 1201102"/>
                <a:gd name="connsiteX433" fmla="*/ 406160 w 1244359"/>
                <a:gd name="connsiteY433" fmla="*/ 1074420 h 1201102"/>
                <a:gd name="connsiteX434" fmla="*/ 415685 w 1244359"/>
                <a:gd name="connsiteY434" fmla="*/ 1076325 h 1201102"/>
                <a:gd name="connsiteX435" fmla="*/ 406160 w 1244359"/>
                <a:gd name="connsiteY435" fmla="*/ 1070610 h 1201102"/>
                <a:gd name="connsiteX436" fmla="*/ 409017 w 1244359"/>
                <a:gd name="connsiteY436" fmla="*/ 1069658 h 1201102"/>
                <a:gd name="connsiteX437" fmla="*/ 417590 w 1244359"/>
                <a:gd name="connsiteY437" fmla="*/ 1078230 h 1201102"/>
                <a:gd name="connsiteX438" fmla="*/ 421400 w 1244359"/>
                <a:gd name="connsiteY438" fmla="*/ 1079183 h 1201102"/>
                <a:gd name="connsiteX439" fmla="*/ 420447 w 1244359"/>
                <a:gd name="connsiteY439" fmla="*/ 1074420 h 1201102"/>
                <a:gd name="connsiteX440" fmla="*/ 410922 w 1244359"/>
                <a:gd name="connsiteY440" fmla="*/ 1066800 h 1201102"/>
                <a:gd name="connsiteX441" fmla="*/ 429972 w 1244359"/>
                <a:gd name="connsiteY441" fmla="*/ 1070610 h 1201102"/>
                <a:gd name="connsiteX442" fmla="*/ 434735 w 1244359"/>
                <a:gd name="connsiteY442" fmla="*/ 1076325 h 1201102"/>
                <a:gd name="connsiteX443" fmla="*/ 439497 w 1244359"/>
                <a:gd name="connsiteY443" fmla="*/ 1077278 h 1201102"/>
                <a:gd name="connsiteX444" fmla="*/ 444260 w 1244359"/>
                <a:gd name="connsiteY444" fmla="*/ 1075373 h 1201102"/>
                <a:gd name="connsiteX445" fmla="*/ 453785 w 1244359"/>
                <a:gd name="connsiteY445" fmla="*/ 1081088 h 1201102"/>
                <a:gd name="connsiteX446" fmla="*/ 473787 w 1244359"/>
                <a:gd name="connsiteY446" fmla="*/ 1093470 h 1201102"/>
                <a:gd name="connsiteX447" fmla="*/ 473787 w 1244359"/>
                <a:gd name="connsiteY447" fmla="*/ 1093470 h 1201102"/>
                <a:gd name="connsiteX448" fmla="*/ 472835 w 1244359"/>
                <a:gd name="connsiteY448" fmla="*/ 1094423 h 1201102"/>
                <a:gd name="connsiteX449" fmla="*/ 452832 w 1244359"/>
                <a:gd name="connsiteY449" fmla="*/ 1091565 h 1201102"/>
                <a:gd name="connsiteX450" fmla="*/ 453785 w 1244359"/>
                <a:gd name="connsiteY450" fmla="*/ 1092518 h 1201102"/>
                <a:gd name="connsiteX451" fmla="*/ 439497 w 1244359"/>
                <a:gd name="connsiteY451" fmla="*/ 1089660 h 1201102"/>
                <a:gd name="connsiteX452" fmla="*/ 444260 w 1244359"/>
                <a:gd name="connsiteY452" fmla="*/ 1093470 h 1201102"/>
                <a:gd name="connsiteX453" fmla="*/ 430925 w 1244359"/>
                <a:gd name="connsiteY453" fmla="*/ 1088708 h 1201102"/>
                <a:gd name="connsiteX454" fmla="*/ 437592 w 1244359"/>
                <a:gd name="connsiteY454" fmla="*/ 1091565 h 1201102"/>
                <a:gd name="connsiteX455" fmla="*/ 430925 w 1244359"/>
                <a:gd name="connsiteY455" fmla="*/ 1087755 h 1201102"/>
                <a:gd name="connsiteX456" fmla="*/ 430925 w 1244359"/>
                <a:gd name="connsiteY456" fmla="*/ 1087755 h 1201102"/>
                <a:gd name="connsiteX457" fmla="*/ 430925 w 1244359"/>
                <a:gd name="connsiteY457" fmla="*/ 1087755 h 1201102"/>
                <a:gd name="connsiteX458" fmla="*/ 427115 w 1244359"/>
                <a:gd name="connsiteY458" fmla="*/ 1084898 h 1201102"/>
                <a:gd name="connsiteX459" fmla="*/ 422352 w 1244359"/>
                <a:gd name="connsiteY459" fmla="*/ 1085850 h 1201102"/>
                <a:gd name="connsiteX460" fmla="*/ 423305 w 1244359"/>
                <a:gd name="connsiteY460" fmla="*/ 1085850 h 1201102"/>
                <a:gd name="connsiteX461" fmla="*/ 396635 w 1244359"/>
                <a:gd name="connsiteY461" fmla="*/ 1078230 h 1201102"/>
                <a:gd name="connsiteX462" fmla="*/ 365202 w 1244359"/>
                <a:gd name="connsiteY462" fmla="*/ 1071563 h 1201102"/>
                <a:gd name="connsiteX463" fmla="*/ 354725 w 1244359"/>
                <a:gd name="connsiteY463" fmla="*/ 1064895 h 1201102"/>
                <a:gd name="connsiteX464" fmla="*/ 329007 w 1244359"/>
                <a:gd name="connsiteY464" fmla="*/ 1048703 h 1201102"/>
                <a:gd name="connsiteX465" fmla="*/ 314720 w 1244359"/>
                <a:gd name="connsiteY465" fmla="*/ 1041083 h 1201102"/>
                <a:gd name="connsiteX466" fmla="*/ 315672 w 1244359"/>
                <a:gd name="connsiteY466" fmla="*/ 1039178 h 1201102"/>
                <a:gd name="connsiteX467" fmla="*/ 291860 w 1244359"/>
                <a:gd name="connsiteY467" fmla="*/ 1022033 h 1201102"/>
                <a:gd name="connsiteX468" fmla="*/ 294717 w 1244359"/>
                <a:gd name="connsiteY468" fmla="*/ 1028700 h 1201102"/>
                <a:gd name="connsiteX469" fmla="*/ 296622 w 1244359"/>
                <a:gd name="connsiteY469" fmla="*/ 1025843 h 1201102"/>
                <a:gd name="connsiteX470" fmla="*/ 305195 w 1244359"/>
                <a:gd name="connsiteY470" fmla="*/ 1040130 h 1201102"/>
                <a:gd name="connsiteX471" fmla="*/ 327102 w 1244359"/>
                <a:gd name="connsiteY471" fmla="*/ 1053465 h 1201102"/>
                <a:gd name="connsiteX472" fmla="*/ 331865 w 1244359"/>
                <a:gd name="connsiteY472" fmla="*/ 1060133 h 1201102"/>
                <a:gd name="connsiteX473" fmla="*/ 334722 w 1244359"/>
                <a:gd name="connsiteY473" fmla="*/ 1057275 h 1201102"/>
                <a:gd name="connsiteX474" fmla="*/ 348057 w 1244359"/>
                <a:gd name="connsiteY474" fmla="*/ 1065848 h 1201102"/>
                <a:gd name="connsiteX475" fmla="*/ 341390 w 1244359"/>
                <a:gd name="connsiteY475" fmla="*/ 1067753 h 1201102"/>
                <a:gd name="connsiteX476" fmla="*/ 344247 w 1244359"/>
                <a:gd name="connsiteY476" fmla="*/ 1068705 h 1201102"/>
                <a:gd name="connsiteX477" fmla="*/ 342342 w 1244359"/>
                <a:gd name="connsiteY477" fmla="*/ 1071563 h 1201102"/>
                <a:gd name="connsiteX478" fmla="*/ 351867 w 1244359"/>
                <a:gd name="connsiteY478" fmla="*/ 1073468 h 1201102"/>
                <a:gd name="connsiteX479" fmla="*/ 369012 w 1244359"/>
                <a:gd name="connsiteY479" fmla="*/ 1086803 h 1201102"/>
                <a:gd name="connsiteX480" fmla="*/ 373775 w 1244359"/>
                <a:gd name="connsiteY480" fmla="*/ 1085850 h 1201102"/>
                <a:gd name="connsiteX481" fmla="*/ 372822 w 1244359"/>
                <a:gd name="connsiteY481" fmla="*/ 1087755 h 1201102"/>
                <a:gd name="connsiteX482" fmla="*/ 444260 w 1244359"/>
                <a:gd name="connsiteY482" fmla="*/ 1109663 h 1201102"/>
                <a:gd name="connsiteX483" fmla="*/ 472835 w 1244359"/>
                <a:gd name="connsiteY483" fmla="*/ 1120140 h 1201102"/>
                <a:gd name="connsiteX484" fmla="*/ 562370 w 1244359"/>
                <a:gd name="connsiteY484" fmla="*/ 1133475 h 1201102"/>
                <a:gd name="connsiteX485" fmla="*/ 595707 w 1244359"/>
                <a:gd name="connsiteY485" fmla="*/ 1132523 h 1201102"/>
                <a:gd name="connsiteX486" fmla="*/ 601422 w 1244359"/>
                <a:gd name="connsiteY486" fmla="*/ 1131570 h 1201102"/>
                <a:gd name="connsiteX487" fmla="*/ 586182 w 1244359"/>
                <a:gd name="connsiteY487" fmla="*/ 1137285 h 1201102"/>
                <a:gd name="connsiteX488" fmla="*/ 585230 w 1244359"/>
                <a:gd name="connsiteY488" fmla="*/ 1144905 h 1201102"/>
                <a:gd name="connsiteX489" fmla="*/ 542367 w 1244359"/>
                <a:gd name="connsiteY489" fmla="*/ 1146810 h 1201102"/>
                <a:gd name="connsiteX490" fmla="*/ 533795 w 1244359"/>
                <a:gd name="connsiteY490" fmla="*/ 1143953 h 1201102"/>
                <a:gd name="connsiteX491" fmla="*/ 513792 w 1244359"/>
                <a:gd name="connsiteY491" fmla="*/ 1141095 h 1201102"/>
                <a:gd name="connsiteX492" fmla="*/ 502362 w 1244359"/>
                <a:gd name="connsiteY492" fmla="*/ 1143953 h 1201102"/>
                <a:gd name="connsiteX493" fmla="*/ 489980 w 1244359"/>
                <a:gd name="connsiteY493" fmla="*/ 1139190 h 1201102"/>
                <a:gd name="connsiteX494" fmla="*/ 481407 w 1244359"/>
                <a:gd name="connsiteY494" fmla="*/ 1139190 h 1201102"/>
                <a:gd name="connsiteX495" fmla="*/ 483312 w 1244359"/>
                <a:gd name="connsiteY495" fmla="*/ 1138238 h 1201102"/>
                <a:gd name="connsiteX496" fmla="*/ 472835 w 1244359"/>
                <a:gd name="connsiteY496" fmla="*/ 1139190 h 1201102"/>
                <a:gd name="connsiteX497" fmla="*/ 471882 w 1244359"/>
                <a:gd name="connsiteY497" fmla="*/ 1136333 h 1201102"/>
                <a:gd name="connsiteX498" fmla="*/ 454737 w 1244359"/>
                <a:gd name="connsiteY498" fmla="*/ 1135380 h 1201102"/>
                <a:gd name="connsiteX499" fmla="*/ 453785 w 1244359"/>
                <a:gd name="connsiteY499" fmla="*/ 1131570 h 1201102"/>
                <a:gd name="connsiteX500" fmla="*/ 444260 w 1244359"/>
                <a:gd name="connsiteY500" fmla="*/ 1133475 h 1201102"/>
                <a:gd name="connsiteX501" fmla="*/ 430925 w 1244359"/>
                <a:gd name="connsiteY501" fmla="*/ 1125855 h 1201102"/>
                <a:gd name="connsiteX502" fmla="*/ 412827 w 1244359"/>
                <a:gd name="connsiteY502" fmla="*/ 1122998 h 1201102"/>
                <a:gd name="connsiteX503" fmla="*/ 395682 w 1244359"/>
                <a:gd name="connsiteY503" fmla="*/ 1118235 h 1201102"/>
                <a:gd name="connsiteX504" fmla="*/ 396635 w 1244359"/>
                <a:gd name="connsiteY504" fmla="*/ 1121093 h 1201102"/>
                <a:gd name="connsiteX505" fmla="*/ 377585 w 1244359"/>
                <a:gd name="connsiteY505" fmla="*/ 1115378 h 1201102"/>
                <a:gd name="connsiteX506" fmla="*/ 379490 w 1244359"/>
                <a:gd name="connsiteY506" fmla="*/ 1114425 h 1201102"/>
                <a:gd name="connsiteX507" fmla="*/ 358535 w 1244359"/>
                <a:gd name="connsiteY507" fmla="*/ 1106805 h 1201102"/>
                <a:gd name="connsiteX508" fmla="*/ 342342 w 1244359"/>
                <a:gd name="connsiteY508" fmla="*/ 1099185 h 1201102"/>
                <a:gd name="connsiteX509" fmla="*/ 337580 w 1244359"/>
                <a:gd name="connsiteY509" fmla="*/ 1100138 h 1201102"/>
                <a:gd name="connsiteX510" fmla="*/ 330912 w 1244359"/>
                <a:gd name="connsiteY510" fmla="*/ 1098233 h 1201102"/>
                <a:gd name="connsiteX511" fmla="*/ 327102 w 1244359"/>
                <a:gd name="connsiteY511" fmla="*/ 1092518 h 1201102"/>
                <a:gd name="connsiteX512" fmla="*/ 317577 w 1244359"/>
                <a:gd name="connsiteY512" fmla="*/ 1091565 h 1201102"/>
                <a:gd name="connsiteX513" fmla="*/ 316625 w 1244359"/>
                <a:gd name="connsiteY513" fmla="*/ 1087755 h 1201102"/>
                <a:gd name="connsiteX514" fmla="*/ 321387 w 1244359"/>
                <a:gd name="connsiteY514" fmla="*/ 1087755 h 1201102"/>
                <a:gd name="connsiteX515" fmla="*/ 309005 w 1244359"/>
                <a:gd name="connsiteY515" fmla="*/ 1088708 h 1201102"/>
                <a:gd name="connsiteX516" fmla="*/ 319482 w 1244359"/>
                <a:gd name="connsiteY516" fmla="*/ 1096328 h 1201102"/>
                <a:gd name="connsiteX517" fmla="*/ 339485 w 1244359"/>
                <a:gd name="connsiteY517" fmla="*/ 1105853 h 1201102"/>
                <a:gd name="connsiteX518" fmla="*/ 336627 w 1244359"/>
                <a:gd name="connsiteY518" fmla="*/ 1105853 h 1201102"/>
                <a:gd name="connsiteX519" fmla="*/ 336627 w 1244359"/>
                <a:gd name="connsiteY519" fmla="*/ 1102995 h 1201102"/>
                <a:gd name="connsiteX520" fmla="*/ 309957 w 1244359"/>
                <a:gd name="connsiteY520" fmla="*/ 1091565 h 1201102"/>
                <a:gd name="connsiteX521" fmla="*/ 305195 w 1244359"/>
                <a:gd name="connsiteY521" fmla="*/ 1095375 h 1201102"/>
                <a:gd name="connsiteX522" fmla="*/ 335675 w 1244359"/>
                <a:gd name="connsiteY522" fmla="*/ 1109663 h 1201102"/>
                <a:gd name="connsiteX523" fmla="*/ 342342 w 1244359"/>
                <a:gd name="connsiteY523" fmla="*/ 1108710 h 1201102"/>
                <a:gd name="connsiteX524" fmla="*/ 353772 w 1244359"/>
                <a:gd name="connsiteY524" fmla="*/ 1116330 h 1201102"/>
                <a:gd name="connsiteX525" fmla="*/ 353772 w 1244359"/>
                <a:gd name="connsiteY525" fmla="*/ 1113473 h 1201102"/>
                <a:gd name="connsiteX526" fmla="*/ 374727 w 1244359"/>
                <a:gd name="connsiteY526" fmla="*/ 1124903 h 1201102"/>
                <a:gd name="connsiteX527" fmla="*/ 362345 w 1244359"/>
                <a:gd name="connsiteY527" fmla="*/ 1122998 h 1201102"/>
                <a:gd name="connsiteX528" fmla="*/ 376632 w 1244359"/>
                <a:gd name="connsiteY528" fmla="*/ 1127760 h 1201102"/>
                <a:gd name="connsiteX529" fmla="*/ 375680 w 1244359"/>
                <a:gd name="connsiteY529" fmla="*/ 1129665 h 1201102"/>
                <a:gd name="connsiteX530" fmla="*/ 399492 w 1244359"/>
                <a:gd name="connsiteY530" fmla="*/ 1138238 h 1201102"/>
                <a:gd name="connsiteX531" fmla="*/ 412827 w 1244359"/>
                <a:gd name="connsiteY531" fmla="*/ 1143953 h 1201102"/>
                <a:gd name="connsiteX532" fmla="*/ 426162 w 1244359"/>
                <a:gd name="connsiteY532" fmla="*/ 1146810 h 1201102"/>
                <a:gd name="connsiteX533" fmla="*/ 427115 w 1244359"/>
                <a:gd name="connsiteY533" fmla="*/ 1149668 h 1201102"/>
                <a:gd name="connsiteX534" fmla="*/ 471882 w 1244359"/>
                <a:gd name="connsiteY534" fmla="*/ 1159193 h 1201102"/>
                <a:gd name="connsiteX535" fmla="*/ 461405 w 1244359"/>
                <a:gd name="connsiteY535" fmla="*/ 1159193 h 1201102"/>
                <a:gd name="connsiteX536" fmla="*/ 474740 w 1244359"/>
                <a:gd name="connsiteY536" fmla="*/ 1163003 h 1201102"/>
                <a:gd name="connsiteX537" fmla="*/ 474740 w 1244359"/>
                <a:gd name="connsiteY537" fmla="*/ 1164908 h 1201102"/>
                <a:gd name="connsiteX538" fmla="*/ 489980 w 1244359"/>
                <a:gd name="connsiteY538" fmla="*/ 1162050 h 1201102"/>
                <a:gd name="connsiteX539" fmla="*/ 509982 w 1244359"/>
                <a:gd name="connsiteY539" fmla="*/ 1167765 h 1201102"/>
                <a:gd name="connsiteX540" fmla="*/ 525222 w 1244359"/>
                <a:gd name="connsiteY540" fmla="*/ 1167765 h 1201102"/>
                <a:gd name="connsiteX541" fmla="*/ 528080 w 1244359"/>
                <a:gd name="connsiteY541" fmla="*/ 1166813 h 1201102"/>
                <a:gd name="connsiteX542" fmla="*/ 542367 w 1244359"/>
                <a:gd name="connsiteY542" fmla="*/ 1170623 h 1201102"/>
                <a:gd name="connsiteX543" fmla="*/ 533795 w 1244359"/>
                <a:gd name="connsiteY543" fmla="*/ 1172528 h 1201102"/>
                <a:gd name="connsiteX544" fmla="*/ 539510 w 1244359"/>
                <a:gd name="connsiteY544" fmla="*/ 1177290 h 1201102"/>
                <a:gd name="connsiteX545" fmla="*/ 550940 w 1244359"/>
                <a:gd name="connsiteY545" fmla="*/ 1179195 h 1201102"/>
                <a:gd name="connsiteX546" fmla="*/ 542367 w 1244359"/>
                <a:gd name="connsiteY546" fmla="*/ 1174433 h 1201102"/>
                <a:gd name="connsiteX547" fmla="*/ 547130 w 1244359"/>
                <a:gd name="connsiteY547" fmla="*/ 1173480 h 1201102"/>
                <a:gd name="connsiteX548" fmla="*/ 555702 w 1244359"/>
                <a:gd name="connsiteY548" fmla="*/ 1175385 h 1201102"/>
                <a:gd name="connsiteX549" fmla="*/ 556655 w 1244359"/>
                <a:gd name="connsiteY549" fmla="*/ 1178243 h 1201102"/>
                <a:gd name="connsiteX550" fmla="*/ 528080 w 1244359"/>
                <a:gd name="connsiteY550" fmla="*/ 1178243 h 1201102"/>
                <a:gd name="connsiteX551" fmla="*/ 501410 w 1244359"/>
                <a:gd name="connsiteY551" fmla="*/ 1172528 h 1201102"/>
                <a:gd name="connsiteX552" fmla="*/ 480455 w 1244359"/>
                <a:gd name="connsiteY552" fmla="*/ 1169670 h 1201102"/>
                <a:gd name="connsiteX553" fmla="*/ 459500 w 1244359"/>
                <a:gd name="connsiteY553" fmla="*/ 1167765 h 1201102"/>
                <a:gd name="connsiteX554" fmla="*/ 455690 w 1244359"/>
                <a:gd name="connsiteY554" fmla="*/ 1163955 h 1201102"/>
                <a:gd name="connsiteX555" fmla="*/ 403302 w 1244359"/>
                <a:gd name="connsiteY555" fmla="*/ 1150620 h 1201102"/>
                <a:gd name="connsiteX556" fmla="*/ 412827 w 1244359"/>
                <a:gd name="connsiteY556" fmla="*/ 1155383 h 1201102"/>
                <a:gd name="connsiteX557" fmla="*/ 393777 w 1244359"/>
                <a:gd name="connsiteY557" fmla="*/ 1145858 h 1201102"/>
                <a:gd name="connsiteX558" fmla="*/ 382347 w 1244359"/>
                <a:gd name="connsiteY558" fmla="*/ 1143000 h 1201102"/>
                <a:gd name="connsiteX559" fmla="*/ 389015 w 1244359"/>
                <a:gd name="connsiteY559" fmla="*/ 1147763 h 1201102"/>
                <a:gd name="connsiteX560" fmla="*/ 364250 w 1244359"/>
                <a:gd name="connsiteY560" fmla="*/ 1136333 h 1201102"/>
                <a:gd name="connsiteX561" fmla="*/ 330912 w 1244359"/>
                <a:gd name="connsiteY561" fmla="*/ 1122045 h 1201102"/>
                <a:gd name="connsiteX562" fmla="*/ 306147 w 1244359"/>
                <a:gd name="connsiteY562" fmla="*/ 1105853 h 1201102"/>
                <a:gd name="connsiteX563" fmla="*/ 301385 w 1244359"/>
                <a:gd name="connsiteY563" fmla="*/ 1102043 h 1201102"/>
                <a:gd name="connsiteX564" fmla="*/ 298527 w 1244359"/>
                <a:gd name="connsiteY564" fmla="*/ 1104900 h 1201102"/>
                <a:gd name="connsiteX565" fmla="*/ 295670 w 1244359"/>
                <a:gd name="connsiteY565" fmla="*/ 1103948 h 1201102"/>
                <a:gd name="connsiteX566" fmla="*/ 289002 w 1244359"/>
                <a:gd name="connsiteY566" fmla="*/ 1097280 h 1201102"/>
                <a:gd name="connsiteX567" fmla="*/ 275667 w 1244359"/>
                <a:gd name="connsiteY567" fmla="*/ 1090613 h 1201102"/>
                <a:gd name="connsiteX568" fmla="*/ 261380 w 1244359"/>
                <a:gd name="connsiteY568" fmla="*/ 1079183 h 1201102"/>
                <a:gd name="connsiteX569" fmla="*/ 229947 w 1244359"/>
                <a:gd name="connsiteY569" fmla="*/ 1054418 h 1201102"/>
                <a:gd name="connsiteX570" fmla="*/ 202325 w 1244359"/>
                <a:gd name="connsiteY570" fmla="*/ 1031558 h 1201102"/>
                <a:gd name="connsiteX571" fmla="*/ 226137 w 1244359"/>
                <a:gd name="connsiteY571" fmla="*/ 1054418 h 1201102"/>
                <a:gd name="connsiteX572" fmla="*/ 249950 w 1244359"/>
                <a:gd name="connsiteY572" fmla="*/ 1071563 h 1201102"/>
                <a:gd name="connsiteX573" fmla="*/ 275667 w 1244359"/>
                <a:gd name="connsiteY573" fmla="*/ 1088708 h 1201102"/>
                <a:gd name="connsiteX574" fmla="*/ 276620 w 1244359"/>
                <a:gd name="connsiteY574" fmla="*/ 1093470 h 1201102"/>
                <a:gd name="connsiteX575" fmla="*/ 269000 w 1244359"/>
                <a:gd name="connsiteY575" fmla="*/ 1091565 h 1201102"/>
                <a:gd name="connsiteX576" fmla="*/ 295670 w 1244359"/>
                <a:gd name="connsiteY576" fmla="*/ 1109663 h 1201102"/>
                <a:gd name="connsiteX577" fmla="*/ 304242 w 1244359"/>
                <a:gd name="connsiteY577" fmla="*/ 1113473 h 1201102"/>
                <a:gd name="connsiteX578" fmla="*/ 338532 w 1244359"/>
                <a:gd name="connsiteY578" fmla="*/ 1125855 h 1201102"/>
                <a:gd name="connsiteX579" fmla="*/ 329960 w 1244359"/>
                <a:gd name="connsiteY579" fmla="*/ 1123950 h 1201102"/>
                <a:gd name="connsiteX580" fmla="*/ 337580 w 1244359"/>
                <a:gd name="connsiteY580" fmla="*/ 1129665 h 1201102"/>
                <a:gd name="connsiteX581" fmla="*/ 329007 w 1244359"/>
                <a:gd name="connsiteY581" fmla="*/ 1126808 h 1201102"/>
                <a:gd name="connsiteX582" fmla="*/ 338532 w 1244359"/>
                <a:gd name="connsiteY582" fmla="*/ 1136333 h 1201102"/>
                <a:gd name="connsiteX583" fmla="*/ 344247 w 1244359"/>
                <a:gd name="connsiteY583" fmla="*/ 1135380 h 1201102"/>
                <a:gd name="connsiteX584" fmla="*/ 347105 w 1244359"/>
                <a:gd name="connsiteY584" fmla="*/ 1137285 h 1201102"/>
                <a:gd name="connsiteX585" fmla="*/ 340437 w 1244359"/>
                <a:gd name="connsiteY585" fmla="*/ 1140143 h 1201102"/>
                <a:gd name="connsiteX586" fmla="*/ 348057 w 1244359"/>
                <a:gd name="connsiteY586" fmla="*/ 1141095 h 1201102"/>
                <a:gd name="connsiteX587" fmla="*/ 346152 w 1244359"/>
                <a:gd name="connsiteY587" fmla="*/ 1145858 h 1201102"/>
                <a:gd name="connsiteX588" fmla="*/ 361392 w 1244359"/>
                <a:gd name="connsiteY588" fmla="*/ 1153478 h 1201102"/>
                <a:gd name="connsiteX589" fmla="*/ 359487 w 1244359"/>
                <a:gd name="connsiteY589" fmla="*/ 1150620 h 1201102"/>
                <a:gd name="connsiteX590" fmla="*/ 367107 w 1244359"/>
                <a:gd name="connsiteY590" fmla="*/ 1153478 h 1201102"/>
                <a:gd name="connsiteX591" fmla="*/ 362345 w 1244359"/>
                <a:gd name="connsiteY591" fmla="*/ 1152525 h 1201102"/>
                <a:gd name="connsiteX592" fmla="*/ 387110 w 1244359"/>
                <a:gd name="connsiteY592" fmla="*/ 1165860 h 1201102"/>
                <a:gd name="connsiteX593" fmla="*/ 389967 w 1244359"/>
                <a:gd name="connsiteY593" fmla="*/ 1163003 h 1201102"/>
                <a:gd name="connsiteX594" fmla="*/ 402350 w 1244359"/>
                <a:gd name="connsiteY594" fmla="*/ 1170623 h 1201102"/>
                <a:gd name="connsiteX595" fmla="*/ 405207 w 1244359"/>
                <a:gd name="connsiteY595" fmla="*/ 1166813 h 1201102"/>
                <a:gd name="connsiteX596" fmla="*/ 417590 w 1244359"/>
                <a:gd name="connsiteY596" fmla="*/ 1172528 h 1201102"/>
                <a:gd name="connsiteX597" fmla="*/ 409970 w 1244359"/>
                <a:gd name="connsiteY597" fmla="*/ 1172528 h 1201102"/>
                <a:gd name="connsiteX598" fmla="*/ 429020 w 1244359"/>
                <a:gd name="connsiteY598" fmla="*/ 1174433 h 1201102"/>
                <a:gd name="connsiteX599" fmla="*/ 432830 w 1244359"/>
                <a:gd name="connsiteY599" fmla="*/ 1180148 h 1201102"/>
                <a:gd name="connsiteX600" fmla="*/ 436640 w 1244359"/>
                <a:gd name="connsiteY600" fmla="*/ 1177290 h 1201102"/>
                <a:gd name="connsiteX601" fmla="*/ 447117 w 1244359"/>
                <a:gd name="connsiteY601" fmla="*/ 1181100 h 1201102"/>
                <a:gd name="connsiteX602" fmla="*/ 463310 w 1244359"/>
                <a:gd name="connsiteY602" fmla="*/ 1185863 h 1201102"/>
                <a:gd name="connsiteX603" fmla="*/ 465215 w 1244359"/>
                <a:gd name="connsiteY603" fmla="*/ 1183005 h 1201102"/>
                <a:gd name="connsiteX604" fmla="*/ 501410 w 1244359"/>
                <a:gd name="connsiteY604" fmla="*/ 1189673 h 1201102"/>
                <a:gd name="connsiteX605" fmla="*/ 535700 w 1244359"/>
                <a:gd name="connsiteY605" fmla="*/ 1194435 h 1201102"/>
                <a:gd name="connsiteX606" fmla="*/ 535700 w 1244359"/>
                <a:gd name="connsiteY606" fmla="*/ 1191578 h 1201102"/>
                <a:gd name="connsiteX607" fmla="*/ 557607 w 1244359"/>
                <a:gd name="connsiteY607" fmla="*/ 1191578 h 1201102"/>
                <a:gd name="connsiteX608" fmla="*/ 555702 w 1244359"/>
                <a:gd name="connsiteY608" fmla="*/ 1193483 h 1201102"/>
                <a:gd name="connsiteX609" fmla="*/ 575705 w 1244359"/>
                <a:gd name="connsiteY609" fmla="*/ 1196340 h 1201102"/>
                <a:gd name="connsiteX610" fmla="*/ 561417 w 1244359"/>
                <a:gd name="connsiteY610" fmla="*/ 1201103 h 1201102"/>
                <a:gd name="connsiteX611" fmla="*/ 589040 w 1244359"/>
                <a:gd name="connsiteY611" fmla="*/ 1196340 h 1201102"/>
                <a:gd name="connsiteX612" fmla="*/ 589040 w 1244359"/>
                <a:gd name="connsiteY612" fmla="*/ 1193483 h 1201102"/>
                <a:gd name="connsiteX613" fmla="*/ 598565 w 1244359"/>
                <a:gd name="connsiteY613" fmla="*/ 1192530 h 1201102"/>
                <a:gd name="connsiteX614" fmla="*/ 606185 w 1244359"/>
                <a:gd name="connsiteY614" fmla="*/ 1196340 h 1201102"/>
                <a:gd name="connsiteX615" fmla="*/ 641427 w 1244359"/>
                <a:gd name="connsiteY615" fmla="*/ 1191578 h 1201102"/>
                <a:gd name="connsiteX616" fmla="*/ 661430 w 1244359"/>
                <a:gd name="connsiteY616" fmla="*/ 1191578 h 1201102"/>
                <a:gd name="connsiteX617" fmla="*/ 683337 w 1244359"/>
                <a:gd name="connsiteY617" fmla="*/ 1188720 h 1201102"/>
                <a:gd name="connsiteX618" fmla="*/ 720485 w 1244359"/>
                <a:gd name="connsiteY618" fmla="*/ 1179195 h 1201102"/>
                <a:gd name="connsiteX619" fmla="*/ 729057 w 1244359"/>
                <a:gd name="connsiteY619" fmla="*/ 1181100 h 1201102"/>
                <a:gd name="connsiteX620" fmla="*/ 748107 w 1244359"/>
                <a:gd name="connsiteY620" fmla="*/ 1174433 h 1201102"/>
                <a:gd name="connsiteX621" fmla="*/ 744297 w 1244359"/>
                <a:gd name="connsiteY621" fmla="*/ 1173480 h 1201102"/>
                <a:gd name="connsiteX622" fmla="*/ 754775 w 1244359"/>
                <a:gd name="connsiteY622" fmla="*/ 1169670 h 1201102"/>
                <a:gd name="connsiteX623" fmla="*/ 758585 w 1244359"/>
                <a:gd name="connsiteY623" fmla="*/ 1171575 h 1201102"/>
                <a:gd name="connsiteX624" fmla="*/ 782397 w 1244359"/>
                <a:gd name="connsiteY624" fmla="*/ 1165860 h 1201102"/>
                <a:gd name="connsiteX625" fmla="*/ 778587 w 1244359"/>
                <a:gd name="connsiteY625" fmla="*/ 1163955 h 1201102"/>
                <a:gd name="connsiteX626" fmla="*/ 797637 w 1244359"/>
                <a:gd name="connsiteY626" fmla="*/ 1161098 h 1201102"/>
                <a:gd name="connsiteX627" fmla="*/ 790017 w 1244359"/>
                <a:gd name="connsiteY627" fmla="*/ 1163003 h 1201102"/>
                <a:gd name="connsiteX628" fmla="*/ 793827 w 1244359"/>
                <a:gd name="connsiteY628" fmla="*/ 1163955 h 1201102"/>
                <a:gd name="connsiteX629" fmla="*/ 840500 w 1244359"/>
                <a:gd name="connsiteY629" fmla="*/ 1143953 h 1201102"/>
                <a:gd name="connsiteX630" fmla="*/ 846215 w 1244359"/>
                <a:gd name="connsiteY630" fmla="*/ 1138238 h 1201102"/>
                <a:gd name="connsiteX631" fmla="*/ 862407 w 1244359"/>
                <a:gd name="connsiteY631" fmla="*/ 1133475 h 1201102"/>
                <a:gd name="connsiteX632" fmla="*/ 868122 w 1244359"/>
                <a:gd name="connsiteY632" fmla="*/ 1130618 h 1201102"/>
                <a:gd name="connsiteX633" fmla="*/ 888125 w 1244359"/>
                <a:gd name="connsiteY633" fmla="*/ 1122045 h 1201102"/>
                <a:gd name="connsiteX634" fmla="*/ 882410 w 1244359"/>
                <a:gd name="connsiteY634" fmla="*/ 1127760 h 1201102"/>
                <a:gd name="connsiteX635" fmla="*/ 893840 w 1244359"/>
                <a:gd name="connsiteY635" fmla="*/ 1122045 h 1201102"/>
                <a:gd name="connsiteX636" fmla="*/ 895745 w 1244359"/>
                <a:gd name="connsiteY636" fmla="*/ 1117283 h 1201102"/>
                <a:gd name="connsiteX637" fmla="*/ 902412 w 1244359"/>
                <a:gd name="connsiteY637" fmla="*/ 1115378 h 1201102"/>
                <a:gd name="connsiteX638" fmla="*/ 891935 w 1244359"/>
                <a:gd name="connsiteY638" fmla="*/ 1125855 h 1201102"/>
                <a:gd name="connsiteX639" fmla="*/ 915747 w 1244359"/>
                <a:gd name="connsiteY639" fmla="*/ 1114425 h 1201102"/>
                <a:gd name="connsiteX640" fmla="*/ 918605 w 1244359"/>
                <a:gd name="connsiteY640" fmla="*/ 1112520 h 1201102"/>
                <a:gd name="connsiteX641" fmla="*/ 913842 w 1244359"/>
                <a:gd name="connsiteY641" fmla="*/ 1122045 h 1201102"/>
                <a:gd name="connsiteX642" fmla="*/ 936702 w 1244359"/>
                <a:gd name="connsiteY642" fmla="*/ 1105853 h 1201102"/>
                <a:gd name="connsiteX643" fmla="*/ 956705 w 1244359"/>
                <a:gd name="connsiteY643" fmla="*/ 1087755 h 1201102"/>
                <a:gd name="connsiteX644" fmla="*/ 957657 w 1244359"/>
                <a:gd name="connsiteY644" fmla="*/ 1091565 h 1201102"/>
                <a:gd name="connsiteX645" fmla="*/ 965277 w 1244359"/>
                <a:gd name="connsiteY645" fmla="*/ 1083945 h 1201102"/>
                <a:gd name="connsiteX646" fmla="*/ 968135 w 1244359"/>
                <a:gd name="connsiteY646" fmla="*/ 1085850 h 1201102"/>
                <a:gd name="connsiteX647" fmla="*/ 975755 w 1244359"/>
                <a:gd name="connsiteY647" fmla="*/ 1078230 h 1201102"/>
                <a:gd name="connsiteX648" fmla="*/ 964325 w 1244359"/>
                <a:gd name="connsiteY648" fmla="*/ 1082040 h 1201102"/>
                <a:gd name="connsiteX649" fmla="*/ 985280 w 1244359"/>
                <a:gd name="connsiteY649" fmla="*/ 1067753 h 1201102"/>
                <a:gd name="connsiteX650" fmla="*/ 977660 w 1244359"/>
                <a:gd name="connsiteY650" fmla="*/ 1075373 h 1201102"/>
                <a:gd name="connsiteX651" fmla="*/ 985280 w 1244359"/>
                <a:gd name="connsiteY651" fmla="*/ 1075373 h 1201102"/>
                <a:gd name="connsiteX652" fmla="*/ 984327 w 1244359"/>
                <a:gd name="connsiteY652" fmla="*/ 1071563 h 1201102"/>
                <a:gd name="connsiteX653" fmla="*/ 1010045 w 1244359"/>
                <a:gd name="connsiteY653" fmla="*/ 1057275 h 1201102"/>
                <a:gd name="connsiteX654" fmla="*/ 1004330 w 1244359"/>
                <a:gd name="connsiteY654" fmla="*/ 1055370 h 1201102"/>
                <a:gd name="connsiteX655" fmla="*/ 1011950 w 1244359"/>
                <a:gd name="connsiteY655" fmla="*/ 1049655 h 1201102"/>
                <a:gd name="connsiteX656" fmla="*/ 1013855 w 1244359"/>
                <a:gd name="connsiteY656" fmla="*/ 1054418 h 1201102"/>
                <a:gd name="connsiteX657" fmla="*/ 1016712 w 1244359"/>
                <a:gd name="connsiteY657" fmla="*/ 1048703 h 1201102"/>
                <a:gd name="connsiteX658" fmla="*/ 1026237 w 1244359"/>
                <a:gd name="connsiteY658" fmla="*/ 1044893 h 1201102"/>
                <a:gd name="connsiteX659" fmla="*/ 1032905 w 1244359"/>
                <a:gd name="connsiteY659" fmla="*/ 1041083 h 1201102"/>
                <a:gd name="connsiteX660" fmla="*/ 1039572 w 1244359"/>
                <a:gd name="connsiteY660" fmla="*/ 1029653 h 1201102"/>
                <a:gd name="connsiteX661" fmla="*/ 1041477 w 1244359"/>
                <a:gd name="connsiteY661" fmla="*/ 1031558 h 1201102"/>
                <a:gd name="connsiteX662" fmla="*/ 1050050 w 1244359"/>
                <a:gd name="connsiteY662" fmla="*/ 1024890 h 1201102"/>
                <a:gd name="connsiteX663" fmla="*/ 1051955 w 1244359"/>
                <a:gd name="connsiteY663" fmla="*/ 1018223 h 1201102"/>
                <a:gd name="connsiteX664" fmla="*/ 1054812 w 1244359"/>
                <a:gd name="connsiteY664" fmla="*/ 1019175 h 1201102"/>
                <a:gd name="connsiteX665" fmla="*/ 1071957 w 1244359"/>
                <a:gd name="connsiteY665" fmla="*/ 991553 h 1201102"/>
                <a:gd name="connsiteX666" fmla="*/ 1080530 w 1244359"/>
                <a:gd name="connsiteY666" fmla="*/ 980123 h 1201102"/>
                <a:gd name="connsiteX667" fmla="*/ 1077672 w 1244359"/>
                <a:gd name="connsiteY667" fmla="*/ 978218 h 1201102"/>
                <a:gd name="connsiteX668" fmla="*/ 1087197 w 1244359"/>
                <a:gd name="connsiteY668" fmla="*/ 967740 h 1201102"/>
                <a:gd name="connsiteX669" fmla="*/ 1088150 w 1244359"/>
                <a:gd name="connsiteY669" fmla="*/ 972503 h 1201102"/>
                <a:gd name="connsiteX670" fmla="*/ 1092912 w 1244359"/>
                <a:gd name="connsiteY670" fmla="*/ 964883 h 1201102"/>
                <a:gd name="connsiteX671" fmla="*/ 1088150 w 1244359"/>
                <a:gd name="connsiteY671" fmla="*/ 966788 h 1201102"/>
                <a:gd name="connsiteX672" fmla="*/ 1092912 w 1244359"/>
                <a:gd name="connsiteY672" fmla="*/ 959168 h 1201102"/>
                <a:gd name="connsiteX673" fmla="*/ 1094817 w 1244359"/>
                <a:gd name="connsiteY673" fmla="*/ 961073 h 1201102"/>
                <a:gd name="connsiteX674" fmla="*/ 1113867 w 1244359"/>
                <a:gd name="connsiteY674" fmla="*/ 928688 h 1201102"/>
                <a:gd name="connsiteX675" fmla="*/ 1119582 w 1244359"/>
                <a:gd name="connsiteY675" fmla="*/ 924878 h 1201102"/>
                <a:gd name="connsiteX676" fmla="*/ 1116725 w 1244359"/>
                <a:gd name="connsiteY676" fmla="*/ 924878 h 1201102"/>
                <a:gd name="connsiteX677" fmla="*/ 1123392 w 1244359"/>
                <a:gd name="connsiteY677" fmla="*/ 914400 h 1201102"/>
                <a:gd name="connsiteX678" fmla="*/ 1131965 w 1244359"/>
                <a:gd name="connsiteY678" fmla="*/ 902970 h 1201102"/>
                <a:gd name="connsiteX679" fmla="*/ 1130060 w 1244359"/>
                <a:gd name="connsiteY679" fmla="*/ 902018 h 1201102"/>
                <a:gd name="connsiteX680" fmla="*/ 1133870 w 1244359"/>
                <a:gd name="connsiteY680" fmla="*/ 900113 h 1201102"/>
                <a:gd name="connsiteX681" fmla="*/ 1135775 w 1244359"/>
                <a:gd name="connsiteY681" fmla="*/ 892493 h 1201102"/>
                <a:gd name="connsiteX682" fmla="*/ 1141490 w 1244359"/>
                <a:gd name="connsiteY682" fmla="*/ 884873 h 1201102"/>
                <a:gd name="connsiteX683" fmla="*/ 1139585 w 1244359"/>
                <a:gd name="connsiteY683" fmla="*/ 886778 h 1201102"/>
                <a:gd name="connsiteX684" fmla="*/ 1146252 w 1244359"/>
                <a:gd name="connsiteY684" fmla="*/ 874395 h 1201102"/>
                <a:gd name="connsiteX685" fmla="*/ 1144347 w 1244359"/>
                <a:gd name="connsiteY685" fmla="*/ 880110 h 1201102"/>
                <a:gd name="connsiteX686" fmla="*/ 1149110 w 1244359"/>
                <a:gd name="connsiteY686" fmla="*/ 868680 h 1201102"/>
                <a:gd name="connsiteX687" fmla="*/ 1158635 w 1244359"/>
                <a:gd name="connsiteY687" fmla="*/ 854393 h 1201102"/>
                <a:gd name="connsiteX688" fmla="*/ 1152920 w 1244359"/>
                <a:gd name="connsiteY688" fmla="*/ 869633 h 1201102"/>
                <a:gd name="connsiteX689" fmla="*/ 1146252 w 1244359"/>
                <a:gd name="connsiteY689" fmla="*/ 880110 h 1201102"/>
                <a:gd name="connsiteX690" fmla="*/ 1142442 w 1244359"/>
                <a:gd name="connsiteY690" fmla="*/ 892493 h 1201102"/>
                <a:gd name="connsiteX691" fmla="*/ 1143395 w 1244359"/>
                <a:gd name="connsiteY691" fmla="*/ 896303 h 1201102"/>
                <a:gd name="connsiteX692" fmla="*/ 1145300 w 1244359"/>
                <a:gd name="connsiteY692" fmla="*/ 889635 h 1201102"/>
                <a:gd name="connsiteX693" fmla="*/ 1150062 w 1244359"/>
                <a:gd name="connsiteY693" fmla="*/ 886778 h 1201102"/>
                <a:gd name="connsiteX694" fmla="*/ 1148157 w 1244359"/>
                <a:gd name="connsiteY694" fmla="*/ 891540 h 1201102"/>
                <a:gd name="connsiteX695" fmla="*/ 1155777 w 1244359"/>
                <a:gd name="connsiteY695" fmla="*/ 882968 h 1201102"/>
                <a:gd name="connsiteX696" fmla="*/ 1161492 w 1244359"/>
                <a:gd name="connsiteY696" fmla="*/ 871538 h 1201102"/>
                <a:gd name="connsiteX697" fmla="*/ 1170065 w 1244359"/>
                <a:gd name="connsiteY697" fmla="*/ 854393 h 1201102"/>
                <a:gd name="connsiteX698" fmla="*/ 1168160 w 1244359"/>
                <a:gd name="connsiteY698" fmla="*/ 850583 h 1201102"/>
                <a:gd name="connsiteX699" fmla="*/ 1189115 w 1244359"/>
                <a:gd name="connsiteY699" fmla="*/ 799148 h 1201102"/>
                <a:gd name="connsiteX700" fmla="*/ 1186257 w 1244359"/>
                <a:gd name="connsiteY700" fmla="*/ 793433 h 1201102"/>
                <a:gd name="connsiteX701" fmla="*/ 1191020 w 1244359"/>
                <a:gd name="connsiteY701" fmla="*/ 793433 h 1201102"/>
                <a:gd name="connsiteX702" fmla="*/ 1205307 w 1244359"/>
                <a:gd name="connsiteY702" fmla="*/ 756285 h 1201102"/>
                <a:gd name="connsiteX703" fmla="*/ 1209117 w 1244359"/>
                <a:gd name="connsiteY703" fmla="*/ 718185 h 1201102"/>
                <a:gd name="connsiteX704" fmla="*/ 1202450 w 1244359"/>
                <a:gd name="connsiteY704" fmla="*/ 737235 h 1201102"/>
                <a:gd name="connsiteX705" fmla="*/ 1209117 w 1244359"/>
                <a:gd name="connsiteY705" fmla="*/ 716280 h 1201102"/>
                <a:gd name="connsiteX706" fmla="*/ 1211975 w 1244359"/>
                <a:gd name="connsiteY706" fmla="*/ 697230 h 1201102"/>
                <a:gd name="connsiteX707" fmla="*/ 1220547 w 1244359"/>
                <a:gd name="connsiteY707" fmla="*/ 668655 h 1201102"/>
                <a:gd name="connsiteX708" fmla="*/ 1222452 w 1244359"/>
                <a:gd name="connsiteY708" fmla="*/ 662940 h 1201102"/>
                <a:gd name="connsiteX709" fmla="*/ 1226262 w 1244359"/>
                <a:gd name="connsiteY709" fmla="*/ 629603 h 1201102"/>
                <a:gd name="connsiteX710" fmla="*/ 1226262 w 1244359"/>
                <a:gd name="connsiteY710" fmla="*/ 603885 h 1201102"/>
                <a:gd name="connsiteX711" fmla="*/ 1229120 w 1244359"/>
                <a:gd name="connsiteY711" fmla="*/ 603885 h 1201102"/>
                <a:gd name="connsiteX712" fmla="*/ 1227215 w 1244359"/>
                <a:gd name="connsiteY712" fmla="*/ 575310 h 1201102"/>
                <a:gd name="connsiteX713" fmla="*/ 1228167 w 1244359"/>
                <a:gd name="connsiteY713" fmla="*/ 575310 h 1201102"/>
                <a:gd name="connsiteX714" fmla="*/ 1226262 w 1244359"/>
                <a:gd name="connsiteY714" fmla="*/ 564833 h 1201102"/>
                <a:gd name="connsiteX715" fmla="*/ 1225310 w 1244359"/>
                <a:gd name="connsiteY715" fmla="*/ 555308 h 1201102"/>
                <a:gd name="connsiteX716" fmla="*/ 1228167 w 1244359"/>
                <a:gd name="connsiteY716" fmla="*/ 540068 h 1201102"/>
                <a:gd name="connsiteX717" fmla="*/ 1230072 w 1244359"/>
                <a:gd name="connsiteY717" fmla="*/ 545783 h 1201102"/>
                <a:gd name="connsiteX718" fmla="*/ 1231977 w 1244359"/>
                <a:gd name="connsiteY718" fmla="*/ 565785 h 1201102"/>
                <a:gd name="connsiteX719" fmla="*/ 1229120 w 1244359"/>
                <a:gd name="connsiteY719" fmla="*/ 567690 h 1201102"/>
                <a:gd name="connsiteX720" fmla="*/ 1231977 w 1244359"/>
                <a:gd name="connsiteY720" fmla="*/ 616268 h 1201102"/>
                <a:gd name="connsiteX721" fmla="*/ 1231977 w 1244359"/>
                <a:gd name="connsiteY721" fmla="*/ 627698 h 1201102"/>
                <a:gd name="connsiteX722" fmla="*/ 1226262 w 1244359"/>
                <a:gd name="connsiteY722" fmla="*/ 664845 h 1201102"/>
                <a:gd name="connsiteX723" fmla="*/ 1225310 w 1244359"/>
                <a:gd name="connsiteY723" fmla="*/ 684848 h 1201102"/>
                <a:gd name="connsiteX724" fmla="*/ 1225310 w 1244359"/>
                <a:gd name="connsiteY724" fmla="*/ 694373 h 1201102"/>
                <a:gd name="connsiteX725" fmla="*/ 1225310 w 1244359"/>
                <a:gd name="connsiteY725" fmla="*/ 701993 h 1201102"/>
                <a:gd name="connsiteX726" fmla="*/ 1229120 w 1244359"/>
                <a:gd name="connsiteY726" fmla="*/ 673418 h 1201102"/>
                <a:gd name="connsiteX727" fmla="*/ 1229120 w 1244359"/>
                <a:gd name="connsiteY727" fmla="*/ 665798 h 1201102"/>
                <a:gd name="connsiteX728" fmla="*/ 1231977 w 1244359"/>
                <a:gd name="connsiteY728" fmla="*/ 665798 h 1201102"/>
                <a:gd name="connsiteX729" fmla="*/ 1244360 w 1244359"/>
                <a:gd name="connsiteY729" fmla="*/ 573405 h 1201102"/>
                <a:gd name="connsiteX730" fmla="*/ 1015760 w 1244359"/>
                <a:gd name="connsiteY730" fmla="*/ 133350 h 1201102"/>
                <a:gd name="connsiteX731" fmla="*/ 1021475 w 1244359"/>
                <a:gd name="connsiteY731" fmla="*/ 138113 h 1201102"/>
                <a:gd name="connsiteX732" fmla="*/ 1015760 w 1244359"/>
                <a:gd name="connsiteY732" fmla="*/ 133350 h 1201102"/>
                <a:gd name="connsiteX733" fmla="*/ 348057 w 1244359"/>
                <a:gd name="connsiteY733" fmla="*/ 1113473 h 1201102"/>
                <a:gd name="connsiteX734" fmla="*/ 355677 w 1244359"/>
                <a:gd name="connsiteY734" fmla="*/ 1114425 h 1201102"/>
                <a:gd name="connsiteX735" fmla="*/ 348057 w 1244359"/>
                <a:gd name="connsiteY735" fmla="*/ 1113473 h 1201102"/>
                <a:gd name="connsiteX736" fmla="*/ 393777 w 1244359"/>
                <a:gd name="connsiteY736" fmla="*/ 1141095 h 1201102"/>
                <a:gd name="connsiteX737" fmla="*/ 403302 w 1244359"/>
                <a:gd name="connsiteY737" fmla="*/ 1143953 h 1201102"/>
                <a:gd name="connsiteX738" fmla="*/ 393777 w 1244359"/>
                <a:gd name="connsiteY738" fmla="*/ 1141095 h 1201102"/>
                <a:gd name="connsiteX739" fmla="*/ 406160 w 1244359"/>
                <a:gd name="connsiteY739" fmla="*/ 1128713 h 1201102"/>
                <a:gd name="connsiteX740" fmla="*/ 414732 w 1244359"/>
                <a:gd name="connsiteY740" fmla="*/ 1130618 h 1201102"/>
                <a:gd name="connsiteX741" fmla="*/ 406160 w 1244359"/>
                <a:gd name="connsiteY741" fmla="*/ 1128713 h 1201102"/>
                <a:gd name="connsiteX742" fmla="*/ 505220 w 1244359"/>
                <a:gd name="connsiteY742" fmla="*/ 1169670 h 1201102"/>
                <a:gd name="connsiteX743" fmla="*/ 510935 w 1244359"/>
                <a:gd name="connsiteY743" fmla="*/ 1169670 h 1201102"/>
                <a:gd name="connsiteX744" fmla="*/ 511887 w 1244359"/>
                <a:gd name="connsiteY744" fmla="*/ 1172528 h 1201102"/>
                <a:gd name="connsiteX745" fmla="*/ 505220 w 1244359"/>
                <a:gd name="connsiteY745" fmla="*/ 1169670 h 1201102"/>
                <a:gd name="connsiteX746" fmla="*/ 551892 w 1244359"/>
                <a:gd name="connsiteY746" fmla="*/ 1178243 h 1201102"/>
                <a:gd name="connsiteX747" fmla="*/ 554750 w 1244359"/>
                <a:gd name="connsiteY747" fmla="*/ 1175385 h 1201102"/>
                <a:gd name="connsiteX748" fmla="*/ 527127 w 1244359"/>
                <a:gd name="connsiteY748" fmla="*/ 1167765 h 1201102"/>
                <a:gd name="connsiteX749" fmla="*/ 549035 w 1244359"/>
                <a:gd name="connsiteY749" fmla="*/ 1166813 h 1201102"/>
                <a:gd name="connsiteX750" fmla="*/ 554750 w 1244359"/>
                <a:gd name="connsiteY750" fmla="*/ 1169670 h 1201102"/>
                <a:gd name="connsiteX751" fmla="*/ 547130 w 1244359"/>
                <a:gd name="connsiteY751" fmla="*/ 1169670 h 1201102"/>
                <a:gd name="connsiteX752" fmla="*/ 558560 w 1244359"/>
                <a:gd name="connsiteY752" fmla="*/ 1175385 h 1201102"/>
                <a:gd name="connsiteX753" fmla="*/ 551892 w 1244359"/>
                <a:gd name="connsiteY753" fmla="*/ 1178243 h 1201102"/>
                <a:gd name="connsiteX754" fmla="*/ 1183400 w 1244359"/>
                <a:gd name="connsiteY754" fmla="*/ 731520 h 1201102"/>
                <a:gd name="connsiteX755" fmla="*/ 1182447 w 1244359"/>
                <a:gd name="connsiteY755" fmla="*/ 739140 h 1201102"/>
                <a:gd name="connsiteX756" fmla="*/ 1181495 w 1244359"/>
                <a:gd name="connsiteY756" fmla="*/ 736283 h 1201102"/>
                <a:gd name="connsiteX757" fmla="*/ 1183400 w 1244359"/>
                <a:gd name="connsiteY757" fmla="*/ 731520 h 1201102"/>
                <a:gd name="connsiteX758" fmla="*/ 1183400 w 1244359"/>
                <a:gd name="connsiteY758" fmla="*/ 731520 h 1201102"/>
                <a:gd name="connsiteX759" fmla="*/ 1170065 w 1244359"/>
                <a:gd name="connsiteY759" fmla="*/ 835343 h 1201102"/>
                <a:gd name="connsiteX760" fmla="*/ 1165302 w 1244359"/>
                <a:gd name="connsiteY760" fmla="*/ 846773 h 1201102"/>
                <a:gd name="connsiteX761" fmla="*/ 1163397 w 1244359"/>
                <a:gd name="connsiteY761" fmla="*/ 841058 h 1201102"/>
                <a:gd name="connsiteX762" fmla="*/ 1170065 w 1244359"/>
                <a:gd name="connsiteY762" fmla="*/ 835343 h 1201102"/>
                <a:gd name="connsiteX763" fmla="*/ 779540 w 1244359"/>
                <a:gd name="connsiteY763" fmla="*/ 1134428 h 1201102"/>
                <a:gd name="connsiteX764" fmla="*/ 769062 w 1244359"/>
                <a:gd name="connsiteY764" fmla="*/ 1139190 h 1201102"/>
                <a:gd name="connsiteX765" fmla="*/ 779540 w 1244359"/>
                <a:gd name="connsiteY765" fmla="*/ 1134428 h 1201102"/>
                <a:gd name="connsiteX766" fmla="*/ 703340 w 1244359"/>
                <a:gd name="connsiteY766" fmla="*/ 1168718 h 1201102"/>
                <a:gd name="connsiteX767" fmla="*/ 682385 w 1244359"/>
                <a:gd name="connsiteY767" fmla="*/ 1167765 h 1201102"/>
                <a:gd name="connsiteX768" fmla="*/ 703340 w 1244359"/>
                <a:gd name="connsiteY768" fmla="*/ 1163003 h 1201102"/>
                <a:gd name="connsiteX769" fmla="*/ 703340 w 1244359"/>
                <a:gd name="connsiteY769" fmla="*/ 1168718 h 1201102"/>
                <a:gd name="connsiteX770" fmla="*/ 658572 w 1244359"/>
                <a:gd name="connsiteY770" fmla="*/ 1168718 h 1201102"/>
                <a:gd name="connsiteX771" fmla="*/ 652857 w 1244359"/>
                <a:gd name="connsiteY771" fmla="*/ 1168718 h 1201102"/>
                <a:gd name="connsiteX772" fmla="*/ 656667 w 1244359"/>
                <a:gd name="connsiteY772" fmla="*/ 1165860 h 1201102"/>
                <a:gd name="connsiteX773" fmla="*/ 658572 w 1244359"/>
                <a:gd name="connsiteY773" fmla="*/ 1168718 h 1201102"/>
                <a:gd name="connsiteX774" fmla="*/ 676670 w 1244359"/>
                <a:gd name="connsiteY774" fmla="*/ 1167765 h 1201102"/>
                <a:gd name="connsiteX775" fmla="*/ 671907 w 1244359"/>
                <a:gd name="connsiteY775" fmla="*/ 1172528 h 1201102"/>
                <a:gd name="connsiteX776" fmla="*/ 658572 w 1244359"/>
                <a:gd name="connsiteY776" fmla="*/ 1171575 h 1201102"/>
                <a:gd name="connsiteX777" fmla="*/ 676670 w 1244359"/>
                <a:gd name="connsiteY777" fmla="*/ 1167765 h 1201102"/>
                <a:gd name="connsiteX778" fmla="*/ 666192 w 1244359"/>
                <a:gd name="connsiteY778" fmla="*/ 1156335 h 1201102"/>
                <a:gd name="connsiteX779" fmla="*/ 650000 w 1244359"/>
                <a:gd name="connsiteY779" fmla="*/ 1160145 h 1201102"/>
                <a:gd name="connsiteX780" fmla="*/ 661430 w 1244359"/>
                <a:gd name="connsiteY780" fmla="*/ 1152525 h 1201102"/>
                <a:gd name="connsiteX781" fmla="*/ 684290 w 1244359"/>
                <a:gd name="connsiteY781" fmla="*/ 1147763 h 1201102"/>
                <a:gd name="connsiteX782" fmla="*/ 684290 w 1244359"/>
                <a:gd name="connsiteY782" fmla="*/ 1154430 h 1201102"/>
                <a:gd name="connsiteX783" fmla="*/ 685242 w 1244359"/>
                <a:gd name="connsiteY783" fmla="*/ 1152525 h 1201102"/>
                <a:gd name="connsiteX784" fmla="*/ 666192 w 1244359"/>
                <a:gd name="connsiteY784" fmla="*/ 1156335 h 1201102"/>
                <a:gd name="connsiteX785" fmla="*/ 651905 w 1244359"/>
                <a:gd name="connsiteY785" fmla="*/ 1169670 h 1201102"/>
                <a:gd name="connsiteX786" fmla="*/ 622377 w 1244359"/>
                <a:gd name="connsiteY786" fmla="*/ 1168718 h 1201102"/>
                <a:gd name="connsiteX787" fmla="*/ 651905 w 1244359"/>
                <a:gd name="connsiteY787" fmla="*/ 1169670 h 1201102"/>
                <a:gd name="connsiteX788" fmla="*/ 690957 w 1244359"/>
                <a:gd name="connsiteY788" fmla="*/ 1150620 h 1201102"/>
                <a:gd name="connsiteX789" fmla="*/ 695720 w 1244359"/>
                <a:gd name="connsiteY789" fmla="*/ 1147763 h 1201102"/>
                <a:gd name="connsiteX790" fmla="*/ 690957 w 1244359"/>
                <a:gd name="connsiteY790" fmla="*/ 1150620 h 1201102"/>
                <a:gd name="connsiteX791" fmla="*/ 702387 w 1244359"/>
                <a:gd name="connsiteY791" fmla="*/ 1126808 h 1201102"/>
                <a:gd name="connsiteX792" fmla="*/ 674765 w 1244359"/>
                <a:gd name="connsiteY792" fmla="*/ 1130618 h 1201102"/>
                <a:gd name="connsiteX793" fmla="*/ 679527 w 1244359"/>
                <a:gd name="connsiteY793" fmla="*/ 1133475 h 1201102"/>
                <a:gd name="connsiteX794" fmla="*/ 670955 w 1244359"/>
                <a:gd name="connsiteY794" fmla="*/ 1134428 h 1201102"/>
                <a:gd name="connsiteX795" fmla="*/ 671907 w 1244359"/>
                <a:gd name="connsiteY795" fmla="*/ 1130618 h 1201102"/>
                <a:gd name="connsiteX796" fmla="*/ 662382 w 1244359"/>
                <a:gd name="connsiteY796" fmla="*/ 1131570 h 1201102"/>
                <a:gd name="connsiteX797" fmla="*/ 690957 w 1244359"/>
                <a:gd name="connsiteY797" fmla="*/ 1122998 h 1201102"/>
                <a:gd name="connsiteX798" fmla="*/ 708102 w 1244359"/>
                <a:gd name="connsiteY798" fmla="*/ 1121093 h 1201102"/>
                <a:gd name="connsiteX799" fmla="*/ 727152 w 1244359"/>
                <a:gd name="connsiteY799" fmla="*/ 1116330 h 1201102"/>
                <a:gd name="connsiteX800" fmla="*/ 729057 w 1244359"/>
                <a:gd name="connsiteY800" fmla="*/ 1118235 h 1201102"/>
                <a:gd name="connsiteX801" fmla="*/ 716675 w 1244359"/>
                <a:gd name="connsiteY801" fmla="*/ 1122998 h 1201102"/>
                <a:gd name="connsiteX802" fmla="*/ 710007 w 1244359"/>
                <a:gd name="connsiteY802" fmla="*/ 1124903 h 1201102"/>
                <a:gd name="connsiteX803" fmla="*/ 702387 w 1244359"/>
                <a:gd name="connsiteY803" fmla="*/ 1126808 h 1201102"/>
                <a:gd name="connsiteX804" fmla="*/ 378537 w 1244359"/>
                <a:gd name="connsiteY804" fmla="*/ 1030605 h 1201102"/>
                <a:gd name="connsiteX805" fmla="*/ 380442 w 1244359"/>
                <a:gd name="connsiteY805" fmla="*/ 1030605 h 1201102"/>
                <a:gd name="connsiteX806" fmla="*/ 380442 w 1244359"/>
                <a:gd name="connsiteY806" fmla="*/ 1030605 h 1201102"/>
                <a:gd name="connsiteX807" fmla="*/ 380442 w 1244359"/>
                <a:gd name="connsiteY807" fmla="*/ 1031558 h 1201102"/>
                <a:gd name="connsiteX808" fmla="*/ 377585 w 1244359"/>
                <a:gd name="connsiteY808" fmla="*/ 1030605 h 1201102"/>
                <a:gd name="connsiteX809" fmla="*/ 378537 w 1244359"/>
                <a:gd name="connsiteY809" fmla="*/ 1030605 h 1201102"/>
                <a:gd name="connsiteX810" fmla="*/ 301385 w 1244359"/>
                <a:gd name="connsiteY810" fmla="*/ 998220 h 1201102"/>
                <a:gd name="connsiteX811" fmla="*/ 300432 w 1244359"/>
                <a:gd name="connsiteY811" fmla="*/ 999173 h 1201102"/>
                <a:gd name="connsiteX812" fmla="*/ 299480 w 1244359"/>
                <a:gd name="connsiteY812" fmla="*/ 998220 h 1201102"/>
                <a:gd name="connsiteX813" fmla="*/ 300432 w 1244359"/>
                <a:gd name="connsiteY813" fmla="*/ 997268 h 1201102"/>
                <a:gd name="connsiteX814" fmla="*/ 301385 w 1244359"/>
                <a:gd name="connsiteY814" fmla="*/ 996315 h 1201102"/>
                <a:gd name="connsiteX815" fmla="*/ 301385 w 1244359"/>
                <a:gd name="connsiteY815" fmla="*/ 996315 h 1201102"/>
                <a:gd name="connsiteX816" fmla="*/ 301385 w 1244359"/>
                <a:gd name="connsiteY816" fmla="*/ 996315 h 1201102"/>
                <a:gd name="connsiteX817" fmla="*/ 301385 w 1244359"/>
                <a:gd name="connsiteY817" fmla="*/ 998220 h 1201102"/>
                <a:gd name="connsiteX818" fmla="*/ 545225 w 1244359"/>
                <a:gd name="connsiteY818" fmla="*/ 107633 h 1201102"/>
                <a:gd name="connsiteX819" fmla="*/ 540462 w 1244359"/>
                <a:gd name="connsiteY819" fmla="*/ 109538 h 1201102"/>
                <a:gd name="connsiteX820" fmla="*/ 539510 w 1244359"/>
                <a:gd name="connsiteY820" fmla="*/ 109538 h 1201102"/>
                <a:gd name="connsiteX821" fmla="*/ 534747 w 1244359"/>
                <a:gd name="connsiteY821" fmla="*/ 109538 h 1201102"/>
                <a:gd name="connsiteX822" fmla="*/ 545225 w 1244359"/>
                <a:gd name="connsiteY822" fmla="*/ 107633 h 1201102"/>
                <a:gd name="connsiteX823" fmla="*/ 1209117 w 1244359"/>
                <a:gd name="connsiteY823" fmla="*/ 426720 h 1201102"/>
                <a:gd name="connsiteX824" fmla="*/ 1208165 w 1244359"/>
                <a:gd name="connsiteY824" fmla="*/ 433388 h 1201102"/>
                <a:gd name="connsiteX825" fmla="*/ 1205307 w 1244359"/>
                <a:gd name="connsiteY825" fmla="*/ 420053 h 1201102"/>
                <a:gd name="connsiteX826" fmla="*/ 1205307 w 1244359"/>
                <a:gd name="connsiteY826" fmla="*/ 418148 h 1201102"/>
                <a:gd name="connsiteX827" fmla="*/ 1209117 w 1244359"/>
                <a:gd name="connsiteY827" fmla="*/ 426720 h 1201102"/>
                <a:gd name="connsiteX828" fmla="*/ 1211022 w 1244359"/>
                <a:gd name="connsiteY828" fmla="*/ 434340 h 1201102"/>
                <a:gd name="connsiteX829" fmla="*/ 1211975 w 1244359"/>
                <a:gd name="connsiteY829" fmla="*/ 441008 h 1201102"/>
                <a:gd name="connsiteX830" fmla="*/ 1211022 w 1244359"/>
                <a:gd name="connsiteY830" fmla="*/ 441008 h 1201102"/>
                <a:gd name="connsiteX831" fmla="*/ 1209117 w 1244359"/>
                <a:gd name="connsiteY831" fmla="*/ 439103 h 1201102"/>
                <a:gd name="connsiteX832" fmla="*/ 1211022 w 1244359"/>
                <a:gd name="connsiteY832" fmla="*/ 434340 h 1201102"/>
                <a:gd name="connsiteX833" fmla="*/ 1206260 w 1244359"/>
                <a:gd name="connsiteY833" fmla="*/ 636270 h 1201102"/>
                <a:gd name="connsiteX834" fmla="*/ 1205307 w 1244359"/>
                <a:gd name="connsiteY834" fmla="*/ 632460 h 1201102"/>
                <a:gd name="connsiteX835" fmla="*/ 1207212 w 1244359"/>
                <a:gd name="connsiteY835" fmla="*/ 622935 h 1201102"/>
                <a:gd name="connsiteX836" fmla="*/ 1209117 w 1244359"/>
                <a:gd name="connsiteY836" fmla="*/ 625793 h 1201102"/>
                <a:gd name="connsiteX837" fmla="*/ 1208165 w 1244359"/>
                <a:gd name="connsiteY837" fmla="*/ 620078 h 1201102"/>
                <a:gd name="connsiteX838" fmla="*/ 1208165 w 1244359"/>
                <a:gd name="connsiteY838" fmla="*/ 619125 h 1201102"/>
                <a:gd name="connsiteX839" fmla="*/ 1208165 w 1244359"/>
                <a:gd name="connsiteY839" fmla="*/ 618173 h 1201102"/>
                <a:gd name="connsiteX840" fmla="*/ 1209117 w 1244359"/>
                <a:gd name="connsiteY840" fmla="*/ 616268 h 1201102"/>
                <a:gd name="connsiteX841" fmla="*/ 1210070 w 1244359"/>
                <a:gd name="connsiteY841" fmla="*/ 623888 h 1201102"/>
                <a:gd name="connsiteX842" fmla="*/ 1206260 w 1244359"/>
                <a:gd name="connsiteY842" fmla="*/ 636270 h 1201102"/>
                <a:gd name="connsiteX843" fmla="*/ 705245 w 1244359"/>
                <a:gd name="connsiteY843" fmla="*/ 116205 h 1201102"/>
                <a:gd name="connsiteX844" fmla="*/ 703340 w 1244359"/>
                <a:gd name="connsiteY844" fmla="*/ 116205 h 1201102"/>
                <a:gd name="connsiteX845" fmla="*/ 705245 w 1244359"/>
                <a:gd name="connsiteY845" fmla="*/ 116205 h 1201102"/>
                <a:gd name="connsiteX846" fmla="*/ 705245 w 1244359"/>
                <a:gd name="connsiteY846" fmla="*/ 116205 h 1201102"/>
                <a:gd name="connsiteX847" fmla="*/ 1093865 w 1244359"/>
                <a:gd name="connsiteY847" fmla="*/ 270510 h 1201102"/>
                <a:gd name="connsiteX848" fmla="*/ 1089102 w 1244359"/>
                <a:gd name="connsiteY848" fmla="*/ 266700 h 1201102"/>
                <a:gd name="connsiteX849" fmla="*/ 1089102 w 1244359"/>
                <a:gd name="connsiteY849" fmla="*/ 266700 h 1201102"/>
                <a:gd name="connsiteX850" fmla="*/ 1093865 w 1244359"/>
                <a:gd name="connsiteY850" fmla="*/ 270510 h 1201102"/>
                <a:gd name="connsiteX851" fmla="*/ 1204355 w 1244359"/>
                <a:gd name="connsiteY851" fmla="*/ 589598 h 1201102"/>
                <a:gd name="connsiteX852" fmla="*/ 1203402 w 1244359"/>
                <a:gd name="connsiteY852" fmla="*/ 581978 h 1201102"/>
                <a:gd name="connsiteX853" fmla="*/ 1203402 w 1244359"/>
                <a:gd name="connsiteY853" fmla="*/ 581025 h 1201102"/>
                <a:gd name="connsiteX854" fmla="*/ 1207212 w 1244359"/>
                <a:gd name="connsiteY854" fmla="*/ 576263 h 1201102"/>
                <a:gd name="connsiteX855" fmla="*/ 1207212 w 1244359"/>
                <a:gd name="connsiteY855" fmla="*/ 583883 h 1201102"/>
                <a:gd name="connsiteX856" fmla="*/ 1208165 w 1244359"/>
                <a:gd name="connsiteY856" fmla="*/ 600075 h 1201102"/>
                <a:gd name="connsiteX857" fmla="*/ 1205307 w 1244359"/>
                <a:gd name="connsiteY857" fmla="*/ 602933 h 1201102"/>
                <a:gd name="connsiteX858" fmla="*/ 1208165 w 1244359"/>
                <a:gd name="connsiteY858" fmla="*/ 604838 h 1201102"/>
                <a:gd name="connsiteX859" fmla="*/ 1205307 w 1244359"/>
                <a:gd name="connsiteY859" fmla="*/ 616268 h 1201102"/>
                <a:gd name="connsiteX860" fmla="*/ 1204355 w 1244359"/>
                <a:gd name="connsiteY860" fmla="*/ 589598 h 1201102"/>
                <a:gd name="connsiteX861" fmla="*/ 1207212 w 1244359"/>
                <a:gd name="connsiteY861" fmla="*/ 568643 h 1201102"/>
                <a:gd name="connsiteX862" fmla="*/ 1207212 w 1244359"/>
                <a:gd name="connsiteY862" fmla="*/ 569595 h 1201102"/>
                <a:gd name="connsiteX863" fmla="*/ 1207212 w 1244359"/>
                <a:gd name="connsiteY863" fmla="*/ 568643 h 1201102"/>
                <a:gd name="connsiteX864" fmla="*/ 1128155 w 1244359"/>
                <a:gd name="connsiteY864" fmla="*/ 307658 h 1201102"/>
                <a:gd name="connsiteX865" fmla="*/ 1129107 w 1244359"/>
                <a:gd name="connsiteY865" fmla="*/ 300990 h 1201102"/>
                <a:gd name="connsiteX866" fmla="*/ 1130060 w 1244359"/>
                <a:gd name="connsiteY866" fmla="*/ 300990 h 1201102"/>
                <a:gd name="connsiteX867" fmla="*/ 1137680 w 1244359"/>
                <a:gd name="connsiteY867" fmla="*/ 312420 h 1201102"/>
                <a:gd name="connsiteX868" fmla="*/ 1128155 w 1244359"/>
                <a:gd name="connsiteY868" fmla="*/ 307658 h 1201102"/>
                <a:gd name="connsiteX869" fmla="*/ 1126250 w 1244359"/>
                <a:gd name="connsiteY869" fmla="*/ 296228 h 1201102"/>
                <a:gd name="connsiteX870" fmla="*/ 1120535 w 1244359"/>
                <a:gd name="connsiteY870" fmla="*/ 290513 h 1201102"/>
                <a:gd name="connsiteX871" fmla="*/ 1126250 w 1244359"/>
                <a:gd name="connsiteY871" fmla="*/ 296228 h 1201102"/>
                <a:gd name="connsiteX872" fmla="*/ 1205307 w 1244359"/>
                <a:gd name="connsiteY872" fmla="*/ 633413 h 1201102"/>
                <a:gd name="connsiteX873" fmla="*/ 1205307 w 1244359"/>
                <a:gd name="connsiteY873" fmla="*/ 639128 h 1201102"/>
                <a:gd name="connsiteX874" fmla="*/ 1205307 w 1244359"/>
                <a:gd name="connsiteY874" fmla="*/ 633413 h 1201102"/>
                <a:gd name="connsiteX875" fmla="*/ 1223405 w 1244359"/>
                <a:gd name="connsiteY875" fmla="*/ 493395 h 1201102"/>
                <a:gd name="connsiteX876" fmla="*/ 1225310 w 1244359"/>
                <a:gd name="connsiteY876" fmla="*/ 489585 h 1201102"/>
                <a:gd name="connsiteX877" fmla="*/ 1224357 w 1244359"/>
                <a:gd name="connsiteY877" fmla="*/ 495300 h 1201102"/>
                <a:gd name="connsiteX878" fmla="*/ 1223405 w 1244359"/>
                <a:gd name="connsiteY878" fmla="*/ 493395 h 1201102"/>
                <a:gd name="connsiteX879" fmla="*/ 1221500 w 1244359"/>
                <a:gd name="connsiteY879" fmla="*/ 478155 h 1201102"/>
                <a:gd name="connsiteX880" fmla="*/ 1221500 w 1244359"/>
                <a:gd name="connsiteY880" fmla="*/ 476250 h 1201102"/>
                <a:gd name="connsiteX881" fmla="*/ 1223405 w 1244359"/>
                <a:gd name="connsiteY881" fmla="*/ 479108 h 1201102"/>
                <a:gd name="connsiteX882" fmla="*/ 1221500 w 1244359"/>
                <a:gd name="connsiteY882" fmla="*/ 478155 h 1201102"/>
                <a:gd name="connsiteX883" fmla="*/ 1216737 w 1244359"/>
                <a:gd name="connsiteY883" fmla="*/ 461963 h 1201102"/>
                <a:gd name="connsiteX884" fmla="*/ 1218642 w 1244359"/>
                <a:gd name="connsiteY884" fmla="*/ 470535 h 1201102"/>
                <a:gd name="connsiteX885" fmla="*/ 1217690 w 1244359"/>
                <a:gd name="connsiteY885" fmla="*/ 473393 h 1201102"/>
                <a:gd name="connsiteX886" fmla="*/ 1215785 w 1244359"/>
                <a:gd name="connsiteY886" fmla="*/ 470535 h 1201102"/>
                <a:gd name="connsiteX887" fmla="*/ 1215785 w 1244359"/>
                <a:gd name="connsiteY887" fmla="*/ 468630 h 1201102"/>
                <a:gd name="connsiteX888" fmla="*/ 1212927 w 1244359"/>
                <a:gd name="connsiteY888" fmla="*/ 465773 h 1201102"/>
                <a:gd name="connsiteX889" fmla="*/ 1211975 w 1244359"/>
                <a:gd name="connsiteY889" fmla="*/ 463868 h 1201102"/>
                <a:gd name="connsiteX890" fmla="*/ 1214832 w 1244359"/>
                <a:gd name="connsiteY890" fmla="*/ 460058 h 1201102"/>
                <a:gd name="connsiteX891" fmla="*/ 1216737 w 1244359"/>
                <a:gd name="connsiteY891" fmla="*/ 461963 h 1201102"/>
                <a:gd name="connsiteX892" fmla="*/ 1216737 w 1244359"/>
                <a:gd name="connsiteY892" fmla="*/ 461963 h 1201102"/>
                <a:gd name="connsiteX893" fmla="*/ 1205307 w 1244359"/>
                <a:gd name="connsiteY893" fmla="*/ 418148 h 1201102"/>
                <a:gd name="connsiteX894" fmla="*/ 1205307 w 1244359"/>
                <a:gd name="connsiteY894" fmla="*/ 418148 h 1201102"/>
                <a:gd name="connsiteX895" fmla="*/ 1205307 w 1244359"/>
                <a:gd name="connsiteY895" fmla="*/ 416243 h 1201102"/>
                <a:gd name="connsiteX896" fmla="*/ 1205307 w 1244359"/>
                <a:gd name="connsiteY896" fmla="*/ 418148 h 1201102"/>
                <a:gd name="connsiteX897" fmla="*/ 554750 w 1244359"/>
                <a:gd name="connsiteY897" fmla="*/ 109538 h 1201102"/>
                <a:gd name="connsiteX898" fmla="*/ 551892 w 1244359"/>
                <a:gd name="connsiteY898" fmla="*/ 108585 h 1201102"/>
                <a:gd name="connsiteX899" fmla="*/ 554750 w 1244359"/>
                <a:gd name="connsiteY899" fmla="*/ 109538 h 1201102"/>
                <a:gd name="connsiteX900" fmla="*/ 748107 w 1244359"/>
                <a:gd name="connsiteY900" fmla="*/ 1136333 h 1201102"/>
                <a:gd name="connsiteX901" fmla="*/ 740487 w 1244359"/>
                <a:gd name="connsiteY901" fmla="*/ 1139190 h 1201102"/>
                <a:gd name="connsiteX902" fmla="*/ 748107 w 1244359"/>
                <a:gd name="connsiteY902" fmla="*/ 1136333 h 1201102"/>
                <a:gd name="connsiteX903" fmla="*/ 1060527 w 1244359"/>
                <a:gd name="connsiteY903" fmla="*/ 986790 h 1201102"/>
                <a:gd name="connsiteX904" fmla="*/ 1052907 w 1244359"/>
                <a:gd name="connsiteY904" fmla="*/ 996315 h 1201102"/>
                <a:gd name="connsiteX905" fmla="*/ 1049097 w 1244359"/>
                <a:gd name="connsiteY905" fmla="*/ 995363 h 1201102"/>
                <a:gd name="connsiteX906" fmla="*/ 1060527 w 1244359"/>
                <a:gd name="connsiteY906" fmla="*/ 986790 h 1201102"/>
                <a:gd name="connsiteX907" fmla="*/ 1067195 w 1244359"/>
                <a:gd name="connsiteY907" fmla="*/ 977265 h 1201102"/>
                <a:gd name="connsiteX908" fmla="*/ 1070052 w 1244359"/>
                <a:gd name="connsiteY908" fmla="*/ 977265 h 1201102"/>
                <a:gd name="connsiteX909" fmla="*/ 1063385 w 1244359"/>
                <a:gd name="connsiteY909" fmla="*/ 985838 h 1201102"/>
                <a:gd name="connsiteX910" fmla="*/ 1067195 w 1244359"/>
                <a:gd name="connsiteY910" fmla="*/ 977265 h 1201102"/>
                <a:gd name="connsiteX911" fmla="*/ 1185305 w 1244359"/>
                <a:gd name="connsiteY911" fmla="*/ 723900 h 1201102"/>
                <a:gd name="connsiteX912" fmla="*/ 1185305 w 1244359"/>
                <a:gd name="connsiteY912" fmla="*/ 723900 h 1201102"/>
                <a:gd name="connsiteX913" fmla="*/ 1184352 w 1244359"/>
                <a:gd name="connsiteY913" fmla="*/ 726758 h 1201102"/>
                <a:gd name="connsiteX914" fmla="*/ 1185305 w 1244359"/>
                <a:gd name="connsiteY914" fmla="*/ 723900 h 1201102"/>
                <a:gd name="connsiteX915" fmla="*/ 1203402 w 1244359"/>
                <a:gd name="connsiteY915" fmla="*/ 662940 h 1201102"/>
                <a:gd name="connsiteX916" fmla="*/ 1203402 w 1244359"/>
                <a:gd name="connsiteY916" fmla="*/ 659130 h 1201102"/>
                <a:gd name="connsiteX917" fmla="*/ 1205307 w 1244359"/>
                <a:gd name="connsiteY917" fmla="*/ 658178 h 1201102"/>
                <a:gd name="connsiteX918" fmla="*/ 1203402 w 1244359"/>
                <a:gd name="connsiteY918" fmla="*/ 662940 h 1201102"/>
                <a:gd name="connsiteX919" fmla="*/ 1206260 w 1244359"/>
                <a:gd name="connsiteY919" fmla="*/ 653415 h 1201102"/>
                <a:gd name="connsiteX920" fmla="*/ 1205307 w 1244359"/>
                <a:gd name="connsiteY920" fmla="*/ 646748 h 1201102"/>
                <a:gd name="connsiteX921" fmla="*/ 1207212 w 1244359"/>
                <a:gd name="connsiteY921" fmla="*/ 640080 h 1201102"/>
                <a:gd name="connsiteX922" fmla="*/ 1206260 w 1244359"/>
                <a:gd name="connsiteY922" fmla="*/ 653415 h 1201102"/>
                <a:gd name="connsiteX923" fmla="*/ 1206260 w 1244359"/>
                <a:gd name="connsiteY923" fmla="*/ 653415 h 1201102"/>
                <a:gd name="connsiteX924" fmla="*/ 1225310 w 1244359"/>
                <a:gd name="connsiteY924" fmla="*/ 521018 h 1201102"/>
                <a:gd name="connsiteX925" fmla="*/ 1225310 w 1244359"/>
                <a:gd name="connsiteY925" fmla="*/ 508635 h 1201102"/>
                <a:gd name="connsiteX926" fmla="*/ 1225310 w 1244359"/>
                <a:gd name="connsiteY926" fmla="*/ 524828 h 1201102"/>
                <a:gd name="connsiteX927" fmla="*/ 1225310 w 1244359"/>
                <a:gd name="connsiteY927" fmla="*/ 521018 h 1201102"/>
                <a:gd name="connsiteX928" fmla="*/ 1224357 w 1244359"/>
                <a:gd name="connsiteY928" fmla="*/ 498158 h 1201102"/>
                <a:gd name="connsiteX929" fmla="*/ 1227215 w 1244359"/>
                <a:gd name="connsiteY929" fmla="*/ 506730 h 1201102"/>
                <a:gd name="connsiteX930" fmla="*/ 1224357 w 1244359"/>
                <a:gd name="connsiteY930" fmla="*/ 498158 h 1201102"/>
                <a:gd name="connsiteX931" fmla="*/ 1212927 w 1244359"/>
                <a:gd name="connsiteY931" fmla="*/ 422910 h 1201102"/>
                <a:gd name="connsiteX932" fmla="*/ 1210070 w 1244359"/>
                <a:gd name="connsiteY932" fmla="*/ 423863 h 1201102"/>
                <a:gd name="connsiteX933" fmla="*/ 1208165 w 1244359"/>
                <a:gd name="connsiteY933" fmla="*/ 416243 h 1201102"/>
                <a:gd name="connsiteX934" fmla="*/ 1211022 w 1244359"/>
                <a:gd name="connsiteY934" fmla="*/ 417195 h 1201102"/>
                <a:gd name="connsiteX935" fmla="*/ 1209117 w 1244359"/>
                <a:gd name="connsiteY935" fmla="*/ 412433 h 1201102"/>
                <a:gd name="connsiteX936" fmla="*/ 1211022 w 1244359"/>
                <a:gd name="connsiteY936" fmla="*/ 410528 h 1201102"/>
                <a:gd name="connsiteX937" fmla="*/ 1212927 w 1244359"/>
                <a:gd name="connsiteY937" fmla="*/ 422910 h 1201102"/>
                <a:gd name="connsiteX938" fmla="*/ 1206260 w 1244359"/>
                <a:gd name="connsiteY938" fmla="*/ 397193 h 1201102"/>
                <a:gd name="connsiteX939" fmla="*/ 1204355 w 1244359"/>
                <a:gd name="connsiteY939" fmla="*/ 392430 h 1201102"/>
                <a:gd name="connsiteX940" fmla="*/ 1204355 w 1244359"/>
                <a:gd name="connsiteY940" fmla="*/ 392430 h 1201102"/>
                <a:gd name="connsiteX941" fmla="*/ 1206260 w 1244359"/>
                <a:gd name="connsiteY941" fmla="*/ 391478 h 1201102"/>
                <a:gd name="connsiteX942" fmla="*/ 1206260 w 1244359"/>
                <a:gd name="connsiteY942" fmla="*/ 397193 h 1201102"/>
                <a:gd name="connsiteX943" fmla="*/ 1192925 w 1244359"/>
                <a:gd name="connsiteY943" fmla="*/ 381953 h 1201102"/>
                <a:gd name="connsiteX944" fmla="*/ 1193877 w 1244359"/>
                <a:gd name="connsiteY944" fmla="*/ 381953 h 1201102"/>
                <a:gd name="connsiteX945" fmla="*/ 1199592 w 1244359"/>
                <a:gd name="connsiteY945" fmla="*/ 389573 h 1201102"/>
                <a:gd name="connsiteX946" fmla="*/ 1202450 w 1244359"/>
                <a:gd name="connsiteY946" fmla="*/ 391478 h 1201102"/>
                <a:gd name="connsiteX947" fmla="*/ 1203402 w 1244359"/>
                <a:gd name="connsiteY947" fmla="*/ 395288 h 1201102"/>
                <a:gd name="connsiteX948" fmla="*/ 1202450 w 1244359"/>
                <a:gd name="connsiteY948" fmla="*/ 397193 h 1201102"/>
                <a:gd name="connsiteX949" fmla="*/ 1201497 w 1244359"/>
                <a:gd name="connsiteY949" fmla="*/ 396240 h 1201102"/>
                <a:gd name="connsiteX950" fmla="*/ 1202450 w 1244359"/>
                <a:gd name="connsiteY950" fmla="*/ 399098 h 1201102"/>
                <a:gd name="connsiteX951" fmla="*/ 1194830 w 1244359"/>
                <a:gd name="connsiteY951" fmla="*/ 399098 h 1201102"/>
                <a:gd name="connsiteX952" fmla="*/ 1192925 w 1244359"/>
                <a:gd name="connsiteY952" fmla="*/ 396240 h 1201102"/>
                <a:gd name="connsiteX953" fmla="*/ 1194830 w 1244359"/>
                <a:gd name="connsiteY953" fmla="*/ 389573 h 1201102"/>
                <a:gd name="connsiteX954" fmla="*/ 1191972 w 1244359"/>
                <a:gd name="connsiteY954" fmla="*/ 382905 h 1201102"/>
                <a:gd name="connsiteX955" fmla="*/ 1192925 w 1244359"/>
                <a:gd name="connsiteY955" fmla="*/ 381953 h 1201102"/>
                <a:gd name="connsiteX956" fmla="*/ 1166255 w 1244359"/>
                <a:gd name="connsiteY956" fmla="*/ 331470 h 1201102"/>
                <a:gd name="connsiteX957" fmla="*/ 1163397 w 1244359"/>
                <a:gd name="connsiteY957" fmla="*/ 331470 h 1201102"/>
                <a:gd name="connsiteX958" fmla="*/ 1161492 w 1244359"/>
                <a:gd name="connsiteY958" fmla="*/ 327660 h 1201102"/>
                <a:gd name="connsiteX959" fmla="*/ 1161492 w 1244359"/>
                <a:gd name="connsiteY959" fmla="*/ 324803 h 1201102"/>
                <a:gd name="connsiteX960" fmla="*/ 1166255 w 1244359"/>
                <a:gd name="connsiteY960" fmla="*/ 331470 h 1201102"/>
                <a:gd name="connsiteX961" fmla="*/ 1062432 w 1244359"/>
                <a:gd name="connsiteY961" fmla="*/ 189548 h 1201102"/>
                <a:gd name="connsiteX962" fmla="*/ 1064337 w 1244359"/>
                <a:gd name="connsiteY962" fmla="*/ 191453 h 1201102"/>
                <a:gd name="connsiteX963" fmla="*/ 1064337 w 1244359"/>
                <a:gd name="connsiteY963" fmla="*/ 192405 h 1201102"/>
                <a:gd name="connsiteX964" fmla="*/ 1057670 w 1244359"/>
                <a:gd name="connsiteY964" fmla="*/ 182880 h 1201102"/>
                <a:gd name="connsiteX965" fmla="*/ 1062432 w 1244359"/>
                <a:gd name="connsiteY965" fmla="*/ 189548 h 1201102"/>
                <a:gd name="connsiteX966" fmla="*/ 1007187 w 1244359"/>
                <a:gd name="connsiteY966" fmla="*/ 171450 h 1201102"/>
                <a:gd name="connsiteX967" fmla="*/ 1007187 w 1244359"/>
                <a:gd name="connsiteY967" fmla="*/ 171450 h 1201102"/>
                <a:gd name="connsiteX968" fmla="*/ 1006235 w 1244359"/>
                <a:gd name="connsiteY968" fmla="*/ 171450 h 1201102"/>
                <a:gd name="connsiteX969" fmla="*/ 1007187 w 1244359"/>
                <a:gd name="connsiteY969" fmla="*/ 171450 h 1201102"/>
                <a:gd name="connsiteX970" fmla="*/ 523317 w 1244359"/>
                <a:gd name="connsiteY970" fmla="*/ 111443 h 1201102"/>
                <a:gd name="connsiteX971" fmla="*/ 523317 w 1244359"/>
                <a:gd name="connsiteY971" fmla="*/ 113348 h 1201102"/>
                <a:gd name="connsiteX972" fmla="*/ 526175 w 1244359"/>
                <a:gd name="connsiteY972" fmla="*/ 111443 h 1201102"/>
                <a:gd name="connsiteX973" fmla="*/ 533795 w 1244359"/>
                <a:gd name="connsiteY973" fmla="*/ 111443 h 1201102"/>
                <a:gd name="connsiteX974" fmla="*/ 529032 w 1244359"/>
                <a:gd name="connsiteY974" fmla="*/ 116205 h 1201102"/>
                <a:gd name="connsiteX975" fmla="*/ 522365 w 1244359"/>
                <a:gd name="connsiteY975" fmla="*/ 113348 h 1201102"/>
                <a:gd name="connsiteX976" fmla="*/ 519507 w 1244359"/>
                <a:gd name="connsiteY976" fmla="*/ 114300 h 1201102"/>
                <a:gd name="connsiteX977" fmla="*/ 509982 w 1244359"/>
                <a:gd name="connsiteY977" fmla="*/ 113348 h 1201102"/>
                <a:gd name="connsiteX978" fmla="*/ 509982 w 1244359"/>
                <a:gd name="connsiteY978" fmla="*/ 113348 h 1201102"/>
                <a:gd name="connsiteX979" fmla="*/ 523317 w 1244359"/>
                <a:gd name="connsiteY979" fmla="*/ 111443 h 1201102"/>
                <a:gd name="connsiteX980" fmla="*/ 486170 w 1244359"/>
                <a:gd name="connsiteY980" fmla="*/ 117158 h 1201102"/>
                <a:gd name="connsiteX981" fmla="*/ 498552 w 1244359"/>
                <a:gd name="connsiteY981" fmla="*/ 116205 h 1201102"/>
                <a:gd name="connsiteX982" fmla="*/ 494742 w 1244359"/>
                <a:gd name="connsiteY982" fmla="*/ 117158 h 1201102"/>
                <a:gd name="connsiteX983" fmla="*/ 490932 w 1244359"/>
                <a:gd name="connsiteY983" fmla="*/ 118110 h 1201102"/>
                <a:gd name="connsiteX984" fmla="*/ 474740 w 1244359"/>
                <a:gd name="connsiteY984" fmla="*/ 122873 h 1201102"/>
                <a:gd name="connsiteX985" fmla="*/ 468072 w 1244359"/>
                <a:gd name="connsiteY985" fmla="*/ 121920 h 1201102"/>
                <a:gd name="connsiteX986" fmla="*/ 486170 w 1244359"/>
                <a:gd name="connsiteY986" fmla="*/ 117158 h 1201102"/>
                <a:gd name="connsiteX987" fmla="*/ 169940 w 1244359"/>
                <a:gd name="connsiteY987" fmla="*/ 883920 h 1201102"/>
                <a:gd name="connsiteX988" fmla="*/ 168987 w 1244359"/>
                <a:gd name="connsiteY988" fmla="*/ 881063 h 1201102"/>
                <a:gd name="connsiteX989" fmla="*/ 169940 w 1244359"/>
                <a:gd name="connsiteY989" fmla="*/ 880110 h 1201102"/>
                <a:gd name="connsiteX990" fmla="*/ 170892 w 1244359"/>
                <a:gd name="connsiteY990" fmla="*/ 879158 h 1201102"/>
                <a:gd name="connsiteX991" fmla="*/ 170892 w 1244359"/>
                <a:gd name="connsiteY991" fmla="*/ 879158 h 1201102"/>
                <a:gd name="connsiteX992" fmla="*/ 170892 w 1244359"/>
                <a:gd name="connsiteY992" fmla="*/ 879158 h 1201102"/>
                <a:gd name="connsiteX993" fmla="*/ 171845 w 1244359"/>
                <a:gd name="connsiteY993" fmla="*/ 882015 h 1201102"/>
                <a:gd name="connsiteX994" fmla="*/ 169940 w 1244359"/>
                <a:gd name="connsiteY994" fmla="*/ 883920 h 1201102"/>
                <a:gd name="connsiteX995" fmla="*/ 187085 w 1244359"/>
                <a:gd name="connsiteY995" fmla="*/ 931545 h 1201102"/>
                <a:gd name="connsiteX996" fmla="*/ 185180 w 1244359"/>
                <a:gd name="connsiteY996" fmla="*/ 933450 h 1201102"/>
                <a:gd name="connsiteX997" fmla="*/ 184227 w 1244359"/>
                <a:gd name="connsiteY997" fmla="*/ 932498 h 1201102"/>
                <a:gd name="connsiteX998" fmla="*/ 184227 w 1244359"/>
                <a:gd name="connsiteY998" fmla="*/ 927735 h 1201102"/>
                <a:gd name="connsiteX999" fmla="*/ 184227 w 1244359"/>
                <a:gd name="connsiteY999" fmla="*/ 927735 h 1201102"/>
                <a:gd name="connsiteX1000" fmla="*/ 184227 w 1244359"/>
                <a:gd name="connsiteY1000" fmla="*/ 927735 h 1201102"/>
                <a:gd name="connsiteX1001" fmla="*/ 181370 w 1244359"/>
                <a:gd name="connsiteY1001" fmla="*/ 926783 h 1201102"/>
                <a:gd name="connsiteX1002" fmla="*/ 181370 w 1244359"/>
                <a:gd name="connsiteY1002" fmla="*/ 925830 h 1201102"/>
                <a:gd name="connsiteX1003" fmla="*/ 183275 w 1244359"/>
                <a:gd name="connsiteY1003" fmla="*/ 928688 h 1201102"/>
                <a:gd name="connsiteX1004" fmla="*/ 183275 w 1244359"/>
                <a:gd name="connsiteY1004" fmla="*/ 928688 h 1201102"/>
                <a:gd name="connsiteX1005" fmla="*/ 183275 w 1244359"/>
                <a:gd name="connsiteY1005" fmla="*/ 928688 h 1201102"/>
                <a:gd name="connsiteX1006" fmla="*/ 187085 w 1244359"/>
                <a:gd name="connsiteY1006" fmla="*/ 931545 h 1201102"/>
                <a:gd name="connsiteX1007" fmla="*/ 198515 w 1244359"/>
                <a:gd name="connsiteY1007" fmla="*/ 942023 h 1201102"/>
                <a:gd name="connsiteX1008" fmla="*/ 198515 w 1244359"/>
                <a:gd name="connsiteY1008" fmla="*/ 942023 h 1201102"/>
                <a:gd name="connsiteX1009" fmla="*/ 198515 w 1244359"/>
                <a:gd name="connsiteY1009" fmla="*/ 942023 h 1201102"/>
                <a:gd name="connsiteX1010" fmla="*/ 195657 w 1244359"/>
                <a:gd name="connsiteY1010" fmla="*/ 940118 h 1201102"/>
                <a:gd name="connsiteX1011" fmla="*/ 198515 w 1244359"/>
                <a:gd name="connsiteY1011" fmla="*/ 938213 h 1201102"/>
                <a:gd name="connsiteX1012" fmla="*/ 201372 w 1244359"/>
                <a:gd name="connsiteY1012" fmla="*/ 940118 h 1201102"/>
                <a:gd name="connsiteX1013" fmla="*/ 198515 w 1244359"/>
                <a:gd name="connsiteY1013" fmla="*/ 942023 h 1201102"/>
                <a:gd name="connsiteX1014" fmla="*/ 206135 w 1244359"/>
                <a:gd name="connsiteY1014" fmla="*/ 950595 h 1201102"/>
                <a:gd name="connsiteX1015" fmla="*/ 204230 w 1244359"/>
                <a:gd name="connsiteY1015" fmla="*/ 953453 h 1201102"/>
                <a:gd name="connsiteX1016" fmla="*/ 204230 w 1244359"/>
                <a:gd name="connsiteY1016" fmla="*/ 952500 h 1201102"/>
                <a:gd name="connsiteX1017" fmla="*/ 206135 w 1244359"/>
                <a:gd name="connsiteY1017" fmla="*/ 950595 h 1201102"/>
                <a:gd name="connsiteX1018" fmla="*/ 206135 w 1244359"/>
                <a:gd name="connsiteY1018" fmla="*/ 950595 h 1201102"/>
                <a:gd name="connsiteX1019" fmla="*/ 206135 w 1244359"/>
                <a:gd name="connsiteY1019" fmla="*/ 950595 h 1201102"/>
                <a:gd name="connsiteX1020" fmla="*/ 208040 w 1244359"/>
                <a:gd name="connsiteY1020" fmla="*/ 943928 h 1201102"/>
                <a:gd name="connsiteX1021" fmla="*/ 212802 w 1244359"/>
                <a:gd name="connsiteY1021" fmla="*/ 943928 h 1201102"/>
                <a:gd name="connsiteX1022" fmla="*/ 211850 w 1244359"/>
                <a:gd name="connsiteY1022" fmla="*/ 946785 h 1201102"/>
                <a:gd name="connsiteX1023" fmla="*/ 206135 w 1244359"/>
                <a:gd name="connsiteY1023" fmla="*/ 950595 h 1201102"/>
                <a:gd name="connsiteX1024" fmla="*/ 206135 w 1244359"/>
                <a:gd name="connsiteY1024" fmla="*/ 950595 h 1201102"/>
                <a:gd name="connsiteX1025" fmla="*/ 206135 w 1244359"/>
                <a:gd name="connsiteY1025" fmla="*/ 950595 h 1201102"/>
                <a:gd name="connsiteX1026" fmla="*/ 221375 w 1244359"/>
                <a:gd name="connsiteY1026" fmla="*/ 954405 h 1201102"/>
                <a:gd name="connsiteX1027" fmla="*/ 212802 w 1244359"/>
                <a:gd name="connsiteY1027" fmla="*/ 972503 h 1201102"/>
                <a:gd name="connsiteX1028" fmla="*/ 209945 w 1244359"/>
                <a:gd name="connsiteY1028" fmla="*/ 973455 h 1201102"/>
                <a:gd name="connsiteX1029" fmla="*/ 208040 w 1244359"/>
                <a:gd name="connsiteY1029" fmla="*/ 971550 h 1201102"/>
                <a:gd name="connsiteX1030" fmla="*/ 217565 w 1244359"/>
                <a:gd name="connsiteY1030" fmla="*/ 951548 h 1201102"/>
                <a:gd name="connsiteX1031" fmla="*/ 221375 w 1244359"/>
                <a:gd name="connsiteY1031" fmla="*/ 951548 h 1201102"/>
                <a:gd name="connsiteX1032" fmla="*/ 221375 w 1244359"/>
                <a:gd name="connsiteY1032" fmla="*/ 951548 h 1201102"/>
                <a:gd name="connsiteX1033" fmla="*/ 222327 w 1244359"/>
                <a:gd name="connsiteY1033" fmla="*/ 952500 h 1201102"/>
                <a:gd name="connsiteX1034" fmla="*/ 222327 w 1244359"/>
                <a:gd name="connsiteY1034" fmla="*/ 952500 h 1201102"/>
                <a:gd name="connsiteX1035" fmla="*/ 221375 w 1244359"/>
                <a:gd name="connsiteY1035" fmla="*/ 954405 h 1201102"/>
                <a:gd name="connsiteX1036" fmla="*/ 278525 w 1244359"/>
                <a:gd name="connsiteY1036" fmla="*/ 1001078 h 1201102"/>
                <a:gd name="connsiteX1037" fmla="*/ 275667 w 1244359"/>
                <a:gd name="connsiteY1037" fmla="*/ 1002983 h 1201102"/>
                <a:gd name="connsiteX1038" fmla="*/ 278525 w 1244359"/>
                <a:gd name="connsiteY1038" fmla="*/ 1000125 h 1201102"/>
                <a:gd name="connsiteX1039" fmla="*/ 283287 w 1244359"/>
                <a:gd name="connsiteY1039" fmla="*/ 1004888 h 1201102"/>
                <a:gd name="connsiteX1040" fmla="*/ 283287 w 1244359"/>
                <a:gd name="connsiteY1040" fmla="*/ 1005840 h 1201102"/>
                <a:gd name="connsiteX1041" fmla="*/ 278525 w 1244359"/>
                <a:gd name="connsiteY1041" fmla="*/ 1001078 h 1201102"/>
                <a:gd name="connsiteX1042" fmla="*/ 302337 w 1244359"/>
                <a:gd name="connsiteY1042" fmla="*/ 1006793 h 1201102"/>
                <a:gd name="connsiteX1043" fmla="*/ 302337 w 1244359"/>
                <a:gd name="connsiteY1043" fmla="*/ 1006793 h 1201102"/>
                <a:gd name="connsiteX1044" fmla="*/ 302337 w 1244359"/>
                <a:gd name="connsiteY1044" fmla="*/ 1006793 h 1201102"/>
                <a:gd name="connsiteX1045" fmla="*/ 302337 w 1244359"/>
                <a:gd name="connsiteY1045" fmla="*/ 1006793 h 1201102"/>
                <a:gd name="connsiteX1046" fmla="*/ 302337 w 1244359"/>
                <a:gd name="connsiteY1046" fmla="*/ 1006793 h 1201102"/>
                <a:gd name="connsiteX1047" fmla="*/ 303290 w 1244359"/>
                <a:gd name="connsiteY1047" fmla="*/ 1006793 h 1201102"/>
                <a:gd name="connsiteX1048" fmla="*/ 302337 w 1244359"/>
                <a:gd name="connsiteY1048" fmla="*/ 1006793 h 1201102"/>
                <a:gd name="connsiteX1049" fmla="*/ 430925 w 1244359"/>
                <a:gd name="connsiteY1049" fmla="*/ 1107758 h 1201102"/>
                <a:gd name="connsiteX1050" fmla="*/ 393777 w 1244359"/>
                <a:gd name="connsiteY1050" fmla="*/ 1094423 h 1201102"/>
                <a:gd name="connsiteX1051" fmla="*/ 379490 w 1244359"/>
                <a:gd name="connsiteY1051" fmla="*/ 1085850 h 1201102"/>
                <a:gd name="connsiteX1052" fmla="*/ 377585 w 1244359"/>
                <a:gd name="connsiteY1052" fmla="*/ 1084898 h 1201102"/>
                <a:gd name="connsiteX1053" fmla="*/ 384252 w 1244359"/>
                <a:gd name="connsiteY1053" fmla="*/ 1085850 h 1201102"/>
                <a:gd name="connsiteX1054" fmla="*/ 399492 w 1244359"/>
                <a:gd name="connsiteY1054" fmla="*/ 1089660 h 1201102"/>
                <a:gd name="connsiteX1055" fmla="*/ 415685 w 1244359"/>
                <a:gd name="connsiteY1055" fmla="*/ 1095375 h 1201102"/>
                <a:gd name="connsiteX1056" fmla="*/ 448070 w 1244359"/>
                <a:gd name="connsiteY1056" fmla="*/ 1106805 h 1201102"/>
                <a:gd name="connsiteX1057" fmla="*/ 469025 w 1244359"/>
                <a:gd name="connsiteY1057" fmla="*/ 1106805 h 1201102"/>
                <a:gd name="connsiteX1058" fmla="*/ 469025 w 1244359"/>
                <a:gd name="connsiteY1058" fmla="*/ 1117283 h 1201102"/>
                <a:gd name="connsiteX1059" fmla="*/ 430925 w 1244359"/>
                <a:gd name="connsiteY1059" fmla="*/ 1107758 h 1201102"/>
                <a:gd name="connsiteX1060" fmla="*/ 609042 w 1244359"/>
                <a:gd name="connsiteY1060" fmla="*/ 1137285 h 1201102"/>
                <a:gd name="connsiteX1061" fmla="*/ 618567 w 1244359"/>
                <a:gd name="connsiteY1061" fmla="*/ 1138238 h 1201102"/>
                <a:gd name="connsiteX1062" fmla="*/ 615710 w 1244359"/>
                <a:gd name="connsiteY1062" fmla="*/ 1137285 h 1201102"/>
                <a:gd name="connsiteX1063" fmla="*/ 619520 w 1244359"/>
                <a:gd name="connsiteY1063" fmla="*/ 1135380 h 1201102"/>
                <a:gd name="connsiteX1064" fmla="*/ 607137 w 1244359"/>
                <a:gd name="connsiteY1064" fmla="*/ 1135380 h 1201102"/>
                <a:gd name="connsiteX1065" fmla="*/ 630950 w 1244359"/>
                <a:gd name="connsiteY1065" fmla="*/ 1128713 h 1201102"/>
                <a:gd name="connsiteX1066" fmla="*/ 630950 w 1244359"/>
                <a:gd name="connsiteY1066" fmla="*/ 1133475 h 1201102"/>
                <a:gd name="connsiteX1067" fmla="*/ 636665 w 1244359"/>
                <a:gd name="connsiteY1067" fmla="*/ 1134428 h 1201102"/>
                <a:gd name="connsiteX1068" fmla="*/ 633807 w 1244359"/>
                <a:gd name="connsiteY1068" fmla="*/ 1130618 h 1201102"/>
                <a:gd name="connsiteX1069" fmla="*/ 650952 w 1244359"/>
                <a:gd name="connsiteY1069" fmla="*/ 1127760 h 1201102"/>
                <a:gd name="connsiteX1070" fmla="*/ 659525 w 1244359"/>
                <a:gd name="connsiteY1070" fmla="*/ 1127760 h 1201102"/>
                <a:gd name="connsiteX1071" fmla="*/ 648095 w 1244359"/>
                <a:gd name="connsiteY1071" fmla="*/ 1132523 h 1201102"/>
                <a:gd name="connsiteX1072" fmla="*/ 666192 w 1244359"/>
                <a:gd name="connsiteY1072" fmla="*/ 1132523 h 1201102"/>
                <a:gd name="connsiteX1073" fmla="*/ 652857 w 1244359"/>
                <a:gd name="connsiteY1073" fmla="*/ 1134428 h 1201102"/>
                <a:gd name="connsiteX1074" fmla="*/ 638570 w 1244359"/>
                <a:gd name="connsiteY1074" fmla="*/ 1136333 h 1201102"/>
                <a:gd name="connsiteX1075" fmla="*/ 609042 w 1244359"/>
                <a:gd name="connsiteY1075" fmla="*/ 1137285 h 1201102"/>
                <a:gd name="connsiteX1076" fmla="*/ 611900 w 1244359"/>
                <a:gd name="connsiteY1076" fmla="*/ 1170623 h 1201102"/>
                <a:gd name="connsiteX1077" fmla="*/ 617615 w 1244359"/>
                <a:gd name="connsiteY1077" fmla="*/ 1171575 h 1201102"/>
                <a:gd name="connsiteX1078" fmla="*/ 596660 w 1244359"/>
                <a:gd name="connsiteY1078" fmla="*/ 1173480 h 1201102"/>
                <a:gd name="connsiteX1079" fmla="*/ 569990 w 1244359"/>
                <a:gd name="connsiteY1079" fmla="*/ 1173480 h 1201102"/>
                <a:gd name="connsiteX1080" fmla="*/ 611900 w 1244359"/>
                <a:gd name="connsiteY1080" fmla="*/ 1170623 h 1201102"/>
                <a:gd name="connsiteX1081" fmla="*/ 565227 w 1244359"/>
                <a:gd name="connsiteY1081" fmla="*/ 1175385 h 1201102"/>
                <a:gd name="connsiteX1082" fmla="*/ 584277 w 1244359"/>
                <a:gd name="connsiteY1082" fmla="*/ 1177290 h 1201102"/>
                <a:gd name="connsiteX1083" fmla="*/ 605232 w 1244359"/>
                <a:gd name="connsiteY1083" fmla="*/ 1177290 h 1201102"/>
                <a:gd name="connsiteX1084" fmla="*/ 582372 w 1244359"/>
                <a:gd name="connsiteY1084" fmla="*/ 1178243 h 1201102"/>
                <a:gd name="connsiteX1085" fmla="*/ 562370 w 1244359"/>
                <a:gd name="connsiteY1085" fmla="*/ 1179195 h 1201102"/>
                <a:gd name="connsiteX1086" fmla="*/ 565227 w 1244359"/>
                <a:gd name="connsiteY1086" fmla="*/ 1175385 h 1201102"/>
                <a:gd name="connsiteX1087" fmla="*/ 561417 w 1244359"/>
                <a:gd name="connsiteY1087" fmla="*/ 1183005 h 1201102"/>
                <a:gd name="connsiteX1088" fmla="*/ 569037 w 1244359"/>
                <a:gd name="connsiteY1088" fmla="*/ 1183005 h 1201102"/>
                <a:gd name="connsiteX1089" fmla="*/ 561417 w 1244359"/>
                <a:gd name="connsiteY1089" fmla="*/ 1183005 h 1201102"/>
                <a:gd name="connsiteX1090" fmla="*/ 661430 w 1244359"/>
                <a:gd name="connsiteY1090" fmla="*/ 1187768 h 1201102"/>
                <a:gd name="connsiteX1091" fmla="*/ 661430 w 1244359"/>
                <a:gd name="connsiteY1091" fmla="*/ 1184910 h 1201102"/>
                <a:gd name="connsiteX1092" fmla="*/ 659525 w 1244359"/>
                <a:gd name="connsiteY1092" fmla="*/ 1185863 h 1201102"/>
                <a:gd name="connsiteX1093" fmla="*/ 649047 w 1244359"/>
                <a:gd name="connsiteY1093" fmla="*/ 1187768 h 1201102"/>
                <a:gd name="connsiteX1094" fmla="*/ 627140 w 1244359"/>
                <a:gd name="connsiteY1094" fmla="*/ 1189673 h 1201102"/>
                <a:gd name="connsiteX1095" fmla="*/ 581420 w 1244359"/>
                <a:gd name="connsiteY1095" fmla="*/ 1188720 h 1201102"/>
                <a:gd name="connsiteX1096" fmla="*/ 578562 w 1244359"/>
                <a:gd name="connsiteY1096" fmla="*/ 1190625 h 1201102"/>
                <a:gd name="connsiteX1097" fmla="*/ 569990 w 1244359"/>
                <a:gd name="connsiteY1097" fmla="*/ 1188720 h 1201102"/>
                <a:gd name="connsiteX1098" fmla="*/ 582372 w 1244359"/>
                <a:gd name="connsiteY1098" fmla="*/ 1187768 h 1201102"/>
                <a:gd name="connsiteX1099" fmla="*/ 580467 w 1244359"/>
                <a:gd name="connsiteY1099" fmla="*/ 1184910 h 1201102"/>
                <a:gd name="connsiteX1100" fmla="*/ 642380 w 1244359"/>
                <a:gd name="connsiteY1100" fmla="*/ 1179195 h 1201102"/>
                <a:gd name="connsiteX1101" fmla="*/ 654762 w 1244359"/>
                <a:gd name="connsiteY1101" fmla="*/ 1182053 h 1201102"/>
                <a:gd name="connsiteX1102" fmla="*/ 653810 w 1244359"/>
                <a:gd name="connsiteY1102" fmla="*/ 1178243 h 1201102"/>
                <a:gd name="connsiteX1103" fmla="*/ 662382 w 1244359"/>
                <a:gd name="connsiteY1103" fmla="*/ 1178243 h 1201102"/>
                <a:gd name="connsiteX1104" fmla="*/ 664287 w 1244359"/>
                <a:gd name="connsiteY1104" fmla="*/ 1181100 h 1201102"/>
                <a:gd name="connsiteX1105" fmla="*/ 681432 w 1244359"/>
                <a:gd name="connsiteY1105" fmla="*/ 1176338 h 1201102"/>
                <a:gd name="connsiteX1106" fmla="*/ 673812 w 1244359"/>
                <a:gd name="connsiteY1106" fmla="*/ 1176338 h 1201102"/>
                <a:gd name="connsiteX1107" fmla="*/ 692862 w 1244359"/>
                <a:gd name="connsiteY1107" fmla="*/ 1173480 h 1201102"/>
                <a:gd name="connsiteX1108" fmla="*/ 695720 w 1244359"/>
                <a:gd name="connsiteY1108" fmla="*/ 1179195 h 1201102"/>
                <a:gd name="connsiteX1109" fmla="*/ 669050 w 1244359"/>
                <a:gd name="connsiteY1109" fmla="*/ 1183958 h 1201102"/>
                <a:gd name="connsiteX1110" fmla="*/ 707150 w 1244359"/>
                <a:gd name="connsiteY1110" fmla="*/ 1182053 h 1201102"/>
                <a:gd name="connsiteX1111" fmla="*/ 661430 w 1244359"/>
                <a:gd name="connsiteY1111" fmla="*/ 1187768 h 1201102"/>
                <a:gd name="connsiteX1112" fmla="*/ 730010 w 1244359"/>
                <a:gd name="connsiteY1112" fmla="*/ 1167765 h 1201102"/>
                <a:gd name="connsiteX1113" fmla="*/ 728105 w 1244359"/>
                <a:gd name="connsiteY1113" fmla="*/ 1164908 h 1201102"/>
                <a:gd name="connsiteX1114" fmla="*/ 738582 w 1244359"/>
                <a:gd name="connsiteY1114" fmla="*/ 1163955 h 1201102"/>
                <a:gd name="connsiteX1115" fmla="*/ 730010 w 1244359"/>
                <a:gd name="connsiteY1115" fmla="*/ 1167765 h 1201102"/>
                <a:gd name="connsiteX1116" fmla="*/ 769062 w 1244359"/>
                <a:gd name="connsiteY1116" fmla="*/ 1153478 h 1201102"/>
                <a:gd name="connsiteX1117" fmla="*/ 718580 w 1244359"/>
                <a:gd name="connsiteY1117" fmla="*/ 1163955 h 1201102"/>
                <a:gd name="connsiteX1118" fmla="*/ 724295 w 1244359"/>
                <a:gd name="connsiteY1118" fmla="*/ 1163955 h 1201102"/>
                <a:gd name="connsiteX1119" fmla="*/ 715722 w 1244359"/>
                <a:gd name="connsiteY1119" fmla="*/ 1164908 h 1201102"/>
                <a:gd name="connsiteX1120" fmla="*/ 713817 w 1244359"/>
                <a:gd name="connsiteY1120" fmla="*/ 1170623 h 1201102"/>
                <a:gd name="connsiteX1121" fmla="*/ 708102 w 1244359"/>
                <a:gd name="connsiteY1121" fmla="*/ 1164908 h 1201102"/>
                <a:gd name="connsiteX1122" fmla="*/ 725247 w 1244359"/>
                <a:gd name="connsiteY1122" fmla="*/ 1160145 h 1201102"/>
                <a:gd name="connsiteX1123" fmla="*/ 717627 w 1244359"/>
                <a:gd name="connsiteY1123" fmla="*/ 1160145 h 1201102"/>
                <a:gd name="connsiteX1124" fmla="*/ 724295 w 1244359"/>
                <a:gd name="connsiteY1124" fmla="*/ 1156335 h 1201102"/>
                <a:gd name="connsiteX1125" fmla="*/ 726200 w 1244359"/>
                <a:gd name="connsiteY1125" fmla="*/ 1159193 h 1201102"/>
                <a:gd name="connsiteX1126" fmla="*/ 755727 w 1244359"/>
                <a:gd name="connsiteY1126" fmla="*/ 1149668 h 1201102"/>
                <a:gd name="connsiteX1127" fmla="*/ 766205 w 1244359"/>
                <a:gd name="connsiteY1127" fmla="*/ 1149668 h 1201102"/>
                <a:gd name="connsiteX1128" fmla="*/ 765252 w 1244359"/>
                <a:gd name="connsiteY1128" fmla="*/ 1146810 h 1201102"/>
                <a:gd name="connsiteX1129" fmla="*/ 785255 w 1244359"/>
                <a:gd name="connsiteY1129" fmla="*/ 1142048 h 1201102"/>
                <a:gd name="connsiteX1130" fmla="*/ 777635 w 1244359"/>
                <a:gd name="connsiteY1130" fmla="*/ 1142048 h 1201102"/>
                <a:gd name="connsiteX1131" fmla="*/ 793827 w 1244359"/>
                <a:gd name="connsiteY1131" fmla="*/ 1135380 h 1201102"/>
                <a:gd name="connsiteX1132" fmla="*/ 793827 w 1244359"/>
                <a:gd name="connsiteY1132" fmla="*/ 1139190 h 1201102"/>
                <a:gd name="connsiteX1133" fmla="*/ 796685 w 1244359"/>
                <a:gd name="connsiteY1133" fmla="*/ 1134428 h 1201102"/>
                <a:gd name="connsiteX1134" fmla="*/ 809067 w 1244359"/>
                <a:gd name="connsiteY1134" fmla="*/ 1133475 h 1201102"/>
                <a:gd name="connsiteX1135" fmla="*/ 769062 w 1244359"/>
                <a:gd name="connsiteY1135" fmla="*/ 1153478 h 1201102"/>
                <a:gd name="connsiteX1136" fmla="*/ 901460 w 1244359"/>
                <a:gd name="connsiteY1136" fmla="*/ 1118235 h 1201102"/>
                <a:gd name="connsiteX1137" fmla="*/ 910985 w 1244359"/>
                <a:gd name="connsiteY1137" fmla="*/ 1109663 h 1201102"/>
                <a:gd name="connsiteX1138" fmla="*/ 901460 w 1244359"/>
                <a:gd name="connsiteY1138" fmla="*/ 1118235 h 1201102"/>
                <a:gd name="connsiteX1139" fmla="*/ 943370 w 1244359"/>
                <a:gd name="connsiteY1139" fmla="*/ 1108710 h 1201102"/>
                <a:gd name="connsiteX1140" fmla="*/ 936702 w 1244359"/>
                <a:gd name="connsiteY1140" fmla="*/ 1110615 h 1201102"/>
                <a:gd name="connsiteX1141" fmla="*/ 941465 w 1244359"/>
                <a:gd name="connsiteY1141" fmla="*/ 1106805 h 1201102"/>
                <a:gd name="connsiteX1142" fmla="*/ 944322 w 1244359"/>
                <a:gd name="connsiteY1142" fmla="*/ 1107758 h 1201102"/>
                <a:gd name="connsiteX1143" fmla="*/ 943370 w 1244359"/>
                <a:gd name="connsiteY1143" fmla="*/ 1108710 h 1201102"/>
                <a:gd name="connsiteX1144" fmla="*/ 938607 w 1244359"/>
                <a:gd name="connsiteY1144" fmla="*/ 1096328 h 1201102"/>
                <a:gd name="connsiteX1145" fmla="*/ 943370 w 1244359"/>
                <a:gd name="connsiteY1145" fmla="*/ 1093470 h 1201102"/>
                <a:gd name="connsiteX1146" fmla="*/ 944322 w 1244359"/>
                <a:gd name="connsiteY1146" fmla="*/ 1095375 h 1201102"/>
                <a:gd name="connsiteX1147" fmla="*/ 938607 w 1244359"/>
                <a:gd name="connsiteY1147" fmla="*/ 1096328 h 1201102"/>
                <a:gd name="connsiteX1148" fmla="*/ 944322 w 1244359"/>
                <a:gd name="connsiteY1148" fmla="*/ 1091565 h 1201102"/>
                <a:gd name="connsiteX1149" fmla="*/ 950990 w 1244359"/>
                <a:gd name="connsiteY1149" fmla="*/ 1084898 h 1201102"/>
                <a:gd name="connsiteX1150" fmla="*/ 952895 w 1244359"/>
                <a:gd name="connsiteY1150" fmla="*/ 1086803 h 1201102"/>
                <a:gd name="connsiteX1151" fmla="*/ 944322 w 1244359"/>
                <a:gd name="connsiteY1151" fmla="*/ 1091565 h 1201102"/>
                <a:gd name="connsiteX1152" fmla="*/ 942417 w 1244359"/>
                <a:gd name="connsiteY1152" fmla="*/ 1087755 h 1201102"/>
                <a:gd name="connsiteX1153" fmla="*/ 922415 w 1244359"/>
                <a:gd name="connsiteY1153" fmla="*/ 1102043 h 1201102"/>
                <a:gd name="connsiteX1154" fmla="*/ 937655 w 1244359"/>
                <a:gd name="connsiteY1154" fmla="*/ 1087755 h 1201102"/>
                <a:gd name="connsiteX1155" fmla="*/ 960515 w 1244359"/>
                <a:gd name="connsiteY1155" fmla="*/ 1070610 h 1201102"/>
                <a:gd name="connsiteX1156" fmla="*/ 942417 w 1244359"/>
                <a:gd name="connsiteY1156" fmla="*/ 1087755 h 1201102"/>
                <a:gd name="connsiteX1157" fmla="*/ 998615 w 1244359"/>
                <a:gd name="connsiteY1157" fmla="*/ 1076325 h 1201102"/>
                <a:gd name="connsiteX1158" fmla="*/ 995757 w 1244359"/>
                <a:gd name="connsiteY1158" fmla="*/ 1070610 h 1201102"/>
                <a:gd name="connsiteX1159" fmla="*/ 998615 w 1244359"/>
                <a:gd name="connsiteY1159" fmla="*/ 1076325 h 1201102"/>
                <a:gd name="connsiteX1160" fmla="*/ 1003377 w 1244359"/>
                <a:gd name="connsiteY1160" fmla="*/ 1069658 h 1201102"/>
                <a:gd name="connsiteX1161" fmla="*/ 999567 w 1244359"/>
                <a:gd name="connsiteY1161" fmla="*/ 1069658 h 1201102"/>
                <a:gd name="connsiteX1162" fmla="*/ 1002425 w 1244359"/>
                <a:gd name="connsiteY1162" fmla="*/ 1067753 h 1201102"/>
                <a:gd name="connsiteX1163" fmla="*/ 1006235 w 1244359"/>
                <a:gd name="connsiteY1163" fmla="*/ 1066800 h 1201102"/>
                <a:gd name="connsiteX1164" fmla="*/ 1006235 w 1244359"/>
                <a:gd name="connsiteY1164" fmla="*/ 1069658 h 1201102"/>
                <a:gd name="connsiteX1165" fmla="*/ 1003377 w 1244359"/>
                <a:gd name="connsiteY1165" fmla="*/ 1069658 h 1201102"/>
                <a:gd name="connsiteX1166" fmla="*/ 1025285 w 1244359"/>
                <a:gd name="connsiteY1166" fmla="*/ 1058228 h 1201102"/>
                <a:gd name="connsiteX1167" fmla="*/ 1029095 w 1244359"/>
                <a:gd name="connsiteY1167" fmla="*/ 1053465 h 1201102"/>
                <a:gd name="connsiteX1168" fmla="*/ 1025285 w 1244359"/>
                <a:gd name="connsiteY1168" fmla="*/ 1056323 h 1201102"/>
                <a:gd name="connsiteX1169" fmla="*/ 1023380 w 1244359"/>
                <a:gd name="connsiteY1169" fmla="*/ 1054418 h 1201102"/>
                <a:gd name="connsiteX1170" fmla="*/ 1031952 w 1244359"/>
                <a:gd name="connsiteY1170" fmla="*/ 1051560 h 1201102"/>
                <a:gd name="connsiteX1171" fmla="*/ 1025285 w 1244359"/>
                <a:gd name="connsiteY1171" fmla="*/ 1058228 h 1201102"/>
                <a:gd name="connsiteX1172" fmla="*/ 1052907 w 1244359"/>
                <a:gd name="connsiteY1172" fmla="*/ 1010603 h 1201102"/>
                <a:gd name="connsiteX1173" fmla="*/ 1054812 w 1244359"/>
                <a:gd name="connsiteY1173" fmla="*/ 1012508 h 1201102"/>
                <a:gd name="connsiteX1174" fmla="*/ 1050050 w 1244359"/>
                <a:gd name="connsiteY1174" fmla="*/ 1018223 h 1201102"/>
                <a:gd name="connsiteX1175" fmla="*/ 1052907 w 1244359"/>
                <a:gd name="connsiteY1175" fmla="*/ 1010603 h 1201102"/>
                <a:gd name="connsiteX1176" fmla="*/ 1061480 w 1244359"/>
                <a:gd name="connsiteY1176" fmla="*/ 1021080 h 1201102"/>
                <a:gd name="connsiteX1177" fmla="*/ 1056717 w 1244359"/>
                <a:gd name="connsiteY1177" fmla="*/ 1023938 h 1201102"/>
                <a:gd name="connsiteX1178" fmla="*/ 1067195 w 1244359"/>
                <a:gd name="connsiteY1178" fmla="*/ 1014413 h 1201102"/>
                <a:gd name="connsiteX1179" fmla="*/ 1061480 w 1244359"/>
                <a:gd name="connsiteY1179" fmla="*/ 1021080 h 1201102"/>
                <a:gd name="connsiteX1180" fmla="*/ 1066242 w 1244359"/>
                <a:gd name="connsiteY1180" fmla="*/ 1000125 h 1201102"/>
                <a:gd name="connsiteX1181" fmla="*/ 1052907 w 1244359"/>
                <a:gd name="connsiteY1181" fmla="*/ 1019175 h 1201102"/>
                <a:gd name="connsiteX1182" fmla="*/ 1060527 w 1244359"/>
                <a:gd name="connsiteY1182" fmla="*/ 1002983 h 1201102"/>
                <a:gd name="connsiteX1183" fmla="*/ 1081482 w 1244359"/>
                <a:gd name="connsiteY1183" fmla="*/ 982028 h 1201102"/>
                <a:gd name="connsiteX1184" fmla="*/ 1066242 w 1244359"/>
                <a:gd name="connsiteY1184" fmla="*/ 1000125 h 1201102"/>
                <a:gd name="connsiteX1185" fmla="*/ 1093865 w 1244359"/>
                <a:gd name="connsiteY1185" fmla="*/ 967740 h 1201102"/>
                <a:gd name="connsiteX1186" fmla="*/ 1083387 w 1244359"/>
                <a:gd name="connsiteY1186" fmla="*/ 981075 h 1201102"/>
                <a:gd name="connsiteX1187" fmla="*/ 1080530 w 1244359"/>
                <a:gd name="connsiteY1187" fmla="*/ 978218 h 1201102"/>
                <a:gd name="connsiteX1188" fmla="*/ 1098627 w 1244359"/>
                <a:gd name="connsiteY1188" fmla="*/ 955358 h 1201102"/>
                <a:gd name="connsiteX1189" fmla="*/ 1093865 w 1244359"/>
                <a:gd name="connsiteY1189" fmla="*/ 967740 h 1201102"/>
                <a:gd name="connsiteX1190" fmla="*/ 1156730 w 1244359"/>
                <a:gd name="connsiteY1190" fmla="*/ 868680 h 1201102"/>
                <a:gd name="connsiteX1191" fmla="*/ 1152920 w 1244359"/>
                <a:gd name="connsiteY1191" fmla="*/ 864870 h 1201102"/>
                <a:gd name="connsiteX1192" fmla="*/ 1159587 w 1244359"/>
                <a:gd name="connsiteY1192" fmla="*/ 858203 h 1201102"/>
                <a:gd name="connsiteX1193" fmla="*/ 1166255 w 1244359"/>
                <a:gd name="connsiteY1193" fmla="*/ 843915 h 1201102"/>
                <a:gd name="connsiteX1194" fmla="*/ 1156730 w 1244359"/>
                <a:gd name="connsiteY1194" fmla="*/ 868680 h 1201102"/>
                <a:gd name="connsiteX1195" fmla="*/ 1157682 w 1244359"/>
                <a:gd name="connsiteY1195" fmla="*/ 895350 h 1201102"/>
                <a:gd name="connsiteX1196" fmla="*/ 1153872 w 1244359"/>
                <a:gd name="connsiteY1196" fmla="*/ 897255 h 1201102"/>
                <a:gd name="connsiteX1197" fmla="*/ 1156730 w 1244359"/>
                <a:gd name="connsiteY1197" fmla="*/ 889635 h 1201102"/>
                <a:gd name="connsiteX1198" fmla="*/ 1158635 w 1244359"/>
                <a:gd name="connsiteY1198" fmla="*/ 892493 h 1201102"/>
                <a:gd name="connsiteX1199" fmla="*/ 1164350 w 1244359"/>
                <a:gd name="connsiteY1199" fmla="*/ 886778 h 1201102"/>
                <a:gd name="connsiteX1200" fmla="*/ 1157682 w 1244359"/>
                <a:gd name="connsiteY1200" fmla="*/ 895350 h 1201102"/>
                <a:gd name="connsiteX1201" fmla="*/ 1166255 w 1244359"/>
                <a:gd name="connsiteY1201" fmla="*/ 878205 h 1201102"/>
                <a:gd name="connsiteX1202" fmla="*/ 1171017 w 1244359"/>
                <a:gd name="connsiteY1202" fmla="*/ 868680 h 1201102"/>
                <a:gd name="connsiteX1203" fmla="*/ 1166255 w 1244359"/>
                <a:gd name="connsiteY1203" fmla="*/ 878205 h 1201102"/>
                <a:gd name="connsiteX1204" fmla="*/ 1171970 w 1244359"/>
                <a:gd name="connsiteY1204" fmla="*/ 821055 h 1201102"/>
                <a:gd name="connsiteX1205" fmla="*/ 1172922 w 1244359"/>
                <a:gd name="connsiteY1205" fmla="*/ 813435 h 1201102"/>
                <a:gd name="connsiteX1206" fmla="*/ 1171970 w 1244359"/>
                <a:gd name="connsiteY1206" fmla="*/ 821055 h 1201102"/>
                <a:gd name="connsiteX1207" fmla="*/ 1171017 w 1244359"/>
                <a:gd name="connsiteY1207" fmla="*/ 800100 h 1201102"/>
                <a:gd name="connsiteX1208" fmla="*/ 1174827 w 1244359"/>
                <a:gd name="connsiteY1208" fmla="*/ 788670 h 1201102"/>
                <a:gd name="connsiteX1209" fmla="*/ 1171017 w 1244359"/>
                <a:gd name="connsiteY1209" fmla="*/ 800100 h 1201102"/>
                <a:gd name="connsiteX1210" fmla="*/ 1178637 w 1244359"/>
                <a:gd name="connsiteY1210" fmla="*/ 767715 h 1201102"/>
                <a:gd name="connsiteX1211" fmla="*/ 1176732 w 1244359"/>
                <a:gd name="connsiteY1211" fmla="*/ 778193 h 1201102"/>
                <a:gd name="connsiteX1212" fmla="*/ 1178637 w 1244359"/>
                <a:gd name="connsiteY1212" fmla="*/ 767715 h 1201102"/>
                <a:gd name="connsiteX1213" fmla="*/ 1178637 w 1244359"/>
                <a:gd name="connsiteY1213" fmla="*/ 792480 h 1201102"/>
                <a:gd name="connsiteX1214" fmla="*/ 1180542 w 1244359"/>
                <a:gd name="connsiteY1214" fmla="*/ 775335 h 1201102"/>
                <a:gd name="connsiteX1215" fmla="*/ 1183400 w 1244359"/>
                <a:gd name="connsiteY1215" fmla="*/ 778193 h 1201102"/>
                <a:gd name="connsiteX1216" fmla="*/ 1178637 w 1244359"/>
                <a:gd name="connsiteY1216" fmla="*/ 792480 h 1201102"/>
                <a:gd name="connsiteX1217" fmla="*/ 1190067 w 1244359"/>
                <a:gd name="connsiteY1217" fmla="*/ 726758 h 1201102"/>
                <a:gd name="connsiteX1218" fmla="*/ 1188162 w 1244359"/>
                <a:gd name="connsiteY1218" fmla="*/ 754380 h 1201102"/>
                <a:gd name="connsiteX1219" fmla="*/ 1184352 w 1244359"/>
                <a:gd name="connsiteY1219" fmla="*/ 758190 h 1201102"/>
                <a:gd name="connsiteX1220" fmla="*/ 1183400 w 1244359"/>
                <a:gd name="connsiteY1220" fmla="*/ 775335 h 1201102"/>
                <a:gd name="connsiteX1221" fmla="*/ 1179590 w 1244359"/>
                <a:gd name="connsiteY1221" fmla="*/ 772478 h 1201102"/>
                <a:gd name="connsiteX1222" fmla="*/ 1181495 w 1244359"/>
                <a:gd name="connsiteY1222" fmla="*/ 763905 h 1201102"/>
                <a:gd name="connsiteX1223" fmla="*/ 1178637 w 1244359"/>
                <a:gd name="connsiteY1223" fmla="*/ 758190 h 1201102"/>
                <a:gd name="connsiteX1224" fmla="*/ 1181495 w 1244359"/>
                <a:gd name="connsiteY1224" fmla="*/ 757238 h 1201102"/>
                <a:gd name="connsiteX1225" fmla="*/ 1189115 w 1244359"/>
                <a:gd name="connsiteY1225" fmla="*/ 721995 h 1201102"/>
                <a:gd name="connsiteX1226" fmla="*/ 1191020 w 1244359"/>
                <a:gd name="connsiteY1226" fmla="*/ 722948 h 1201102"/>
                <a:gd name="connsiteX1227" fmla="*/ 1190067 w 1244359"/>
                <a:gd name="connsiteY1227" fmla="*/ 718185 h 1201102"/>
                <a:gd name="connsiteX1228" fmla="*/ 1188162 w 1244359"/>
                <a:gd name="connsiteY1228" fmla="*/ 718185 h 1201102"/>
                <a:gd name="connsiteX1229" fmla="*/ 1191020 w 1244359"/>
                <a:gd name="connsiteY1229" fmla="*/ 707708 h 1201102"/>
                <a:gd name="connsiteX1230" fmla="*/ 1191972 w 1244359"/>
                <a:gd name="connsiteY1230" fmla="*/ 714375 h 1201102"/>
                <a:gd name="connsiteX1231" fmla="*/ 1195782 w 1244359"/>
                <a:gd name="connsiteY1231" fmla="*/ 695325 h 1201102"/>
                <a:gd name="connsiteX1232" fmla="*/ 1191020 w 1244359"/>
                <a:gd name="connsiteY1232" fmla="*/ 707708 h 1201102"/>
                <a:gd name="connsiteX1233" fmla="*/ 1191020 w 1244359"/>
                <a:gd name="connsiteY1233" fmla="*/ 706755 h 1201102"/>
                <a:gd name="connsiteX1234" fmla="*/ 1193877 w 1244359"/>
                <a:gd name="connsiteY1234" fmla="*/ 688658 h 1201102"/>
                <a:gd name="connsiteX1235" fmla="*/ 1196735 w 1244359"/>
                <a:gd name="connsiteY1235" fmla="*/ 687705 h 1201102"/>
                <a:gd name="connsiteX1236" fmla="*/ 1196735 w 1244359"/>
                <a:gd name="connsiteY1236" fmla="*/ 687705 h 1201102"/>
                <a:gd name="connsiteX1237" fmla="*/ 1197687 w 1244359"/>
                <a:gd name="connsiteY1237" fmla="*/ 699135 h 1201102"/>
                <a:gd name="connsiteX1238" fmla="*/ 1195782 w 1244359"/>
                <a:gd name="connsiteY1238" fmla="*/ 711518 h 1201102"/>
                <a:gd name="connsiteX1239" fmla="*/ 1191972 w 1244359"/>
                <a:gd name="connsiteY1239" fmla="*/ 715328 h 1201102"/>
                <a:gd name="connsiteX1240" fmla="*/ 1190067 w 1244359"/>
                <a:gd name="connsiteY1240" fmla="*/ 735330 h 1201102"/>
                <a:gd name="connsiteX1241" fmla="*/ 1190067 w 1244359"/>
                <a:gd name="connsiteY1241" fmla="*/ 726758 h 1201102"/>
                <a:gd name="connsiteX1242" fmla="*/ 1190067 w 1244359"/>
                <a:gd name="connsiteY1242" fmla="*/ 801053 h 1201102"/>
                <a:gd name="connsiteX1243" fmla="*/ 1193877 w 1244359"/>
                <a:gd name="connsiteY1243" fmla="*/ 790575 h 1201102"/>
                <a:gd name="connsiteX1244" fmla="*/ 1190067 w 1244359"/>
                <a:gd name="connsiteY1244" fmla="*/ 801053 h 1201102"/>
                <a:gd name="connsiteX1245" fmla="*/ 1193877 w 1244359"/>
                <a:gd name="connsiteY1245" fmla="*/ 787718 h 1201102"/>
                <a:gd name="connsiteX1246" fmla="*/ 1203402 w 1244359"/>
                <a:gd name="connsiteY1246" fmla="*/ 779145 h 1201102"/>
                <a:gd name="connsiteX1247" fmla="*/ 1193877 w 1244359"/>
                <a:gd name="connsiteY1247" fmla="*/ 787718 h 1201102"/>
                <a:gd name="connsiteX1248" fmla="*/ 1226262 w 1244359"/>
                <a:gd name="connsiteY1248" fmla="*/ 529590 h 1201102"/>
                <a:gd name="connsiteX1249" fmla="*/ 1226262 w 1244359"/>
                <a:gd name="connsiteY1249" fmla="*/ 529590 h 1201102"/>
                <a:gd name="connsiteX1250" fmla="*/ 1226262 w 1244359"/>
                <a:gd name="connsiteY1250" fmla="*/ 529590 h 1201102"/>
                <a:gd name="connsiteX1251" fmla="*/ 1226262 w 1244359"/>
                <a:gd name="connsiteY1251" fmla="*/ 529590 h 1201102"/>
                <a:gd name="connsiteX1252" fmla="*/ 1230072 w 1244359"/>
                <a:gd name="connsiteY1252" fmla="*/ 522923 h 1201102"/>
                <a:gd name="connsiteX1253" fmla="*/ 1231977 w 1244359"/>
                <a:gd name="connsiteY1253" fmla="*/ 535305 h 1201102"/>
                <a:gd name="connsiteX1254" fmla="*/ 1230072 w 1244359"/>
                <a:gd name="connsiteY1254" fmla="*/ 522923 h 120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Lst>
              <a:rect l="l" t="t" r="r" b="b"/>
              <a:pathLst>
                <a:path w="1244359" h="1201102">
                  <a:moveTo>
                    <a:pt x="1244360" y="573405"/>
                  </a:moveTo>
                  <a:cubicBezTo>
                    <a:pt x="1243407" y="556260"/>
                    <a:pt x="1242455" y="539115"/>
                    <a:pt x="1241502" y="522923"/>
                  </a:cubicBezTo>
                  <a:cubicBezTo>
                    <a:pt x="1241502" y="519113"/>
                    <a:pt x="1240550" y="514350"/>
                    <a:pt x="1240550" y="510540"/>
                  </a:cubicBezTo>
                  <a:cubicBezTo>
                    <a:pt x="1239597" y="506730"/>
                    <a:pt x="1239597" y="502920"/>
                    <a:pt x="1238645" y="499110"/>
                  </a:cubicBezTo>
                  <a:cubicBezTo>
                    <a:pt x="1237692" y="491490"/>
                    <a:pt x="1236740" y="483870"/>
                    <a:pt x="1235787" y="476250"/>
                  </a:cubicBezTo>
                  <a:cubicBezTo>
                    <a:pt x="1231977" y="470535"/>
                    <a:pt x="1232930" y="447675"/>
                    <a:pt x="1225310" y="442913"/>
                  </a:cubicBezTo>
                  <a:cubicBezTo>
                    <a:pt x="1225310" y="434340"/>
                    <a:pt x="1224357" y="430530"/>
                    <a:pt x="1220547" y="422910"/>
                  </a:cubicBezTo>
                  <a:cubicBezTo>
                    <a:pt x="1226262" y="424815"/>
                    <a:pt x="1218642" y="413385"/>
                    <a:pt x="1222452" y="414338"/>
                  </a:cubicBezTo>
                  <a:cubicBezTo>
                    <a:pt x="1218642" y="407670"/>
                    <a:pt x="1220547" y="398145"/>
                    <a:pt x="1216737" y="396240"/>
                  </a:cubicBezTo>
                  <a:cubicBezTo>
                    <a:pt x="1218642" y="405765"/>
                    <a:pt x="1222452" y="411480"/>
                    <a:pt x="1219595" y="415290"/>
                  </a:cubicBezTo>
                  <a:cubicBezTo>
                    <a:pt x="1217690" y="405765"/>
                    <a:pt x="1213880" y="397193"/>
                    <a:pt x="1214832" y="390525"/>
                  </a:cubicBezTo>
                  <a:cubicBezTo>
                    <a:pt x="1211975" y="383858"/>
                    <a:pt x="1204355" y="371475"/>
                    <a:pt x="1205307" y="365760"/>
                  </a:cubicBezTo>
                  <a:cubicBezTo>
                    <a:pt x="1201497" y="366713"/>
                    <a:pt x="1203402" y="357188"/>
                    <a:pt x="1199592" y="354330"/>
                  </a:cubicBezTo>
                  <a:cubicBezTo>
                    <a:pt x="1197687" y="354330"/>
                    <a:pt x="1198640" y="357188"/>
                    <a:pt x="1197687" y="355283"/>
                  </a:cubicBezTo>
                  <a:cubicBezTo>
                    <a:pt x="1193877" y="350520"/>
                    <a:pt x="1194830" y="341948"/>
                    <a:pt x="1191020" y="337185"/>
                  </a:cubicBezTo>
                  <a:cubicBezTo>
                    <a:pt x="1191972" y="339090"/>
                    <a:pt x="1191972" y="340995"/>
                    <a:pt x="1191020" y="340995"/>
                  </a:cubicBezTo>
                  <a:cubicBezTo>
                    <a:pt x="1189115" y="337185"/>
                    <a:pt x="1191020" y="336233"/>
                    <a:pt x="1188162" y="331470"/>
                  </a:cubicBezTo>
                  <a:cubicBezTo>
                    <a:pt x="1185305" y="332423"/>
                    <a:pt x="1189115" y="338138"/>
                    <a:pt x="1189115" y="340995"/>
                  </a:cubicBezTo>
                  <a:cubicBezTo>
                    <a:pt x="1192925" y="342900"/>
                    <a:pt x="1199592" y="360045"/>
                    <a:pt x="1198640" y="362903"/>
                  </a:cubicBezTo>
                  <a:cubicBezTo>
                    <a:pt x="1195782" y="358140"/>
                    <a:pt x="1192925" y="357188"/>
                    <a:pt x="1193877" y="351473"/>
                  </a:cubicBezTo>
                  <a:cubicBezTo>
                    <a:pt x="1191020" y="351473"/>
                    <a:pt x="1193877" y="355283"/>
                    <a:pt x="1191972" y="355283"/>
                  </a:cubicBezTo>
                  <a:cubicBezTo>
                    <a:pt x="1193877" y="360045"/>
                    <a:pt x="1196735" y="359093"/>
                    <a:pt x="1197687" y="364808"/>
                  </a:cubicBezTo>
                  <a:cubicBezTo>
                    <a:pt x="1195782" y="364808"/>
                    <a:pt x="1192925" y="361950"/>
                    <a:pt x="1191020" y="360998"/>
                  </a:cubicBezTo>
                  <a:cubicBezTo>
                    <a:pt x="1192925" y="366713"/>
                    <a:pt x="1195782" y="363855"/>
                    <a:pt x="1197687" y="368618"/>
                  </a:cubicBezTo>
                  <a:cubicBezTo>
                    <a:pt x="1196735" y="370523"/>
                    <a:pt x="1193877" y="364808"/>
                    <a:pt x="1194830" y="369570"/>
                  </a:cubicBezTo>
                  <a:cubicBezTo>
                    <a:pt x="1195782" y="369570"/>
                    <a:pt x="1195782" y="370523"/>
                    <a:pt x="1196735" y="371475"/>
                  </a:cubicBezTo>
                  <a:cubicBezTo>
                    <a:pt x="1195782" y="371475"/>
                    <a:pt x="1195782" y="371475"/>
                    <a:pt x="1194830" y="371475"/>
                  </a:cubicBezTo>
                  <a:cubicBezTo>
                    <a:pt x="1193877" y="372428"/>
                    <a:pt x="1192925" y="372428"/>
                    <a:pt x="1191972" y="373380"/>
                  </a:cubicBezTo>
                  <a:cubicBezTo>
                    <a:pt x="1191972" y="372428"/>
                    <a:pt x="1192925" y="372428"/>
                    <a:pt x="1192925" y="372428"/>
                  </a:cubicBezTo>
                  <a:cubicBezTo>
                    <a:pt x="1190067" y="368618"/>
                    <a:pt x="1191020" y="367665"/>
                    <a:pt x="1190067" y="363855"/>
                  </a:cubicBezTo>
                  <a:cubicBezTo>
                    <a:pt x="1188162" y="364808"/>
                    <a:pt x="1190067" y="371475"/>
                    <a:pt x="1191020" y="374333"/>
                  </a:cubicBezTo>
                  <a:cubicBezTo>
                    <a:pt x="1189115" y="375285"/>
                    <a:pt x="1187210" y="376238"/>
                    <a:pt x="1184352" y="377190"/>
                  </a:cubicBezTo>
                  <a:cubicBezTo>
                    <a:pt x="1184352" y="377190"/>
                    <a:pt x="1183400" y="377190"/>
                    <a:pt x="1183400" y="376238"/>
                  </a:cubicBezTo>
                  <a:cubicBezTo>
                    <a:pt x="1183400" y="375285"/>
                    <a:pt x="1182447" y="373380"/>
                    <a:pt x="1182447" y="372428"/>
                  </a:cubicBezTo>
                  <a:cubicBezTo>
                    <a:pt x="1182447" y="370523"/>
                    <a:pt x="1182447" y="369570"/>
                    <a:pt x="1180542" y="367665"/>
                  </a:cubicBezTo>
                  <a:cubicBezTo>
                    <a:pt x="1178637" y="362903"/>
                    <a:pt x="1177685" y="359093"/>
                    <a:pt x="1179590" y="356235"/>
                  </a:cubicBezTo>
                  <a:cubicBezTo>
                    <a:pt x="1174827" y="353378"/>
                    <a:pt x="1169112" y="334328"/>
                    <a:pt x="1169112" y="328613"/>
                  </a:cubicBezTo>
                  <a:cubicBezTo>
                    <a:pt x="1167207" y="328613"/>
                    <a:pt x="1165302" y="326708"/>
                    <a:pt x="1163397" y="322898"/>
                  </a:cubicBezTo>
                  <a:cubicBezTo>
                    <a:pt x="1163397" y="321945"/>
                    <a:pt x="1163397" y="320993"/>
                    <a:pt x="1163397" y="319088"/>
                  </a:cubicBezTo>
                  <a:cubicBezTo>
                    <a:pt x="1163397" y="317183"/>
                    <a:pt x="1162445" y="317183"/>
                    <a:pt x="1160540" y="317183"/>
                  </a:cubicBezTo>
                  <a:cubicBezTo>
                    <a:pt x="1159587" y="314325"/>
                    <a:pt x="1158635" y="312420"/>
                    <a:pt x="1159587" y="311468"/>
                  </a:cubicBezTo>
                  <a:cubicBezTo>
                    <a:pt x="1157682" y="309563"/>
                    <a:pt x="1154825" y="306705"/>
                    <a:pt x="1152920" y="304800"/>
                  </a:cubicBezTo>
                  <a:cubicBezTo>
                    <a:pt x="1151967" y="302895"/>
                    <a:pt x="1151015" y="300990"/>
                    <a:pt x="1151015" y="299085"/>
                  </a:cubicBezTo>
                  <a:cubicBezTo>
                    <a:pt x="1151015" y="299085"/>
                    <a:pt x="1151015" y="299085"/>
                    <a:pt x="1151967" y="299085"/>
                  </a:cubicBezTo>
                  <a:cubicBezTo>
                    <a:pt x="1149110" y="292418"/>
                    <a:pt x="1146252" y="286703"/>
                    <a:pt x="1142442" y="280988"/>
                  </a:cubicBezTo>
                  <a:cubicBezTo>
                    <a:pt x="1142442" y="280988"/>
                    <a:pt x="1142442" y="280988"/>
                    <a:pt x="1142442" y="280988"/>
                  </a:cubicBezTo>
                  <a:cubicBezTo>
                    <a:pt x="1135775" y="267653"/>
                    <a:pt x="1127202" y="255270"/>
                    <a:pt x="1118630" y="243840"/>
                  </a:cubicBezTo>
                  <a:cubicBezTo>
                    <a:pt x="1115772" y="238125"/>
                    <a:pt x="1111962" y="233363"/>
                    <a:pt x="1109105" y="226695"/>
                  </a:cubicBezTo>
                  <a:cubicBezTo>
                    <a:pt x="1108152" y="227648"/>
                    <a:pt x="1107200" y="226695"/>
                    <a:pt x="1105295" y="225743"/>
                  </a:cubicBezTo>
                  <a:cubicBezTo>
                    <a:pt x="1104342" y="220028"/>
                    <a:pt x="1098627" y="213360"/>
                    <a:pt x="1092912" y="207645"/>
                  </a:cubicBezTo>
                  <a:cubicBezTo>
                    <a:pt x="1091960" y="203835"/>
                    <a:pt x="1090055" y="199073"/>
                    <a:pt x="1087197" y="195263"/>
                  </a:cubicBezTo>
                  <a:cubicBezTo>
                    <a:pt x="1087197" y="195263"/>
                    <a:pt x="1087197" y="194310"/>
                    <a:pt x="1088150" y="194310"/>
                  </a:cubicBezTo>
                  <a:cubicBezTo>
                    <a:pt x="1086245" y="192405"/>
                    <a:pt x="1085292" y="191453"/>
                    <a:pt x="1085292" y="191453"/>
                  </a:cubicBezTo>
                  <a:cubicBezTo>
                    <a:pt x="1084340" y="190500"/>
                    <a:pt x="1083387" y="189548"/>
                    <a:pt x="1082435" y="188595"/>
                  </a:cubicBezTo>
                  <a:cubicBezTo>
                    <a:pt x="1078625" y="184785"/>
                    <a:pt x="1074815" y="180023"/>
                    <a:pt x="1071957" y="176213"/>
                  </a:cubicBezTo>
                  <a:cubicBezTo>
                    <a:pt x="1068147" y="172403"/>
                    <a:pt x="1064337" y="168593"/>
                    <a:pt x="1062432" y="163830"/>
                  </a:cubicBezTo>
                  <a:cubicBezTo>
                    <a:pt x="1053860" y="150495"/>
                    <a:pt x="1045287" y="136208"/>
                    <a:pt x="1035762" y="123825"/>
                  </a:cubicBezTo>
                  <a:cubicBezTo>
                    <a:pt x="1025285" y="111443"/>
                    <a:pt x="1014807" y="99060"/>
                    <a:pt x="999567" y="91440"/>
                  </a:cubicBezTo>
                  <a:cubicBezTo>
                    <a:pt x="996710" y="88583"/>
                    <a:pt x="996710" y="93345"/>
                    <a:pt x="993852" y="91440"/>
                  </a:cubicBezTo>
                  <a:cubicBezTo>
                    <a:pt x="985280" y="82868"/>
                    <a:pt x="973850" y="76200"/>
                    <a:pt x="961467" y="67628"/>
                  </a:cubicBezTo>
                  <a:cubicBezTo>
                    <a:pt x="949085" y="60008"/>
                    <a:pt x="936702" y="52388"/>
                    <a:pt x="925272" y="45720"/>
                  </a:cubicBezTo>
                  <a:cubicBezTo>
                    <a:pt x="909080" y="35243"/>
                    <a:pt x="894792" y="22860"/>
                    <a:pt x="876695" y="16193"/>
                  </a:cubicBezTo>
                  <a:cubicBezTo>
                    <a:pt x="866217" y="12383"/>
                    <a:pt x="856692" y="10478"/>
                    <a:pt x="847167" y="9525"/>
                  </a:cubicBezTo>
                  <a:cubicBezTo>
                    <a:pt x="837642" y="8573"/>
                    <a:pt x="830022" y="9525"/>
                    <a:pt x="821450" y="12383"/>
                  </a:cubicBezTo>
                  <a:cubicBezTo>
                    <a:pt x="805257" y="5715"/>
                    <a:pt x="783350" y="13335"/>
                    <a:pt x="769062" y="1905"/>
                  </a:cubicBezTo>
                  <a:cubicBezTo>
                    <a:pt x="765252" y="1905"/>
                    <a:pt x="765252" y="5715"/>
                    <a:pt x="759537" y="3810"/>
                  </a:cubicBezTo>
                  <a:cubicBezTo>
                    <a:pt x="755727" y="2858"/>
                    <a:pt x="755727" y="953"/>
                    <a:pt x="753822" y="0"/>
                  </a:cubicBezTo>
                  <a:cubicBezTo>
                    <a:pt x="752870" y="4763"/>
                    <a:pt x="755727" y="3810"/>
                    <a:pt x="751917" y="6668"/>
                  </a:cubicBezTo>
                  <a:cubicBezTo>
                    <a:pt x="764300" y="7620"/>
                    <a:pt x="769062" y="9525"/>
                    <a:pt x="780492" y="8573"/>
                  </a:cubicBezTo>
                  <a:cubicBezTo>
                    <a:pt x="783350" y="9525"/>
                    <a:pt x="784302" y="11430"/>
                    <a:pt x="788112" y="12383"/>
                  </a:cubicBezTo>
                  <a:cubicBezTo>
                    <a:pt x="812877" y="12383"/>
                    <a:pt x="842405" y="15240"/>
                    <a:pt x="873837" y="25718"/>
                  </a:cubicBezTo>
                  <a:cubicBezTo>
                    <a:pt x="903365" y="36195"/>
                    <a:pt x="929082" y="58103"/>
                    <a:pt x="950990" y="63818"/>
                  </a:cubicBezTo>
                  <a:cubicBezTo>
                    <a:pt x="954800" y="66675"/>
                    <a:pt x="950990" y="69533"/>
                    <a:pt x="952895" y="72390"/>
                  </a:cubicBezTo>
                  <a:cubicBezTo>
                    <a:pt x="965277" y="75248"/>
                    <a:pt x="970040" y="86678"/>
                    <a:pt x="981470" y="93345"/>
                  </a:cubicBezTo>
                  <a:cubicBezTo>
                    <a:pt x="990042" y="99060"/>
                    <a:pt x="999567" y="100013"/>
                    <a:pt x="1009092" y="106680"/>
                  </a:cubicBezTo>
                  <a:cubicBezTo>
                    <a:pt x="1017665" y="114300"/>
                    <a:pt x="1024332" y="120968"/>
                    <a:pt x="1030047" y="128588"/>
                  </a:cubicBezTo>
                  <a:cubicBezTo>
                    <a:pt x="1035762" y="136208"/>
                    <a:pt x="1042430" y="144780"/>
                    <a:pt x="1051002" y="154305"/>
                  </a:cubicBezTo>
                  <a:cubicBezTo>
                    <a:pt x="1051002" y="155258"/>
                    <a:pt x="1051002" y="155258"/>
                    <a:pt x="1051002" y="156210"/>
                  </a:cubicBezTo>
                  <a:cubicBezTo>
                    <a:pt x="1046240" y="152400"/>
                    <a:pt x="1043382" y="149543"/>
                    <a:pt x="1036715" y="143828"/>
                  </a:cubicBezTo>
                  <a:cubicBezTo>
                    <a:pt x="1037667" y="141923"/>
                    <a:pt x="1040525" y="146685"/>
                    <a:pt x="1041477" y="145733"/>
                  </a:cubicBezTo>
                  <a:cubicBezTo>
                    <a:pt x="1036715" y="140970"/>
                    <a:pt x="1031952" y="137160"/>
                    <a:pt x="1028142" y="134303"/>
                  </a:cubicBezTo>
                  <a:cubicBezTo>
                    <a:pt x="1024332" y="130493"/>
                    <a:pt x="1021475" y="127635"/>
                    <a:pt x="1018617" y="121920"/>
                  </a:cubicBezTo>
                  <a:cubicBezTo>
                    <a:pt x="1016712" y="124778"/>
                    <a:pt x="1010997" y="119063"/>
                    <a:pt x="1008140" y="120015"/>
                  </a:cubicBezTo>
                  <a:cubicBezTo>
                    <a:pt x="1013855" y="125730"/>
                    <a:pt x="1021475" y="132398"/>
                    <a:pt x="1021475" y="139065"/>
                  </a:cubicBezTo>
                  <a:cubicBezTo>
                    <a:pt x="1015760" y="136208"/>
                    <a:pt x="1016712" y="130493"/>
                    <a:pt x="1012902" y="130493"/>
                  </a:cubicBezTo>
                  <a:cubicBezTo>
                    <a:pt x="1016712" y="137160"/>
                    <a:pt x="1020522" y="140970"/>
                    <a:pt x="1026237" y="144780"/>
                  </a:cubicBezTo>
                  <a:cubicBezTo>
                    <a:pt x="1031000" y="148590"/>
                    <a:pt x="1036715" y="152400"/>
                    <a:pt x="1042430" y="159068"/>
                  </a:cubicBezTo>
                  <a:cubicBezTo>
                    <a:pt x="1041477" y="160020"/>
                    <a:pt x="1040525" y="160020"/>
                    <a:pt x="1039572" y="160020"/>
                  </a:cubicBezTo>
                  <a:cubicBezTo>
                    <a:pt x="1042430" y="165735"/>
                    <a:pt x="1048145" y="168593"/>
                    <a:pt x="1052907" y="172403"/>
                  </a:cubicBezTo>
                  <a:cubicBezTo>
                    <a:pt x="1053860" y="174308"/>
                    <a:pt x="1054812" y="175260"/>
                    <a:pt x="1055765" y="177165"/>
                  </a:cubicBezTo>
                  <a:cubicBezTo>
                    <a:pt x="1054812" y="177165"/>
                    <a:pt x="1053860" y="176213"/>
                    <a:pt x="1052907" y="176213"/>
                  </a:cubicBezTo>
                  <a:cubicBezTo>
                    <a:pt x="1053860" y="178118"/>
                    <a:pt x="1054812" y="180023"/>
                    <a:pt x="1055765" y="181928"/>
                  </a:cubicBezTo>
                  <a:cubicBezTo>
                    <a:pt x="1054812" y="180975"/>
                    <a:pt x="1053860" y="180975"/>
                    <a:pt x="1053860" y="180975"/>
                  </a:cubicBezTo>
                  <a:cubicBezTo>
                    <a:pt x="1054812" y="181928"/>
                    <a:pt x="1055765" y="182880"/>
                    <a:pt x="1056717" y="183833"/>
                  </a:cubicBezTo>
                  <a:cubicBezTo>
                    <a:pt x="1056717" y="184785"/>
                    <a:pt x="1056717" y="185738"/>
                    <a:pt x="1056717" y="186690"/>
                  </a:cubicBezTo>
                  <a:cubicBezTo>
                    <a:pt x="1049097" y="182880"/>
                    <a:pt x="1042430" y="180975"/>
                    <a:pt x="1034810" y="179070"/>
                  </a:cubicBezTo>
                  <a:cubicBezTo>
                    <a:pt x="1033857" y="177165"/>
                    <a:pt x="1032905" y="176213"/>
                    <a:pt x="1032905" y="174308"/>
                  </a:cubicBezTo>
                  <a:lnTo>
                    <a:pt x="1031000" y="176213"/>
                  </a:lnTo>
                  <a:cubicBezTo>
                    <a:pt x="1031952" y="177165"/>
                    <a:pt x="1032905" y="178118"/>
                    <a:pt x="1032905" y="178118"/>
                  </a:cubicBezTo>
                  <a:cubicBezTo>
                    <a:pt x="1031952" y="178118"/>
                    <a:pt x="1031000" y="178118"/>
                    <a:pt x="1030047" y="177165"/>
                  </a:cubicBezTo>
                  <a:cubicBezTo>
                    <a:pt x="1030047" y="177165"/>
                    <a:pt x="1029095" y="176213"/>
                    <a:pt x="1029095" y="175260"/>
                  </a:cubicBezTo>
                  <a:cubicBezTo>
                    <a:pt x="1030047" y="174308"/>
                    <a:pt x="1028142" y="170498"/>
                    <a:pt x="1027190" y="173355"/>
                  </a:cubicBezTo>
                  <a:cubicBezTo>
                    <a:pt x="1028142" y="174308"/>
                    <a:pt x="1029095" y="175260"/>
                    <a:pt x="1028142" y="176213"/>
                  </a:cubicBezTo>
                  <a:cubicBezTo>
                    <a:pt x="1028142" y="176213"/>
                    <a:pt x="1028142" y="176213"/>
                    <a:pt x="1028142" y="176213"/>
                  </a:cubicBezTo>
                  <a:cubicBezTo>
                    <a:pt x="1026237" y="175260"/>
                    <a:pt x="1023380" y="174308"/>
                    <a:pt x="1021475" y="172403"/>
                  </a:cubicBezTo>
                  <a:cubicBezTo>
                    <a:pt x="1019570" y="170498"/>
                    <a:pt x="1018617" y="166688"/>
                    <a:pt x="1016712" y="164783"/>
                  </a:cubicBezTo>
                  <a:cubicBezTo>
                    <a:pt x="1013855" y="161925"/>
                    <a:pt x="1007187" y="161925"/>
                    <a:pt x="1005282" y="164783"/>
                  </a:cubicBezTo>
                  <a:cubicBezTo>
                    <a:pt x="1004330" y="165735"/>
                    <a:pt x="1004330" y="166688"/>
                    <a:pt x="1003377" y="168593"/>
                  </a:cubicBezTo>
                  <a:cubicBezTo>
                    <a:pt x="1001472" y="167640"/>
                    <a:pt x="998615" y="165735"/>
                    <a:pt x="996710" y="164783"/>
                  </a:cubicBezTo>
                  <a:cubicBezTo>
                    <a:pt x="997662" y="160973"/>
                    <a:pt x="996710" y="156210"/>
                    <a:pt x="994805" y="152400"/>
                  </a:cubicBezTo>
                  <a:cubicBezTo>
                    <a:pt x="994805" y="151448"/>
                    <a:pt x="992900" y="151448"/>
                    <a:pt x="991947" y="151448"/>
                  </a:cubicBezTo>
                  <a:cubicBezTo>
                    <a:pt x="991947" y="151448"/>
                    <a:pt x="990995" y="152400"/>
                    <a:pt x="990995" y="152400"/>
                  </a:cubicBezTo>
                  <a:cubicBezTo>
                    <a:pt x="990995" y="152400"/>
                    <a:pt x="990995" y="152400"/>
                    <a:pt x="990995" y="153353"/>
                  </a:cubicBezTo>
                  <a:cubicBezTo>
                    <a:pt x="988137" y="152400"/>
                    <a:pt x="984327" y="149543"/>
                    <a:pt x="983375" y="145733"/>
                  </a:cubicBezTo>
                  <a:cubicBezTo>
                    <a:pt x="982422" y="146685"/>
                    <a:pt x="982422" y="147638"/>
                    <a:pt x="982422" y="149543"/>
                  </a:cubicBezTo>
                  <a:cubicBezTo>
                    <a:pt x="985280" y="151448"/>
                    <a:pt x="987185" y="152400"/>
                    <a:pt x="990042" y="155258"/>
                  </a:cubicBezTo>
                  <a:cubicBezTo>
                    <a:pt x="990042" y="155258"/>
                    <a:pt x="990042" y="156210"/>
                    <a:pt x="990042" y="156210"/>
                  </a:cubicBezTo>
                  <a:cubicBezTo>
                    <a:pt x="990995" y="158115"/>
                    <a:pt x="991947" y="159068"/>
                    <a:pt x="992900" y="160973"/>
                  </a:cubicBezTo>
                  <a:cubicBezTo>
                    <a:pt x="986232" y="154305"/>
                    <a:pt x="979565" y="149543"/>
                    <a:pt x="973850" y="144780"/>
                  </a:cubicBezTo>
                  <a:cubicBezTo>
                    <a:pt x="971945" y="143828"/>
                    <a:pt x="970992" y="142875"/>
                    <a:pt x="970040" y="141923"/>
                  </a:cubicBezTo>
                  <a:cubicBezTo>
                    <a:pt x="970040" y="141923"/>
                    <a:pt x="970040" y="141923"/>
                    <a:pt x="970992" y="140970"/>
                  </a:cubicBezTo>
                  <a:cubicBezTo>
                    <a:pt x="970992" y="140018"/>
                    <a:pt x="970040" y="140018"/>
                    <a:pt x="970040" y="139065"/>
                  </a:cubicBezTo>
                  <a:cubicBezTo>
                    <a:pt x="970040" y="139065"/>
                    <a:pt x="969087" y="140018"/>
                    <a:pt x="969087" y="140018"/>
                  </a:cubicBezTo>
                  <a:cubicBezTo>
                    <a:pt x="964325" y="137160"/>
                    <a:pt x="960515" y="135255"/>
                    <a:pt x="955752" y="133350"/>
                  </a:cubicBezTo>
                  <a:cubicBezTo>
                    <a:pt x="953847" y="131445"/>
                    <a:pt x="952895" y="130493"/>
                    <a:pt x="951942" y="128588"/>
                  </a:cubicBezTo>
                  <a:cubicBezTo>
                    <a:pt x="950037" y="127635"/>
                    <a:pt x="949085" y="126683"/>
                    <a:pt x="947180" y="125730"/>
                  </a:cubicBezTo>
                  <a:cubicBezTo>
                    <a:pt x="922415" y="102870"/>
                    <a:pt x="889077" y="80963"/>
                    <a:pt x="852882" y="63818"/>
                  </a:cubicBezTo>
                  <a:cubicBezTo>
                    <a:pt x="813830" y="45720"/>
                    <a:pt x="770967" y="34290"/>
                    <a:pt x="735725" y="30480"/>
                  </a:cubicBezTo>
                  <a:cubicBezTo>
                    <a:pt x="728105" y="26670"/>
                    <a:pt x="720485" y="23813"/>
                    <a:pt x="711912" y="21908"/>
                  </a:cubicBezTo>
                  <a:cubicBezTo>
                    <a:pt x="703340" y="20003"/>
                    <a:pt x="694767" y="19050"/>
                    <a:pt x="684290" y="19050"/>
                  </a:cubicBezTo>
                  <a:cubicBezTo>
                    <a:pt x="672860" y="9525"/>
                    <a:pt x="651905" y="7620"/>
                    <a:pt x="630950" y="8573"/>
                  </a:cubicBezTo>
                  <a:cubicBezTo>
                    <a:pt x="626187" y="8573"/>
                    <a:pt x="620472" y="9525"/>
                    <a:pt x="615710" y="9525"/>
                  </a:cubicBezTo>
                  <a:cubicBezTo>
                    <a:pt x="610947" y="9525"/>
                    <a:pt x="606185" y="10478"/>
                    <a:pt x="601422" y="10478"/>
                  </a:cubicBezTo>
                  <a:cubicBezTo>
                    <a:pt x="591897" y="10478"/>
                    <a:pt x="584277" y="10478"/>
                    <a:pt x="578562" y="8573"/>
                  </a:cubicBezTo>
                  <a:cubicBezTo>
                    <a:pt x="568085" y="20955"/>
                    <a:pt x="534747" y="18098"/>
                    <a:pt x="523317" y="14288"/>
                  </a:cubicBezTo>
                  <a:cubicBezTo>
                    <a:pt x="521412" y="19050"/>
                    <a:pt x="516650" y="20955"/>
                    <a:pt x="510935" y="21908"/>
                  </a:cubicBezTo>
                  <a:cubicBezTo>
                    <a:pt x="505220" y="22860"/>
                    <a:pt x="498552" y="22860"/>
                    <a:pt x="492837" y="21908"/>
                  </a:cubicBezTo>
                  <a:cubicBezTo>
                    <a:pt x="492837" y="20003"/>
                    <a:pt x="500457" y="16193"/>
                    <a:pt x="491885" y="18098"/>
                  </a:cubicBezTo>
                  <a:cubicBezTo>
                    <a:pt x="488075" y="18098"/>
                    <a:pt x="488075" y="20955"/>
                    <a:pt x="486170" y="21908"/>
                  </a:cubicBezTo>
                  <a:cubicBezTo>
                    <a:pt x="482360" y="20003"/>
                    <a:pt x="476645" y="19050"/>
                    <a:pt x="473787" y="16193"/>
                  </a:cubicBezTo>
                  <a:cubicBezTo>
                    <a:pt x="466167" y="17145"/>
                    <a:pt x="465215" y="20003"/>
                    <a:pt x="457595" y="20955"/>
                  </a:cubicBezTo>
                  <a:cubicBezTo>
                    <a:pt x="459500" y="18098"/>
                    <a:pt x="459500" y="15240"/>
                    <a:pt x="464262" y="13335"/>
                  </a:cubicBezTo>
                  <a:cubicBezTo>
                    <a:pt x="474740" y="8573"/>
                    <a:pt x="477597" y="12383"/>
                    <a:pt x="483312" y="12383"/>
                  </a:cubicBezTo>
                  <a:cubicBezTo>
                    <a:pt x="482360" y="9525"/>
                    <a:pt x="478550" y="9525"/>
                    <a:pt x="484265" y="7620"/>
                  </a:cubicBezTo>
                  <a:cubicBezTo>
                    <a:pt x="488075" y="14288"/>
                    <a:pt x="497600" y="2858"/>
                    <a:pt x="504267" y="8573"/>
                  </a:cubicBezTo>
                  <a:cubicBezTo>
                    <a:pt x="500457" y="9525"/>
                    <a:pt x="497600" y="10478"/>
                    <a:pt x="496647" y="12383"/>
                  </a:cubicBezTo>
                  <a:cubicBezTo>
                    <a:pt x="504267" y="9525"/>
                    <a:pt x="513792" y="6668"/>
                    <a:pt x="520460" y="4763"/>
                  </a:cubicBezTo>
                  <a:cubicBezTo>
                    <a:pt x="518555" y="4763"/>
                    <a:pt x="514745" y="4763"/>
                    <a:pt x="518555" y="3810"/>
                  </a:cubicBezTo>
                  <a:cubicBezTo>
                    <a:pt x="480455" y="1905"/>
                    <a:pt x="445212" y="9525"/>
                    <a:pt x="411875" y="20955"/>
                  </a:cubicBezTo>
                  <a:cubicBezTo>
                    <a:pt x="378537" y="32385"/>
                    <a:pt x="347105" y="49530"/>
                    <a:pt x="315672" y="68580"/>
                  </a:cubicBezTo>
                  <a:cubicBezTo>
                    <a:pt x="310910" y="67628"/>
                    <a:pt x="303290" y="71438"/>
                    <a:pt x="296622" y="74295"/>
                  </a:cubicBezTo>
                  <a:cubicBezTo>
                    <a:pt x="280430" y="88583"/>
                    <a:pt x="267095" y="97155"/>
                    <a:pt x="269952" y="110490"/>
                  </a:cubicBezTo>
                  <a:cubicBezTo>
                    <a:pt x="289955" y="96203"/>
                    <a:pt x="305195" y="81915"/>
                    <a:pt x="342342" y="63818"/>
                  </a:cubicBezTo>
                  <a:cubicBezTo>
                    <a:pt x="350915" y="62865"/>
                    <a:pt x="359487" y="63818"/>
                    <a:pt x="363297" y="69533"/>
                  </a:cubicBezTo>
                  <a:cubicBezTo>
                    <a:pt x="336627" y="86678"/>
                    <a:pt x="303290" y="97155"/>
                    <a:pt x="280430" y="118110"/>
                  </a:cubicBezTo>
                  <a:cubicBezTo>
                    <a:pt x="277572" y="120968"/>
                    <a:pt x="276620" y="123825"/>
                    <a:pt x="273762" y="125730"/>
                  </a:cubicBezTo>
                  <a:cubicBezTo>
                    <a:pt x="253760" y="140970"/>
                    <a:pt x="242330" y="147638"/>
                    <a:pt x="228995" y="158115"/>
                  </a:cubicBezTo>
                  <a:cubicBezTo>
                    <a:pt x="202325" y="178118"/>
                    <a:pt x="179465" y="206693"/>
                    <a:pt x="157557" y="231458"/>
                  </a:cubicBezTo>
                  <a:cubicBezTo>
                    <a:pt x="152795" y="237173"/>
                    <a:pt x="143270" y="239078"/>
                    <a:pt x="143270" y="248603"/>
                  </a:cubicBezTo>
                  <a:cubicBezTo>
                    <a:pt x="149937" y="241935"/>
                    <a:pt x="156605" y="235268"/>
                    <a:pt x="162320" y="228600"/>
                  </a:cubicBezTo>
                  <a:cubicBezTo>
                    <a:pt x="168035" y="221933"/>
                    <a:pt x="173750" y="215265"/>
                    <a:pt x="176607" y="209550"/>
                  </a:cubicBezTo>
                  <a:cubicBezTo>
                    <a:pt x="184227" y="203835"/>
                    <a:pt x="193752" y="195263"/>
                    <a:pt x="203277" y="186690"/>
                  </a:cubicBezTo>
                  <a:cubicBezTo>
                    <a:pt x="213755" y="178118"/>
                    <a:pt x="223280" y="168593"/>
                    <a:pt x="231852" y="161925"/>
                  </a:cubicBezTo>
                  <a:cubicBezTo>
                    <a:pt x="236615" y="159068"/>
                    <a:pt x="241377" y="156210"/>
                    <a:pt x="246140" y="153353"/>
                  </a:cubicBezTo>
                  <a:cubicBezTo>
                    <a:pt x="250902" y="150495"/>
                    <a:pt x="254712" y="147638"/>
                    <a:pt x="259475" y="144780"/>
                  </a:cubicBezTo>
                  <a:cubicBezTo>
                    <a:pt x="268047" y="139065"/>
                    <a:pt x="275667" y="133350"/>
                    <a:pt x="284240" y="127635"/>
                  </a:cubicBezTo>
                  <a:cubicBezTo>
                    <a:pt x="300432" y="115253"/>
                    <a:pt x="318530" y="102870"/>
                    <a:pt x="343295" y="92393"/>
                  </a:cubicBezTo>
                  <a:cubicBezTo>
                    <a:pt x="349010" y="97155"/>
                    <a:pt x="353772" y="92393"/>
                    <a:pt x="362345" y="89535"/>
                  </a:cubicBezTo>
                  <a:cubicBezTo>
                    <a:pt x="365202" y="96203"/>
                    <a:pt x="371870" y="96203"/>
                    <a:pt x="381395" y="92393"/>
                  </a:cubicBezTo>
                  <a:cubicBezTo>
                    <a:pt x="385205" y="88583"/>
                    <a:pt x="376632" y="89535"/>
                    <a:pt x="380442" y="85725"/>
                  </a:cubicBezTo>
                  <a:cubicBezTo>
                    <a:pt x="386157" y="85725"/>
                    <a:pt x="391872" y="85725"/>
                    <a:pt x="394730" y="89535"/>
                  </a:cubicBezTo>
                  <a:cubicBezTo>
                    <a:pt x="389967" y="91440"/>
                    <a:pt x="385205" y="94298"/>
                    <a:pt x="382347" y="94298"/>
                  </a:cubicBezTo>
                  <a:cubicBezTo>
                    <a:pt x="386157" y="99060"/>
                    <a:pt x="396635" y="93345"/>
                    <a:pt x="399492" y="100013"/>
                  </a:cubicBezTo>
                  <a:cubicBezTo>
                    <a:pt x="390920" y="104775"/>
                    <a:pt x="383300" y="109538"/>
                    <a:pt x="375680" y="114300"/>
                  </a:cubicBezTo>
                  <a:cubicBezTo>
                    <a:pt x="368060" y="120015"/>
                    <a:pt x="361392" y="124778"/>
                    <a:pt x="354725" y="130493"/>
                  </a:cubicBezTo>
                  <a:cubicBezTo>
                    <a:pt x="341390" y="141923"/>
                    <a:pt x="328055" y="152400"/>
                    <a:pt x="311862" y="160973"/>
                  </a:cubicBezTo>
                  <a:cubicBezTo>
                    <a:pt x="306147" y="160973"/>
                    <a:pt x="301385" y="158115"/>
                    <a:pt x="294717" y="160020"/>
                  </a:cubicBezTo>
                  <a:cubicBezTo>
                    <a:pt x="294717" y="166688"/>
                    <a:pt x="307100" y="160973"/>
                    <a:pt x="311862" y="163830"/>
                  </a:cubicBezTo>
                  <a:cubicBezTo>
                    <a:pt x="309005" y="168593"/>
                    <a:pt x="303290" y="173355"/>
                    <a:pt x="298527" y="178118"/>
                  </a:cubicBezTo>
                  <a:cubicBezTo>
                    <a:pt x="297575" y="180023"/>
                    <a:pt x="295670" y="180975"/>
                    <a:pt x="294717" y="182880"/>
                  </a:cubicBezTo>
                  <a:cubicBezTo>
                    <a:pt x="294717" y="182880"/>
                    <a:pt x="293765" y="182880"/>
                    <a:pt x="293765" y="182880"/>
                  </a:cubicBezTo>
                  <a:cubicBezTo>
                    <a:pt x="288050" y="183833"/>
                    <a:pt x="281382" y="186690"/>
                    <a:pt x="278525" y="192405"/>
                  </a:cubicBezTo>
                  <a:cubicBezTo>
                    <a:pt x="278525" y="193358"/>
                    <a:pt x="277572" y="194310"/>
                    <a:pt x="276620" y="195263"/>
                  </a:cubicBezTo>
                  <a:cubicBezTo>
                    <a:pt x="271857" y="199073"/>
                    <a:pt x="268047" y="201930"/>
                    <a:pt x="264237" y="205740"/>
                  </a:cubicBezTo>
                  <a:cubicBezTo>
                    <a:pt x="264237" y="205740"/>
                    <a:pt x="264237" y="205740"/>
                    <a:pt x="263285" y="205740"/>
                  </a:cubicBezTo>
                  <a:cubicBezTo>
                    <a:pt x="263285" y="206693"/>
                    <a:pt x="262332" y="206693"/>
                    <a:pt x="262332" y="207645"/>
                  </a:cubicBezTo>
                  <a:cubicBezTo>
                    <a:pt x="261380" y="208598"/>
                    <a:pt x="260427" y="208598"/>
                    <a:pt x="260427" y="209550"/>
                  </a:cubicBezTo>
                  <a:cubicBezTo>
                    <a:pt x="255665" y="213360"/>
                    <a:pt x="249950" y="213360"/>
                    <a:pt x="243282" y="213360"/>
                  </a:cubicBezTo>
                  <a:cubicBezTo>
                    <a:pt x="241377" y="213360"/>
                    <a:pt x="240425" y="214313"/>
                    <a:pt x="239472" y="216218"/>
                  </a:cubicBezTo>
                  <a:cubicBezTo>
                    <a:pt x="239472" y="217170"/>
                    <a:pt x="238520" y="219075"/>
                    <a:pt x="237567" y="219075"/>
                  </a:cubicBezTo>
                  <a:cubicBezTo>
                    <a:pt x="235662" y="220980"/>
                    <a:pt x="233757" y="224790"/>
                    <a:pt x="229947" y="220980"/>
                  </a:cubicBezTo>
                  <a:cubicBezTo>
                    <a:pt x="226137" y="221933"/>
                    <a:pt x="225185" y="223838"/>
                    <a:pt x="223280" y="226695"/>
                  </a:cubicBezTo>
                  <a:cubicBezTo>
                    <a:pt x="221375" y="231458"/>
                    <a:pt x="218517" y="235268"/>
                    <a:pt x="211850" y="235268"/>
                  </a:cubicBezTo>
                  <a:cubicBezTo>
                    <a:pt x="210897" y="235268"/>
                    <a:pt x="208992" y="235268"/>
                    <a:pt x="208040" y="236220"/>
                  </a:cubicBezTo>
                  <a:cubicBezTo>
                    <a:pt x="204230" y="240983"/>
                    <a:pt x="197562" y="243840"/>
                    <a:pt x="195657" y="250508"/>
                  </a:cubicBezTo>
                  <a:cubicBezTo>
                    <a:pt x="194705" y="254318"/>
                    <a:pt x="190895" y="253365"/>
                    <a:pt x="188037" y="254318"/>
                  </a:cubicBezTo>
                  <a:cubicBezTo>
                    <a:pt x="188037" y="255270"/>
                    <a:pt x="187085" y="257175"/>
                    <a:pt x="186132" y="257175"/>
                  </a:cubicBezTo>
                  <a:cubicBezTo>
                    <a:pt x="176607" y="260033"/>
                    <a:pt x="169940" y="265748"/>
                    <a:pt x="163272" y="272415"/>
                  </a:cubicBezTo>
                  <a:cubicBezTo>
                    <a:pt x="159462" y="276225"/>
                    <a:pt x="156605" y="279083"/>
                    <a:pt x="151842" y="281940"/>
                  </a:cubicBezTo>
                  <a:cubicBezTo>
                    <a:pt x="145175" y="284798"/>
                    <a:pt x="137555" y="287655"/>
                    <a:pt x="138507" y="297180"/>
                  </a:cubicBezTo>
                  <a:cubicBezTo>
                    <a:pt x="138507" y="298133"/>
                    <a:pt x="136602" y="300038"/>
                    <a:pt x="134697" y="301943"/>
                  </a:cubicBezTo>
                  <a:cubicBezTo>
                    <a:pt x="132792" y="303848"/>
                    <a:pt x="129935" y="306705"/>
                    <a:pt x="128030" y="308610"/>
                  </a:cubicBezTo>
                  <a:cubicBezTo>
                    <a:pt x="127077" y="309563"/>
                    <a:pt x="126125" y="312420"/>
                    <a:pt x="123267" y="309563"/>
                  </a:cubicBezTo>
                  <a:cubicBezTo>
                    <a:pt x="122315" y="307658"/>
                    <a:pt x="118505" y="306705"/>
                    <a:pt x="121362" y="303848"/>
                  </a:cubicBezTo>
                  <a:cubicBezTo>
                    <a:pt x="122315" y="302895"/>
                    <a:pt x="122315" y="301943"/>
                    <a:pt x="122315" y="300038"/>
                  </a:cubicBezTo>
                  <a:cubicBezTo>
                    <a:pt x="122315" y="299085"/>
                    <a:pt x="121362" y="298133"/>
                    <a:pt x="121362" y="296228"/>
                  </a:cubicBezTo>
                  <a:cubicBezTo>
                    <a:pt x="120410" y="296228"/>
                    <a:pt x="120410" y="297180"/>
                    <a:pt x="119457" y="297180"/>
                  </a:cubicBezTo>
                  <a:cubicBezTo>
                    <a:pt x="115647" y="300038"/>
                    <a:pt x="112790" y="304800"/>
                    <a:pt x="112790" y="309563"/>
                  </a:cubicBezTo>
                  <a:cubicBezTo>
                    <a:pt x="112790" y="312420"/>
                    <a:pt x="113742" y="313373"/>
                    <a:pt x="111837" y="315278"/>
                  </a:cubicBezTo>
                  <a:cubicBezTo>
                    <a:pt x="108980" y="318135"/>
                    <a:pt x="106122" y="321945"/>
                    <a:pt x="100407" y="321945"/>
                  </a:cubicBezTo>
                  <a:cubicBezTo>
                    <a:pt x="94692" y="321945"/>
                    <a:pt x="98502" y="325755"/>
                    <a:pt x="98502" y="327660"/>
                  </a:cubicBezTo>
                  <a:cubicBezTo>
                    <a:pt x="97550" y="331470"/>
                    <a:pt x="95645" y="337185"/>
                    <a:pt x="91835" y="338138"/>
                  </a:cubicBezTo>
                  <a:cubicBezTo>
                    <a:pt x="88025" y="340043"/>
                    <a:pt x="86120" y="341948"/>
                    <a:pt x="84215" y="344805"/>
                  </a:cubicBezTo>
                  <a:cubicBezTo>
                    <a:pt x="85167" y="340995"/>
                    <a:pt x="86120" y="337185"/>
                    <a:pt x="87072" y="334328"/>
                  </a:cubicBezTo>
                  <a:cubicBezTo>
                    <a:pt x="94692" y="312420"/>
                    <a:pt x="113742" y="289560"/>
                    <a:pt x="121362" y="268605"/>
                  </a:cubicBezTo>
                  <a:cubicBezTo>
                    <a:pt x="130887" y="265748"/>
                    <a:pt x="123267" y="261938"/>
                    <a:pt x="133745" y="254318"/>
                  </a:cubicBezTo>
                  <a:cubicBezTo>
                    <a:pt x="132792" y="251460"/>
                    <a:pt x="130887" y="246698"/>
                    <a:pt x="128030" y="247650"/>
                  </a:cubicBezTo>
                  <a:cubicBezTo>
                    <a:pt x="127077" y="247650"/>
                    <a:pt x="125172" y="248603"/>
                    <a:pt x="123267" y="249555"/>
                  </a:cubicBezTo>
                  <a:cubicBezTo>
                    <a:pt x="118505" y="261938"/>
                    <a:pt x="111837" y="268605"/>
                    <a:pt x="108027" y="280035"/>
                  </a:cubicBezTo>
                  <a:cubicBezTo>
                    <a:pt x="85167" y="302895"/>
                    <a:pt x="72785" y="330518"/>
                    <a:pt x="63260" y="360045"/>
                  </a:cubicBezTo>
                  <a:cubicBezTo>
                    <a:pt x="62307" y="360045"/>
                    <a:pt x="61355" y="360045"/>
                    <a:pt x="60402" y="360045"/>
                  </a:cubicBezTo>
                  <a:cubicBezTo>
                    <a:pt x="60402" y="360998"/>
                    <a:pt x="61355" y="361950"/>
                    <a:pt x="62307" y="362903"/>
                  </a:cubicBezTo>
                  <a:cubicBezTo>
                    <a:pt x="62307" y="363855"/>
                    <a:pt x="62307" y="363855"/>
                    <a:pt x="61355" y="364808"/>
                  </a:cubicBezTo>
                  <a:cubicBezTo>
                    <a:pt x="60402" y="367665"/>
                    <a:pt x="59450" y="370523"/>
                    <a:pt x="58497" y="373380"/>
                  </a:cubicBezTo>
                  <a:cubicBezTo>
                    <a:pt x="56592" y="374333"/>
                    <a:pt x="55640" y="375285"/>
                    <a:pt x="53735" y="376238"/>
                  </a:cubicBezTo>
                  <a:cubicBezTo>
                    <a:pt x="50877" y="378143"/>
                    <a:pt x="48020" y="381000"/>
                    <a:pt x="48020" y="384810"/>
                  </a:cubicBezTo>
                  <a:cubicBezTo>
                    <a:pt x="48020" y="397193"/>
                    <a:pt x="48020" y="397193"/>
                    <a:pt x="35637" y="404813"/>
                  </a:cubicBezTo>
                  <a:cubicBezTo>
                    <a:pt x="34685" y="405765"/>
                    <a:pt x="33732" y="405765"/>
                    <a:pt x="32780" y="405765"/>
                  </a:cubicBezTo>
                  <a:cubicBezTo>
                    <a:pt x="32780" y="407670"/>
                    <a:pt x="30875" y="409575"/>
                    <a:pt x="28970" y="409575"/>
                  </a:cubicBezTo>
                  <a:cubicBezTo>
                    <a:pt x="28970" y="412433"/>
                    <a:pt x="33732" y="415290"/>
                    <a:pt x="28970" y="419100"/>
                  </a:cubicBezTo>
                  <a:cubicBezTo>
                    <a:pt x="26112" y="421005"/>
                    <a:pt x="24207" y="422910"/>
                    <a:pt x="22302" y="425768"/>
                  </a:cubicBezTo>
                  <a:cubicBezTo>
                    <a:pt x="21350" y="426720"/>
                    <a:pt x="21350" y="427673"/>
                    <a:pt x="20397" y="428625"/>
                  </a:cubicBezTo>
                  <a:cubicBezTo>
                    <a:pt x="20397" y="428625"/>
                    <a:pt x="20397" y="427673"/>
                    <a:pt x="20397" y="427673"/>
                  </a:cubicBezTo>
                  <a:cubicBezTo>
                    <a:pt x="20397" y="428625"/>
                    <a:pt x="19445" y="429578"/>
                    <a:pt x="19445" y="430530"/>
                  </a:cubicBezTo>
                  <a:cubicBezTo>
                    <a:pt x="18492" y="431483"/>
                    <a:pt x="17540" y="432435"/>
                    <a:pt x="15635" y="433388"/>
                  </a:cubicBezTo>
                  <a:cubicBezTo>
                    <a:pt x="11825" y="435293"/>
                    <a:pt x="15635" y="439103"/>
                    <a:pt x="16587" y="441008"/>
                  </a:cubicBezTo>
                  <a:cubicBezTo>
                    <a:pt x="10872" y="448628"/>
                    <a:pt x="16587" y="459105"/>
                    <a:pt x="9920" y="465773"/>
                  </a:cubicBezTo>
                  <a:cubicBezTo>
                    <a:pt x="9920" y="470535"/>
                    <a:pt x="10872" y="476250"/>
                    <a:pt x="9920" y="481013"/>
                  </a:cubicBezTo>
                  <a:cubicBezTo>
                    <a:pt x="8967" y="486728"/>
                    <a:pt x="6110" y="491490"/>
                    <a:pt x="7062" y="497205"/>
                  </a:cubicBezTo>
                  <a:cubicBezTo>
                    <a:pt x="8015" y="501968"/>
                    <a:pt x="5157" y="503873"/>
                    <a:pt x="1347" y="505778"/>
                  </a:cubicBezTo>
                  <a:cubicBezTo>
                    <a:pt x="395" y="505778"/>
                    <a:pt x="-558" y="508635"/>
                    <a:pt x="395" y="508635"/>
                  </a:cubicBezTo>
                  <a:cubicBezTo>
                    <a:pt x="3252" y="512445"/>
                    <a:pt x="1347" y="516255"/>
                    <a:pt x="395" y="520065"/>
                  </a:cubicBezTo>
                  <a:cubicBezTo>
                    <a:pt x="5157" y="525780"/>
                    <a:pt x="4205" y="533400"/>
                    <a:pt x="4205" y="540068"/>
                  </a:cubicBezTo>
                  <a:cubicBezTo>
                    <a:pt x="4205" y="546735"/>
                    <a:pt x="6110" y="554355"/>
                    <a:pt x="395" y="560070"/>
                  </a:cubicBezTo>
                  <a:cubicBezTo>
                    <a:pt x="-558" y="561023"/>
                    <a:pt x="395" y="563880"/>
                    <a:pt x="2300" y="564833"/>
                  </a:cubicBezTo>
                  <a:cubicBezTo>
                    <a:pt x="5157" y="565785"/>
                    <a:pt x="7062" y="566738"/>
                    <a:pt x="7062" y="569595"/>
                  </a:cubicBezTo>
                  <a:cubicBezTo>
                    <a:pt x="7062" y="572453"/>
                    <a:pt x="7062" y="574358"/>
                    <a:pt x="7062" y="577215"/>
                  </a:cubicBezTo>
                  <a:cubicBezTo>
                    <a:pt x="8015" y="587693"/>
                    <a:pt x="5157" y="598170"/>
                    <a:pt x="10872" y="608648"/>
                  </a:cubicBezTo>
                  <a:cubicBezTo>
                    <a:pt x="11825" y="609600"/>
                    <a:pt x="10872" y="612458"/>
                    <a:pt x="9920" y="614363"/>
                  </a:cubicBezTo>
                  <a:cubicBezTo>
                    <a:pt x="8967" y="616268"/>
                    <a:pt x="7062" y="617220"/>
                    <a:pt x="8967" y="619125"/>
                  </a:cubicBezTo>
                  <a:cubicBezTo>
                    <a:pt x="11825" y="621983"/>
                    <a:pt x="10872" y="625793"/>
                    <a:pt x="10872" y="629603"/>
                  </a:cubicBezTo>
                  <a:cubicBezTo>
                    <a:pt x="9920" y="637223"/>
                    <a:pt x="9920" y="641033"/>
                    <a:pt x="11825" y="644843"/>
                  </a:cubicBezTo>
                  <a:cubicBezTo>
                    <a:pt x="14682" y="649605"/>
                    <a:pt x="16587" y="655320"/>
                    <a:pt x="21350" y="659130"/>
                  </a:cubicBezTo>
                  <a:cubicBezTo>
                    <a:pt x="23255" y="661035"/>
                    <a:pt x="25160" y="662940"/>
                    <a:pt x="25160" y="664845"/>
                  </a:cubicBezTo>
                  <a:cubicBezTo>
                    <a:pt x="25160" y="670560"/>
                    <a:pt x="27065" y="676275"/>
                    <a:pt x="28970" y="681038"/>
                  </a:cubicBezTo>
                  <a:cubicBezTo>
                    <a:pt x="28017" y="690563"/>
                    <a:pt x="32780" y="699135"/>
                    <a:pt x="36590" y="707708"/>
                  </a:cubicBezTo>
                  <a:cubicBezTo>
                    <a:pt x="37542" y="708660"/>
                    <a:pt x="38495" y="710565"/>
                    <a:pt x="38495" y="710565"/>
                  </a:cubicBezTo>
                  <a:cubicBezTo>
                    <a:pt x="46115" y="708660"/>
                    <a:pt x="47067" y="716280"/>
                    <a:pt x="51830" y="718185"/>
                  </a:cubicBezTo>
                  <a:cubicBezTo>
                    <a:pt x="56592" y="721043"/>
                    <a:pt x="61355" y="722948"/>
                    <a:pt x="65165" y="724853"/>
                  </a:cubicBezTo>
                  <a:cubicBezTo>
                    <a:pt x="66117" y="726758"/>
                    <a:pt x="67070" y="728663"/>
                    <a:pt x="68022" y="731520"/>
                  </a:cubicBezTo>
                  <a:cubicBezTo>
                    <a:pt x="68022" y="732473"/>
                    <a:pt x="68022" y="732473"/>
                    <a:pt x="68975" y="733425"/>
                  </a:cubicBezTo>
                  <a:cubicBezTo>
                    <a:pt x="69927" y="735330"/>
                    <a:pt x="70880" y="738188"/>
                    <a:pt x="70880" y="740093"/>
                  </a:cubicBezTo>
                  <a:cubicBezTo>
                    <a:pt x="68022" y="742950"/>
                    <a:pt x="66117" y="745808"/>
                    <a:pt x="68975" y="750570"/>
                  </a:cubicBezTo>
                  <a:cubicBezTo>
                    <a:pt x="71832" y="755333"/>
                    <a:pt x="72785" y="762000"/>
                    <a:pt x="74690" y="767715"/>
                  </a:cubicBezTo>
                  <a:cubicBezTo>
                    <a:pt x="75642" y="769620"/>
                    <a:pt x="75642" y="771525"/>
                    <a:pt x="77547" y="772478"/>
                  </a:cubicBezTo>
                  <a:cubicBezTo>
                    <a:pt x="80405" y="773430"/>
                    <a:pt x="81357" y="774383"/>
                    <a:pt x="80405" y="777240"/>
                  </a:cubicBezTo>
                  <a:cubicBezTo>
                    <a:pt x="79452" y="780098"/>
                    <a:pt x="79452" y="783908"/>
                    <a:pt x="77547" y="785813"/>
                  </a:cubicBezTo>
                  <a:cubicBezTo>
                    <a:pt x="72785" y="790575"/>
                    <a:pt x="79452" y="793433"/>
                    <a:pt x="79452" y="797243"/>
                  </a:cubicBezTo>
                  <a:cubicBezTo>
                    <a:pt x="79452" y="799148"/>
                    <a:pt x="83262" y="799148"/>
                    <a:pt x="84215" y="798195"/>
                  </a:cubicBezTo>
                  <a:cubicBezTo>
                    <a:pt x="88025" y="795338"/>
                    <a:pt x="90882" y="792480"/>
                    <a:pt x="93740" y="789623"/>
                  </a:cubicBezTo>
                  <a:cubicBezTo>
                    <a:pt x="96597" y="786765"/>
                    <a:pt x="95645" y="784860"/>
                    <a:pt x="93740" y="782003"/>
                  </a:cubicBezTo>
                  <a:cubicBezTo>
                    <a:pt x="91835" y="776288"/>
                    <a:pt x="92787" y="769620"/>
                    <a:pt x="93740" y="762953"/>
                  </a:cubicBezTo>
                  <a:cubicBezTo>
                    <a:pt x="93740" y="762000"/>
                    <a:pt x="94692" y="762000"/>
                    <a:pt x="94692" y="762000"/>
                  </a:cubicBezTo>
                  <a:cubicBezTo>
                    <a:pt x="94692" y="762000"/>
                    <a:pt x="95645" y="762953"/>
                    <a:pt x="95645" y="762953"/>
                  </a:cubicBezTo>
                  <a:cubicBezTo>
                    <a:pt x="95645" y="767715"/>
                    <a:pt x="100407" y="769620"/>
                    <a:pt x="103265" y="773430"/>
                  </a:cubicBezTo>
                  <a:cubicBezTo>
                    <a:pt x="104217" y="775335"/>
                    <a:pt x="99455" y="778193"/>
                    <a:pt x="103265" y="779145"/>
                  </a:cubicBezTo>
                  <a:cubicBezTo>
                    <a:pt x="108980" y="781050"/>
                    <a:pt x="110885" y="784860"/>
                    <a:pt x="112790" y="789623"/>
                  </a:cubicBezTo>
                  <a:cubicBezTo>
                    <a:pt x="114695" y="795338"/>
                    <a:pt x="117552" y="801053"/>
                    <a:pt x="119457" y="806768"/>
                  </a:cubicBezTo>
                  <a:cubicBezTo>
                    <a:pt x="122315" y="813435"/>
                    <a:pt x="125172" y="819150"/>
                    <a:pt x="128982" y="824865"/>
                  </a:cubicBezTo>
                  <a:cubicBezTo>
                    <a:pt x="129935" y="826770"/>
                    <a:pt x="130887" y="828675"/>
                    <a:pt x="130887" y="829628"/>
                  </a:cubicBezTo>
                  <a:cubicBezTo>
                    <a:pt x="129935" y="836295"/>
                    <a:pt x="132792" y="841058"/>
                    <a:pt x="137555" y="843915"/>
                  </a:cubicBezTo>
                  <a:cubicBezTo>
                    <a:pt x="142317" y="847725"/>
                    <a:pt x="142317" y="852488"/>
                    <a:pt x="142317" y="857250"/>
                  </a:cubicBezTo>
                  <a:cubicBezTo>
                    <a:pt x="142317" y="860108"/>
                    <a:pt x="141365" y="863918"/>
                    <a:pt x="144222" y="865823"/>
                  </a:cubicBezTo>
                  <a:cubicBezTo>
                    <a:pt x="149937" y="870585"/>
                    <a:pt x="150890" y="877253"/>
                    <a:pt x="154700" y="882968"/>
                  </a:cubicBezTo>
                  <a:cubicBezTo>
                    <a:pt x="156605" y="885825"/>
                    <a:pt x="156605" y="882015"/>
                    <a:pt x="157557" y="881063"/>
                  </a:cubicBezTo>
                  <a:cubicBezTo>
                    <a:pt x="158510" y="880110"/>
                    <a:pt x="158510" y="879158"/>
                    <a:pt x="159462" y="878205"/>
                  </a:cubicBezTo>
                  <a:cubicBezTo>
                    <a:pt x="159462" y="879158"/>
                    <a:pt x="160415" y="879158"/>
                    <a:pt x="160415" y="880110"/>
                  </a:cubicBezTo>
                  <a:cubicBezTo>
                    <a:pt x="160415" y="887730"/>
                    <a:pt x="162320" y="894398"/>
                    <a:pt x="158510" y="902018"/>
                  </a:cubicBezTo>
                  <a:cubicBezTo>
                    <a:pt x="155652" y="906780"/>
                    <a:pt x="157557" y="912495"/>
                    <a:pt x="160415" y="918210"/>
                  </a:cubicBezTo>
                  <a:cubicBezTo>
                    <a:pt x="166130" y="926783"/>
                    <a:pt x="166130" y="928688"/>
                    <a:pt x="174702" y="931545"/>
                  </a:cubicBezTo>
                  <a:cubicBezTo>
                    <a:pt x="181370" y="934403"/>
                    <a:pt x="183275" y="935355"/>
                    <a:pt x="183275" y="942023"/>
                  </a:cubicBezTo>
                  <a:cubicBezTo>
                    <a:pt x="183275" y="947738"/>
                    <a:pt x="183275" y="953453"/>
                    <a:pt x="188037" y="957263"/>
                  </a:cubicBezTo>
                  <a:cubicBezTo>
                    <a:pt x="188990" y="958215"/>
                    <a:pt x="189942" y="959168"/>
                    <a:pt x="189942" y="960120"/>
                  </a:cubicBezTo>
                  <a:cubicBezTo>
                    <a:pt x="189942" y="968693"/>
                    <a:pt x="196610" y="973455"/>
                    <a:pt x="201372" y="978218"/>
                  </a:cubicBezTo>
                  <a:cubicBezTo>
                    <a:pt x="205182" y="982028"/>
                    <a:pt x="208992" y="986790"/>
                    <a:pt x="214707" y="988695"/>
                  </a:cubicBezTo>
                  <a:cubicBezTo>
                    <a:pt x="217565" y="994410"/>
                    <a:pt x="222327" y="998220"/>
                    <a:pt x="226137" y="1002983"/>
                  </a:cubicBezTo>
                  <a:cubicBezTo>
                    <a:pt x="229947" y="1008698"/>
                    <a:pt x="238520" y="1008698"/>
                    <a:pt x="240425" y="1016318"/>
                  </a:cubicBezTo>
                  <a:cubicBezTo>
                    <a:pt x="240425" y="1017270"/>
                    <a:pt x="242330" y="1017270"/>
                    <a:pt x="243282" y="1015365"/>
                  </a:cubicBezTo>
                  <a:cubicBezTo>
                    <a:pt x="244235" y="1014413"/>
                    <a:pt x="243282" y="1012508"/>
                    <a:pt x="244235" y="1011555"/>
                  </a:cubicBezTo>
                  <a:cubicBezTo>
                    <a:pt x="244235" y="1011555"/>
                    <a:pt x="244235" y="1010603"/>
                    <a:pt x="245187" y="1010603"/>
                  </a:cubicBezTo>
                  <a:cubicBezTo>
                    <a:pt x="248045" y="1012508"/>
                    <a:pt x="251855" y="1015365"/>
                    <a:pt x="254712" y="1017270"/>
                  </a:cubicBezTo>
                  <a:cubicBezTo>
                    <a:pt x="252807" y="1015365"/>
                    <a:pt x="249950" y="1010603"/>
                    <a:pt x="247092" y="1007745"/>
                  </a:cubicBezTo>
                  <a:cubicBezTo>
                    <a:pt x="247092" y="1007745"/>
                    <a:pt x="247092" y="1006793"/>
                    <a:pt x="247092" y="1006793"/>
                  </a:cubicBezTo>
                  <a:cubicBezTo>
                    <a:pt x="248045" y="1003935"/>
                    <a:pt x="245187" y="1002983"/>
                    <a:pt x="242330" y="1002030"/>
                  </a:cubicBezTo>
                  <a:cubicBezTo>
                    <a:pt x="240425" y="1002030"/>
                    <a:pt x="238520" y="1000125"/>
                    <a:pt x="238520" y="998220"/>
                  </a:cubicBezTo>
                  <a:cubicBezTo>
                    <a:pt x="238520" y="997268"/>
                    <a:pt x="237567" y="996315"/>
                    <a:pt x="236615" y="995363"/>
                  </a:cubicBezTo>
                  <a:cubicBezTo>
                    <a:pt x="236615" y="995363"/>
                    <a:pt x="237567" y="995363"/>
                    <a:pt x="237567" y="995363"/>
                  </a:cubicBezTo>
                  <a:cubicBezTo>
                    <a:pt x="236615" y="994410"/>
                    <a:pt x="236615" y="994410"/>
                    <a:pt x="235662" y="993458"/>
                  </a:cubicBezTo>
                  <a:cubicBezTo>
                    <a:pt x="232805" y="988695"/>
                    <a:pt x="227090" y="984885"/>
                    <a:pt x="224232" y="980123"/>
                  </a:cubicBezTo>
                  <a:cubicBezTo>
                    <a:pt x="222327" y="976313"/>
                    <a:pt x="217565" y="972503"/>
                    <a:pt x="217565" y="968693"/>
                  </a:cubicBezTo>
                  <a:cubicBezTo>
                    <a:pt x="217565" y="963930"/>
                    <a:pt x="220422" y="959168"/>
                    <a:pt x="222327" y="955358"/>
                  </a:cubicBezTo>
                  <a:cubicBezTo>
                    <a:pt x="223280" y="953453"/>
                    <a:pt x="223280" y="951548"/>
                    <a:pt x="224232" y="950595"/>
                  </a:cubicBezTo>
                  <a:cubicBezTo>
                    <a:pt x="224232" y="949643"/>
                    <a:pt x="225185" y="949643"/>
                    <a:pt x="225185" y="949643"/>
                  </a:cubicBezTo>
                  <a:cubicBezTo>
                    <a:pt x="227090" y="948690"/>
                    <a:pt x="226137" y="948690"/>
                    <a:pt x="226137" y="951548"/>
                  </a:cubicBezTo>
                  <a:cubicBezTo>
                    <a:pt x="227090" y="956310"/>
                    <a:pt x="229947" y="957263"/>
                    <a:pt x="233757" y="957263"/>
                  </a:cubicBezTo>
                  <a:cubicBezTo>
                    <a:pt x="237567" y="957263"/>
                    <a:pt x="236615" y="959168"/>
                    <a:pt x="235662" y="962025"/>
                  </a:cubicBezTo>
                  <a:cubicBezTo>
                    <a:pt x="233757" y="965835"/>
                    <a:pt x="238520" y="963930"/>
                    <a:pt x="240425" y="965835"/>
                  </a:cubicBezTo>
                  <a:cubicBezTo>
                    <a:pt x="241377" y="966788"/>
                    <a:pt x="242330" y="968693"/>
                    <a:pt x="240425" y="968693"/>
                  </a:cubicBezTo>
                  <a:cubicBezTo>
                    <a:pt x="234710" y="968693"/>
                    <a:pt x="235662" y="972503"/>
                    <a:pt x="237567" y="975360"/>
                  </a:cubicBezTo>
                  <a:cubicBezTo>
                    <a:pt x="234710" y="978218"/>
                    <a:pt x="234710" y="982028"/>
                    <a:pt x="235662" y="985838"/>
                  </a:cubicBezTo>
                  <a:cubicBezTo>
                    <a:pt x="235662" y="986790"/>
                    <a:pt x="236615" y="986790"/>
                    <a:pt x="236615" y="987743"/>
                  </a:cubicBezTo>
                  <a:cubicBezTo>
                    <a:pt x="236615" y="987743"/>
                    <a:pt x="237567" y="987743"/>
                    <a:pt x="238520" y="986790"/>
                  </a:cubicBezTo>
                  <a:cubicBezTo>
                    <a:pt x="239472" y="985838"/>
                    <a:pt x="241377" y="983933"/>
                    <a:pt x="242330" y="982980"/>
                  </a:cubicBezTo>
                  <a:cubicBezTo>
                    <a:pt x="244235" y="975360"/>
                    <a:pt x="248045" y="972503"/>
                    <a:pt x="255665" y="972503"/>
                  </a:cubicBezTo>
                  <a:cubicBezTo>
                    <a:pt x="258522" y="974408"/>
                    <a:pt x="261380" y="974408"/>
                    <a:pt x="263285" y="974408"/>
                  </a:cubicBezTo>
                  <a:cubicBezTo>
                    <a:pt x="262332" y="976313"/>
                    <a:pt x="262332" y="978218"/>
                    <a:pt x="262332" y="979170"/>
                  </a:cubicBezTo>
                  <a:cubicBezTo>
                    <a:pt x="262332" y="979170"/>
                    <a:pt x="261380" y="978218"/>
                    <a:pt x="261380" y="978218"/>
                  </a:cubicBezTo>
                  <a:cubicBezTo>
                    <a:pt x="261380" y="978218"/>
                    <a:pt x="262332" y="979170"/>
                    <a:pt x="262332" y="979170"/>
                  </a:cubicBezTo>
                  <a:cubicBezTo>
                    <a:pt x="262332" y="980123"/>
                    <a:pt x="263285" y="981075"/>
                    <a:pt x="264237" y="982028"/>
                  </a:cubicBezTo>
                  <a:cubicBezTo>
                    <a:pt x="265190" y="982980"/>
                    <a:pt x="265190" y="984885"/>
                    <a:pt x="264237" y="986790"/>
                  </a:cubicBezTo>
                  <a:cubicBezTo>
                    <a:pt x="263285" y="985838"/>
                    <a:pt x="262332" y="985838"/>
                    <a:pt x="261380" y="984885"/>
                  </a:cubicBezTo>
                  <a:cubicBezTo>
                    <a:pt x="263285" y="982028"/>
                    <a:pt x="256617" y="975360"/>
                    <a:pt x="255665" y="979170"/>
                  </a:cubicBezTo>
                  <a:cubicBezTo>
                    <a:pt x="262332" y="980123"/>
                    <a:pt x="255665" y="982980"/>
                    <a:pt x="256617" y="983933"/>
                  </a:cubicBezTo>
                  <a:cubicBezTo>
                    <a:pt x="258522" y="984885"/>
                    <a:pt x="260427" y="987743"/>
                    <a:pt x="262332" y="989648"/>
                  </a:cubicBezTo>
                  <a:cubicBezTo>
                    <a:pt x="260427" y="993458"/>
                    <a:pt x="258522" y="997268"/>
                    <a:pt x="257570" y="1001078"/>
                  </a:cubicBezTo>
                  <a:cubicBezTo>
                    <a:pt x="255665" y="1007745"/>
                    <a:pt x="255665" y="1013460"/>
                    <a:pt x="261380" y="1018223"/>
                  </a:cubicBezTo>
                  <a:cubicBezTo>
                    <a:pt x="267095" y="1022033"/>
                    <a:pt x="269000" y="1027748"/>
                    <a:pt x="268047" y="1034415"/>
                  </a:cubicBezTo>
                  <a:cubicBezTo>
                    <a:pt x="268047" y="1036320"/>
                    <a:pt x="268047" y="1038225"/>
                    <a:pt x="268047" y="1040130"/>
                  </a:cubicBezTo>
                  <a:cubicBezTo>
                    <a:pt x="268047" y="1041083"/>
                    <a:pt x="268047" y="1042035"/>
                    <a:pt x="268047" y="1042988"/>
                  </a:cubicBezTo>
                  <a:cubicBezTo>
                    <a:pt x="267095" y="1042988"/>
                    <a:pt x="266142" y="1042988"/>
                    <a:pt x="265190" y="1042035"/>
                  </a:cubicBezTo>
                  <a:cubicBezTo>
                    <a:pt x="266142" y="1042988"/>
                    <a:pt x="267095" y="1043940"/>
                    <a:pt x="269000" y="1044893"/>
                  </a:cubicBezTo>
                  <a:cubicBezTo>
                    <a:pt x="269000" y="1045845"/>
                    <a:pt x="269000" y="1045845"/>
                    <a:pt x="269000" y="1046798"/>
                  </a:cubicBezTo>
                  <a:cubicBezTo>
                    <a:pt x="261380" y="1042988"/>
                    <a:pt x="253760" y="1037273"/>
                    <a:pt x="246140" y="1030605"/>
                  </a:cubicBezTo>
                  <a:cubicBezTo>
                    <a:pt x="240425" y="1024890"/>
                    <a:pt x="233757" y="1020128"/>
                    <a:pt x="228042" y="1014413"/>
                  </a:cubicBezTo>
                  <a:cubicBezTo>
                    <a:pt x="222327" y="1008698"/>
                    <a:pt x="217565" y="1003935"/>
                    <a:pt x="211850" y="1000125"/>
                  </a:cubicBezTo>
                  <a:cubicBezTo>
                    <a:pt x="213755" y="1002030"/>
                    <a:pt x="206135" y="998220"/>
                    <a:pt x="204230" y="994410"/>
                  </a:cubicBezTo>
                  <a:cubicBezTo>
                    <a:pt x="204230" y="1001078"/>
                    <a:pt x="215660" y="1012508"/>
                    <a:pt x="216612" y="1022033"/>
                  </a:cubicBezTo>
                  <a:cubicBezTo>
                    <a:pt x="221375" y="1025843"/>
                    <a:pt x="224232" y="1029653"/>
                    <a:pt x="224232" y="1033463"/>
                  </a:cubicBezTo>
                  <a:cubicBezTo>
                    <a:pt x="226137" y="1035368"/>
                    <a:pt x="228042" y="1036320"/>
                    <a:pt x="228995" y="1036320"/>
                  </a:cubicBezTo>
                  <a:cubicBezTo>
                    <a:pt x="227090" y="1042988"/>
                    <a:pt x="254712" y="1061085"/>
                    <a:pt x="248997" y="1062990"/>
                  </a:cubicBezTo>
                  <a:cubicBezTo>
                    <a:pt x="253760" y="1064895"/>
                    <a:pt x="258522" y="1065848"/>
                    <a:pt x="265190" y="1069658"/>
                  </a:cubicBezTo>
                  <a:cubicBezTo>
                    <a:pt x="267095" y="1068705"/>
                    <a:pt x="264237" y="1066800"/>
                    <a:pt x="266142" y="1065848"/>
                  </a:cubicBezTo>
                  <a:cubicBezTo>
                    <a:pt x="269952" y="1067753"/>
                    <a:pt x="272810" y="1069658"/>
                    <a:pt x="274715" y="1068705"/>
                  </a:cubicBezTo>
                  <a:cubicBezTo>
                    <a:pt x="267095" y="1063943"/>
                    <a:pt x="264237" y="1066800"/>
                    <a:pt x="257570" y="1062990"/>
                  </a:cubicBezTo>
                  <a:cubicBezTo>
                    <a:pt x="260427" y="1061085"/>
                    <a:pt x="257570" y="1058228"/>
                    <a:pt x="253760" y="1057275"/>
                  </a:cubicBezTo>
                  <a:cubicBezTo>
                    <a:pt x="249950" y="1058228"/>
                    <a:pt x="257570" y="1060133"/>
                    <a:pt x="255665" y="1062038"/>
                  </a:cubicBezTo>
                  <a:cubicBezTo>
                    <a:pt x="253760" y="1061085"/>
                    <a:pt x="253760" y="1062990"/>
                    <a:pt x="250902" y="1061085"/>
                  </a:cubicBezTo>
                  <a:cubicBezTo>
                    <a:pt x="255665" y="1059180"/>
                    <a:pt x="240425" y="1054418"/>
                    <a:pt x="239472" y="1048703"/>
                  </a:cubicBezTo>
                  <a:cubicBezTo>
                    <a:pt x="240425" y="1047750"/>
                    <a:pt x="241377" y="1046798"/>
                    <a:pt x="243282" y="1047750"/>
                  </a:cubicBezTo>
                  <a:cubicBezTo>
                    <a:pt x="250902" y="1055370"/>
                    <a:pt x="248997" y="1049655"/>
                    <a:pt x="252807" y="1050608"/>
                  </a:cubicBezTo>
                  <a:cubicBezTo>
                    <a:pt x="256617" y="1052513"/>
                    <a:pt x="254712" y="1054418"/>
                    <a:pt x="257570" y="1057275"/>
                  </a:cubicBezTo>
                  <a:cubicBezTo>
                    <a:pt x="260427" y="1054418"/>
                    <a:pt x="267095" y="1058228"/>
                    <a:pt x="271857" y="1062038"/>
                  </a:cubicBezTo>
                  <a:cubicBezTo>
                    <a:pt x="278525" y="1063943"/>
                    <a:pt x="285192" y="1064895"/>
                    <a:pt x="291860" y="1065848"/>
                  </a:cubicBezTo>
                  <a:cubicBezTo>
                    <a:pt x="291860" y="1065848"/>
                    <a:pt x="292812" y="1066800"/>
                    <a:pt x="292812" y="1066800"/>
                  </a:cubicBezTo>
                  <a:cubicBezTo>
                    <a:pt x="296622" y="1069658"/>
                    <a:pt x="300432" y="1072515"/>
                    <a:pt x="305195" y="1075373"/>
                  </a:cubicBezTo>
                  <a:cubicBezTo>
                    <a:pt x="306147" y="1076325"/>
                    <a:pt x="307100" y="1075373"/>
                    <a:pt x="308052" y="1073468"/>
                  </a:cubicBezTo>
                  <a:cubicBezTo>
                    <a:pt x="308052" y="1069658"/>
                    <a:pt x="309957" y="1065848"/>
                    <a:pt x="307100" y="1062038"/>
                  </a:cubicBezTo>
                  <a:cubicBezTo>
                    <a:pt x="303290" y="1058228"/>
                    <a:pt x="300432" y="1052513"/>
                    <a:pt x="293765" y="1052513"/>
                  </a:cubicBezTo>
                  <a:cubicBezTo>
                    <a:pt x="291860" y="1052513"/>
                    <a:pt x="289955" y="1051560"/>
                    <a:pt x="289002" y="1050608"/>
                  </a:cubicBezTo>
                  <a:cubicBezTo>
                    <a:pt x="288050" y="1048703"/>
                    <a:pt x="286145" y="1046798"/>
                    <a:pt x="285192" y="1044893"/>
                  </a:cubicBezTo>
                  <a:cubicBezTo>
                    <a:pt x="285192" y="1044893"/>
                    <a:pt x="286145" y="1044893"/>
                    <a:pt x="286145" y="1044893"/>
                  </a:cubicBezTo>
                  <a:cubicBezTo>
                    <a:pt x="285192" y="1044893"/>
                    <a:pt x="284240" y="1043940"/>
                    <a:pt x="283287" y="1042988"/>
                  </a:cubicBezTo>
                  <a:cubicBezTo>
                    <a:pt x="281382" y="1040130"/>
                    <a:pt x="279477" y="1036320"/>
                    <a:pt x="277572" y="1033463"/>
                  </a:cubicBezTo>
                  <a:cubicBezTo>
                    <a:pt x="279477" y="1028700"/>
                    <a:pt x="281382" y="1022985"/>
                    <a:pt x="283287" y="1018223"/>
                  </a:cubicBezTo>
                  <a:cubicBezTo>
                    <a:pt x="284240" y="1016318"/>
                    <a:pt x="284240" y="1014413"/>
                    <a:pt x="284240" y="1013460"/>
                  </a:cubicBezTo>
                  <a:cubicBezTo>
                    <a:pt x="284240" y="1012508"/>
                    <a:pt x="283287" y="1012508"/>
                    <a:pt x="283287" y="1012508"/>
                  </a:cubicBezTo>
                  <a:cubicBezTo>
                    <a:pt x="276620" y="1018223"/>
                    <a:pt x="275667" y="1009650"/>
                    <a:pt x="271857" y="1007745"/>
                  </a:cubicBezTo>
                  <a:cubicBezTo>
                    <a:pt x="269000" y="1005840"/>
                    <a:pt x="269000" y="1002983"/>
                    <a:pt x="269000" y="1000125"/>
                  </a:cubicBezTo>
                  <a:cubicBezTo>
                    <a:pt x="272810" y="999173"/>
                    <a:pt x="274715" y="1006793"/>
                    <a:pt x="279477" y="1004888"/>
                  </a:cubicBezTo>
                  <a:cubicBezTo>
                    <a:pt x="279477" y="1004888"/>
                    <a:pt x="280430" y="1005840"/>
                    <a:pt x="280430" y="1005840"/>
                  </a:cubicBezTo>
                  <a:cubicBezTo>
                    <a:pt x="283287" y="1009650"/>
                    <a:pt x="287097" y="1014413"/>
                    <a:pt x="292812" y="1017270"/>
                  </a:cubicBezTo>
                  <a:cubicBezTo>
                    <a:pt x="297575" y="1021080"/>
                    <a:pt x="303290" y="1023938"/>
                    <a:pt x="305195" y="1026795"/>
                  </a:cubicBezTo>
                  <a:cubicBezTo>
                    <a:pt x="305195" y="1025843"/>
                    <a:pt x="307100" y="1024890"/>
                    <a:pt x="308052" y="1024890"/>
                  </a:cubicBezTo>
                  <a:cubicBezTo>
                    <a:pt x="310910" y="1028700"/>
                    <a:pt x="324245" y="1030605"/>
                    <a:pt x="317577" y="1031558"/>
                  </a:cubicBezTo>
                  <a:cubicBezTo>
                    <a:pt x="321387" y="1034415"/>
                    <a:pt x="323292" y="1033463"/>
                    <a:pt x="326150" y="1032510"/>
                  </a:cubicBezTo>
                  <a:cubicBezTo>
                    <a:pt x="315672" y="1028700"/>
                    <a:pt x="308052" y="1022033"/>
                    <a:pt x="300432" y="1021080"/>
                  </a:cubicBezTo>
                  <a:cubicBezTo>
                    <a:pt x="299480" y="1016318"/>
                    <a:pt x="292812" y="1013460"/>
                    <a:pt x="288050" y="1010603"/>
                  </a:cubicBezTo>
                  <a:cubicBezTo>
                    <a:pt x="286145" y="1009650"/>
                    <a:pt x="284240" y="1008698"/>
                    <a:pt x="283287" y="1006793"/>
                  </a:cubicBezTo>
                  <a:cubicBezTo>
                    <a:pt x="284240" y="1006793"/>
                    <a:pt x="285192" y="1005840"/>
                    <a:pt x="286145" y="1005840"/>
                  </a:cubicBezTo>
                  <a:cubicBezTo>
                    <a:pt x="286145" y="1005840"/>
                    <a:pt x="286145" y="1004888"/>
                    <a:pt x="286145" y="1004888"/>
                  </a:cubicBezTo>
                  <a:cubicBezTo>
                    <a:pt x="285192" y="1003935"/>
                    <a:pt x="284240" y="1002983"/>
                    <a:pt x="284240" y="1002030"/>
                  </a:cubicBezTo>
                  <a:cubicBezTo>
                    <a:pt x="283287" y="1000125"/>
                    <a:pt x="283287" y="998220"/>
                    <a:pt x="285192" y="997268"/>
                  </a:cubicBezTo>
                  <a:cubicBezTo>
                    <a:pt x="287097" y="996315"/>
                    <a:pt x="289002" y="996315"/>
                    <a:pt x="289955" y="997268"/>
                  </a:cubicBezTo>
                  <a:cubicBezTo>
                    <a:pt x="290907" y="998220"/>
                    <a:pt x="292812" y="999173"/>
                    <a:pt x="294717" y="1000125"/>
                  </a:cubicBezTo>
                  <a:cubicBezTo>
                    <a:pt x="294717" y="1002030"/>
                    <a:pt x="294717" y="1003935"/>
                    <a:pt x="295670" y="1005840"/>
                  </a:cubicBezTo>
                  <a:cubicBezTo>
                    <a:pt x="296622" y="1006793"/>
                    <a:pt x="298527" y="1007745"/>
                    <a:pt x="300432" y="1007745"/>
                  </a:cubicBezTo>
                  <a:cubicBezTo>
                    <a:pt x="303290" y="1007745"/>
                    <a:pt x="305195" y="1007745"/>
                    <a:pt x="308052" y="1008698"/>
                  </a:cubicBezTo>
                  <a:cubicBezTo>
                    <a:pt x="307100" y="1008698"/>
                    <a:pt x="305195" y="1008698"/>
                    <a:pt x="309005" y="1010603"/>
                  </a:cubicBezTo>
                  <a:cubicBezTo>
                    <a:pt x="309957" y="1010603"/>
                    <a:pt x="311862" y="1010603"/>
                    <a:pt x="312815" y="1011555"/>
                  </a:cubicBezTo>
                  <a:cubicBezTo>
                    <a:pt x="313767" y="1011555"/>
                    <a:pt x="313767" y="1011555"/>
                    <a:pt x="313767" y="1011555"/>
                  </a:cubicBezTo>
                  <a:cubicBezTo>
                    <a:pt x="321387" y="1014413"/>
                    <a:pt x="329007" y="1020128"/>
                    <a:pt x="334722" y="1021080"/>
                  </a:cubicBezTo>
                  <a:cubicBezTo>
                    <a:pt x="330912" y="1019175"/>
                    <a:pt x="328055" y="1017270"/>
                    <a:pt x="325197" y="1014413"/>
                  </a:cubicBezTo>
                  <a:cubicBezTo>
                    <a:pt x="327102" y="1014413"/>
                    <a:pt x="329007" y="1014413"/>
                    <a:pt x="330912" y="1014413"/>
                  </a:cubicBezTo>
                  <a:cubicBezTo>
                    <a:pt x="330912" y="1014413"/>
                    <a:pt x="331865" y="1013460"/>
                    <a:pt x="331865" y="1013460"/>
                  </a:cubicBezTo>
                  <a:cubicBezTo>
                    <a:pt x="331865" y="1013460"/>
                    <a:pt x="331865" y="1012508"/>
                    <a:pt x="330912" y="1012508"/>
                  </a:cubicBezTo>
                  <a:cubicBezTo>
                    <a:pt x="328055" y="1010603"/>
                    <a:pt x="325197" y="1010603"/>
                    <a:pt x="323292" y="1012508"/>
                  </a:cubicBezTo>
                  <a:cubicBezTo>
                    <a:pt x="323292" y="1012508"/>
                    <a:pt x="323292" y="1013460"/>
                    <a:pt x="322340" y="1013460"/>
                  </a:cubicBezTo>
                  <a:cubicBezTo>
                    <a:pt x="320435" y="1012508"/>
                    <a:pt x="318530" y="1011555"/>
                    <a:pt x="316625" y="1009650"/>
                  </a:cubicBezTo>
                  <a:cubicBezTo>
                    <a:pt x="318530" y="1008698"/>
                    <a:pt x="320435" y="1006793"/>
                    <a:pt x="322340" y="1007745"/>
                  </a:cubicBezTo>
                  <a:cubicBezTo>
                    <a:pt x="324245" y="1007745"/>
                    <a:pt x="327102" y="1007745"/>
                    <a:pt x="329007" y="1007745"/>
                  </a:cubicBezTo>
                  <a:cubicBezTo>
                    <a:pt x="330912" y="1009650"/>
                    <a:pt x="332817" y="1011555"/>
                    <a:pt x="335675" y="1012508"/>
                  </a:cubicBezTo>
                  <a:cubicBezTo>
                    <a:pt x="336627" y="1010603"/>
                    <a:pt x="340437" y="1014413"/>
                    <a:pt x="340437" y="1011555"/>
                  </a:cubicBezTo>
                  <a:cubicBezTo>
                    <a:pt x="340437" y="1010603"/>
                    <a:pt x="340437" y="1010603"/>
                    <a:pt x="340437" y="1009650"/>
                  </a:cubicBezTo>
                  <a:cubicBezTo>
                    <a:pt x="344247" y="1011555"/>
                    <a:pt x="348057" y="1011555"/>
                    <a:pt x="351867" y="1011555"/>
                  </a:cubicBezTo>
                  <a:cubicBezTo>
                    <a:pt x="355677" y="1011555"/>
                    <a:pt x="358535" y="1012508"/>
                    <a:pt x="360440" y="1017270"/>
                  </a:cubicBezTo>
                  <a:cubicBezTo>
                    <a:pt x="361392" y="1020128"/>
                    <a:pt x="363297" y="1022033"/>
                    <a:pt x="365202" y="1022985"/>
                  </a:cubicBezTo>
                  <a:cubicBezTo>
                    <a:pt x="365202" y="1024890"/>
                    <a:pt x="366155" y="1025843"/>
                    <a:pt x="368060" y="1027748"/>
                  </a:cubicBezTo>
                  <a:cubicBezTo>
                    <a:pt x="364250" y="1027748"/>
                    <a:pt x="362345" y="1031558"/>
                    <a:pt x="357582" y="1029653"/>
                  </a:cubicBezTo>
                  <a:cubicBezTo>
                    <a:pt x="359487" y="1030605"/>
                    <a:pt x="361392" y="1031558"/>
                    <a:pt x="361392" y="1033463"/>
                  </a:cubicBezTo>
                  <a:cubicBezTo>
                    <a:pt x="359487" y="1034415"/>
                    <a:pt x="356630" y="1032510"/>
                    <a:pt x="354725" y="1035368"/>
                  </a:cubicBezTo>
                  <a:cubicBezTo>
                    <a:pt x="359487" y="1036320"/>
                    <a:pt x="364250" y="1039178"/>
                    <a:pt x="369012" y="1043940"/>
                  </a:cubicBezTo>
                  <a:cubicBezTo>
                    <a:pt x="370917" y="1040130"/>
                    <a:pt x="377585" y="1044893"/>
                    <a:pt x="379490" y="1045845"/>
                  </a:cubicBezTo>
                  <a:cubicBezTo>
                    <a:pt x="377585" y="1046798"/>
                    <a:pt x="373775" y="1045845"/>
                    <a:pt x="370917" y="1043940"/>
                  </a:cubicBezTo>
                  <a:cubicBezTo>
                    <a:pt x="371870" y="1048703"/>
                    <a:pt x="366155" y="1042988"/>
                    <a:pt x="366155" y="1045845"/>
                  </a:cubicBezTo>
                  <a:cubicBezTo>
                    <a:pt x="370917" y="1048703"/>
                    <a:pt x="387110" y="1045845"/>
                    <a:pt x="389967" y="1054418"/>
                  </a:cubicBezTo>
                  <a:cubicBezTo>
                    <a:pt x="379490" y="1049655"/>
                    <a:pt x="376632" y="1051560"/>
                    <a:pt x="369012" y="1050608"/>
                  </a:cubicBezTo>
                  <a:cubicBezTo>
                    <a:pt x="365202" y="1054418"/>
                    <a:pt x="366155" y="1057275"/>
                    <a:pt x="369965" y="1059180"/>
                  </a:cubicBezTo>
                  <a:lnTo>
                    <a:pt x="370917" y="1057275"/>
                  </a:lnTo>
                  <a:cubicBezTo>
                    <a:pt x="373775" y="1058228"/>
                    <a:pt x="373775" y="1059180"/>
                    <a:pt x="375680" y="1060133"/>
                  </a:cubicBezTo>
                  <a:cubicBezTo>
                    <a:pt x="374727" y="1060133"/>
                    <a:pt x="373775" y="1061085"/>
                    <a:pt x="374727" y="1062038"/>
                  </a:cubicBezTo>
                  <a:cubicBezTo>
                    <a:pt x="373775" y="1063943"/>
                    <a:pt x="372822" y="1060133"/>
                    <a:pt x="369965" y="1060133"/>
                  </a:cubicBezTo>
                  <a:cubicBezTo>
                    <a:pt x="373775" y="1062990"/>
                    <a:pt x="379490" y="1065848"/>
                    <a:pt x="383300" y="1069658"/>
                  </a:cubicBezTo>
                  <a:cubicBezTo>
                    <a:pt x="394730" y="1072515"/>
                    <a:pt x="409017" y="1082993"/>
                    <a:pt x="418542" y="1082993"/>
                  </a:cubicBezTo>
                  <a:cubicBezTo>
                    <a:pt x="414732" y="1081088"/>
                    <a:pt x="406160" y="1079183"/>
                    <a:pt x="406160" y="1074420"/>
                  </a:cubicBezTo>
                  <a:cubicBezTo>
                    <a:pt x="409970" y="1071563"/>
                    <a:pt x="412827" y="1079183"/>
                    <a:pt x="415685" y="1076325"/>
                  </a:cubicBezTo>
                  <a:cubicBezTo>
                    <a:pt x="410922" y="1073468"/>
                    <a:pt x="408065" y="1074420"/>
                    <a:pt x="406160" y="1070610"/>
                  </a:cubicBezTo>
                  <a:cubicBezTo>
                    <a:pt x="408065" y="1071563"/>
                    <a:pt x="408065" y="1069658"/>
                    <a:pt x="409017" y="1069658"/>
                  </a:cubicBezTo>
                  <a:cubicBezTo>
                    <a:pt x="413780" y="1072515"/>
                    <a:pt x="418542" y="1076325"/>
                    <a:pt x="417590" y="1078230"/>
                  </a:cubicBezTo>
                  <a:cubicBezTo>
                    <a:pt x="417590" y="1075373"/>
                    <a:pt x="420447" y="1081088"/>
                    <a:pt x="421400" y="1079183"/>
                  </a:cubicBezTo>
                  <a:cubicBezTo>
                    <a:pt x="419495" y="1078230"/>
                    <a:pt x="420447" y="1076325"/>
                    <a:pt x="420447" y="1074420"/>
                  </a:cubicBezTo>
                  <a:cubicBezTo>
                    <a:pt x="414732" y="1072515"/>
                    <a:pt x="410922" y="1069658"/>
                    <a:pt x="410922" y="1066800"/>
                  </a:cubicBezTo>
                  <a:cubicBezTo>
                    <a:pt x="418542" y="1065848"/>
                    <a:pt x="424257" y="1070610"/>
                    <a:pt x="429972" y="1070610"/>
                  </a:cubicBezTo>
                  <a:cubicBezTo>
                    <a:pt x="430925" y="1072515"/>
                    <a:pt x="432830" y="1075373"/>
                    <a:pt x="434735" y="1076325"/>
                  </a:cubicBezTo>
                  <a:cubicBezTo>
                    <a:pt x="436640" y="1078230"/>
                    <a:pt x="438545" y="1077278"/>
                    <a:pt x="439497" y="1077278"/>
                  </a:cubicBezTo>
                  <a:cubicBezTo>
                    <a:pt x="441402" y="1076325"/>
                    <a:pt x="441402" y="1074420"/>
                    <a:pt x="444260" y="1075373"/>
                  </a:cubicBezTo>
                  <a:cubicBezTo>
                    <a:pt x="447117" y="1077278"/>
                    <a:pt x="450927" y="1078230"/>
                    <a:pt x="453785" y="1081088"/>
                  </a:cubicBezTo>
                  <a:cubicBezTo>
                    <a:pt x="459500" y="1086803"/>
                    <a:pt x="466167" y="1090613"/>
                    <a:pt x="473787" y="1093470"/>
                  </a:cubicBezTo>
                  <a:cubicBezTo>
                    <a:pt x="473787" y="1093470"/>
                    <a:pt x="473787" y="1093470"/>
                    <a:pt x="473787" y="1093470"/>
                  </a:cubicBezTo>
                  <a:cubicBezTo>
                    <a:pt x="473787" y="1093470"/>
                    <a:pt x="472835" y="1094423"/>
                    <a:pt x="472835" y="1094423"/>
                  </a:cubicBezTo>
                  <a:cubicBezTo>
                    <a:pt x="465215" y="1093470"/>
                    <a:pt x="460452" y="1095375"/>
                    <a:pt x="452832" y="1091565"/>
                  </a:cubicBezTo>
                  <a:cubicBezTo>
                    <a:pt x="452832" y="1092518"/>
                    <a:pt x="453785" y="1092518"/>
                    <a:pt x="453785" y="1092518"/>
                  </a:cubicBezTo>
                  <a:cubicBezTo>
                    <a:pt x="449022" y="1091565"/>
                    <a:pt x="444260" y="1090613"/>
                    <a:pt x="439497" y="1089660"/>
                  </a:cubicBezTo>
                  <a:cubicBezTo>
                    <a:pt x="436640" y="1094423"/>
                    <a:pt x="445212" y="1089660"/>
                    <a:pt x="444260" y="1093470"/>
                  </a:cubicBezTo>
                  <a:cubicBezTo>
                    <a:pt x="441402" y="1094423"/>
                    <a:pt x="430925" y="1091565"/>
                    <a:pt x="430925" y="1088708"/>
                  </a:cubicBezTo>
                  <a:cubicBezTo>
                    <a:pt x="432830" y="1089660"/>
                    <a:pt x="435687" y="1090613"/>
                    <a:pt x="437592" y="1091565"/>
                  </a:cubicBezTo>
                  <a:cubicBezTo>
                    <a:pt x="436640" y="1089660"/>
                    <a:pt x="433782" y="1088708"/>
                    <a:pt x="430925" y="1087755"/>
                  </a:cubicBezTo>
                  <a:cubicBezTo>
                    <a:pt x="430925" y="1087755"/>
                    <a:pt x="430925" y="1087755"/>
                    <a:pt x="430925" y="1087755"/>
                  </a:cubicBezTo>
                  <a:cubicBezTo>
                    <a:pt x="430925" y="1087755"/>
                    <a:pt x="430925" y="1087755"/>
                    <a:pt x="430925" y="1087755"/>
                  </a:cubicBezTo>
                  <a:cubicBezTo>
                    <a:pt x="429020" y="1086803"/>
                    <a:pt x="428067" y="1085850"/>
                    <a:pt x="427115" y="1084898"/>
                  </a:cubicBezTo>
                  <a:cubicBezTo>
                    <a:pt x="426162" y="1084898"/>
                    <a:pt x="419495" y="1084898"/>
                    <a:pt x="422352" y="1085850"/>
                  </a:cubicBezTo>
                  <a:cubicBezTo>
                    <a:pt x="422352" y="1085850"/>
                    <a:pt x="422352" y="1085850"/>
                    <a:pt x="423305" y="1085850"/>
                  </a:cubicBezTo>
                  <a:cubicBezTo>
                    <a:pt x="413780" y="1083945"/>
                    <a:pt x="405207" y="1080135"/>
                    <a:pt x="396635" y="1078230"/>
                  </a:cubicBezTo>
                  <a:cubicBezTo>
                    <a:pt x="386157" y="1074420"/>
                    <a:pt x="375680" y="1071563"/>
                    <a:pt x="365202" y="1071563"/>
                  </a:cubicBezTo>
                  <a:cubicBezTo>
                    <a:pt x="363297" y="1066800"/>
                    <a:pt x="358535" y="1065848"/>
                    <a:pt x="354725" y="1064895"/>
                  </a:cubicBezTo>
                  <a:cubicBezTo>
                    <a:pt x="343295" y="1061085"/>
                    <a:pt x="334722" y="1054418"/>
                    <a:pt x="329007" y="1048703"/>
                  </a:cubicBezTo>
                  <a:cubicBezTo>
                    <a:pt x="325197" y="1053465"/>
                    <a:pt x="320435" y="1041083"/>
                    <a:pt x="314720" y="1041083"/>
                  </a:cubicBezTo>
                  <a:cubicBezTo>
                    <a:pt x="314720" y="1040130"/>
                    <a:pt x="313767" y="1039178"/>
                    <a:pt x="315672" y="1039178"/>
                  </a:cubicBezTo>
                  <a:cubicBezTo>
                    <a:pt x="304242" y="1038225"/>
                    <a:pt x="303290" y="1025843"/>
                    <a:pt x="291860" y="1022033"/>
                  </a:cubicBezTo>
                  <a:cubicBezTo>
                    <a:pt x="296622" y="1025843"/>
                    <a:pt x="285192" y="1022985"/>
                    <a:pt x="294717" y="1028700"/>
                  </a:cubicBezTo>
                  <a:cubicBezTo>
                    <a:pt x="297575" y="1027748"/>
                    <a:pt x="293765" y="1023938"/>
                    <a:pt x="296622" y="1025843"/>
                  </a:cubicBezTo>
                  <a:cubicBezTo>
                    <a:pt x="293765" y="1029653"/>
                    <a:pt x="304242" y="1034415"/>
                    <a:pt x="305195" y="1040130"/>
                  </a:cubicBezTo>
                  <a:cubicBezTo>
                    <a:pt x="313767" y="1040130"/>
                    <a:pt x="318530" y="1047750"/>
                    <a:pt x="327102" y="1053465"/>
                  </a:cubicBezTo>
                  <a:cubicBezTo>
                    <a:pt x="327102" y="1055370"/>
                    <a:pt x="327102" y="1061085"/>
                    <a:pt x="331865" y="1060133"/>
                  </a:cubicBezTo>
                  <a:cubicBezTo>
                    <a:pt x="327102" y="1058228"/>
                    <a:pt x="333770" y="1058228"/>
                    <a:pt x="334722" y="1057275"/>
                  </a:cubicBezTo>
                  <a:cubicBezTo>
                    <a:pt x="339485" y="1059180"/>
                    <a:pt x="343295" y="1062990"/>
                    <a:pt x="348057" y="1065848"/>
                  </a:cubicBezTo>
                  <a:cubicBezTo>
                    <a:pt x="345200" y="1066800"/>
                    <a:pt x="342342" y="1067753"/>
                    <a:pt x="341390" y="1067753"/>
                  </a:cubicBezTo>
                  <a:cubicBezTo>
                    <a:pt x="342342" y="1068705"/>
                    <a:pt x="343295" y="1068705"/>
                    <a:pt x="344247" y="1068705"/>
                  </a:cubicBezTo>
                  <a:cubicBezTo>
                    <a:pt x="344247" y="1069658"/>
                    <a:pt x="344247" y="1069658"/>
                    <a:pt x="342342" y="1071563"/>
                  </a:cubicBezTo>
                  <a:cubicBezTo>
                    <a:pt x="348057" y="1075373"/>
                    <a:pt x="349010" y="1073468"/>
                    <a:pt x="351867" y="1073468"/>
                  </a:cubicBezTo>
                  <a:cubicBezTo>
                    <a:pt x="348057" y="1077278"/>
                    <a:pt x="365202" y="1082040"/>
                    <a:pt x="369012" y="1086803"/>
                  </a:cubicBezTo>
                  <a:cubicBezTo>
                    <a:pt x="369012" y="1084898"/>
                    <a:pt x="370917" y="1084898"/>
                    <a:pt x="373775" y="1085850"/>
                  </a:cubicBezTo>
                  <a:cubicBezTo>
                    <a:pt x="372822" y="1086803"/>
                    <a:pt x="371870" y="1086803"/>
                    <a:pt x="372822" y="1087755"/>
                  </a:cubicBezTo>
                  <a:cubicBezTo>
                    <a:pt x="397587" y="1096328"/>
                    <a:pt x="421400" y="1102995"/>
                    <a:pt x="444260" y="1109663"/>
                  </a:cubicBezTo>
                  <a:cubicBezTo>
                    <a:pt x="452832" y="1108710"/>
                    <a:pt x="475692" y="1112520"/>
                    <a:pt x="472835" y="1120140"/>
                  </a:cubicBezTo>
                  <a:cubicBezTo>
                    <a:pt x="500457" y="1128713"/>
                    <a:pt x="530937" y="1130618"/>
                    <a:pt x="562370" y="1133475"/>
                  </a:cubicBezTo>
                  <a:cubicBezTo>
                    <a:pt x="572847" y="1129665"/>
                    <a:pt x="586182" y="1131570"/>
                    <a:pt x="595707" y="1132523"/>
                  </a:cubicBezTo>
                  <a:cubicBezTo>
                    <a:pt x="594755" y="1132523"/>
                    <a:pt x="598565" y="1130618"/>
                    <a:pt x="601422" y="1131570"/>
                  </a:cubicBezTo>
                  <a:cubicBezTo>
                    <a:pt x="610947" y="1134428"/>
                    <a:pt x="594755" y="1138238"/>
                    <a:pt x="586182" y="1137285"/>
                  </a:cubicBezTo>
                  <a:cubicBezTo>
                    <a:pt x="593802" y="1137285"/>
                    <a:pt x="586182" y="1143000"/>
                    <a:pt x="585230" y="1144905"/>
                  </a:cubicBezTo>
                  <a:cubicBezTo>
                    <a:pt x="569037" y="1146810"/>
                    <a:pt x="556655" y="1145858"/>
                    <a:pt x="542367" y="1146810"/>
                  </a:cubicBezTo>
                  <a:cubicBezTo>
                    <a:pt x="538557" y="1145858"/>
                    <a:pt x="538557" y="1143953"/>
                    <a:pt x="533795" y="1143953"/>
                  </a:cubicBezTo>
                  <a:cubicBezTo>
                    <a:pt x="527127" y="1146810"/>
                    <a:pt x="521412" y="1141095"/>
                    <a:pt x="513792" y="1141095"/>
                  </a:cubicBezTo>
                  <a:cubicBezTo>
                    <a:pt x="509982" y="1141095"/>
                    <a:pt x="506172" y="1143953"/>
                    <a:pt x="502362" y="1143953"/>
                  </a:cubicBezTo>
                  <a:cubicBezTo>
                    <a:pt x="497600" y="1143000"/>
                    <a:pt x="493790" y="1139190"/>
                    <a:pt x="489980" y="1139190"/>
                  </a:cubicBezTo>
                  <a:cubicBezTo>
                    <a:pt x="488075" y="1139190"/>
                    <a:pt x="483312" y="1139190"/>
                    <a:pt x="481407" y="1139190"/>
                  </a:cubicBezTo>
                  <a:cubicBezTo>
                    <a:pt x="481407" y="1139190"/>
                    <a:pt x="482360" y="1137285"/>
                    <a:pt x="483312" y="1138238"/>
                  </a:cubicBezTo>
                  <a:cubicBezTo>
                    <a:pt x="479502" y="1137285"/>
                    <a:pt x="476645" y="1139190"/>
                    <a:pt x="472835" y="1139190"/>
                  </a:cubicBezTo>
                  <a:cubicBezTo>
                    <a:pt x="471882" y="1139190"/>
                    <a:pt x="471882" y="1136333"/>
                    <a:pt x="471882" y="1136333"/>
                  </a:cubicBezTo>
                  <a:cubicBezTo>
                    <a:pt x="467120" y="1133475"/>
                    <a:pt x="460452" y="1136333"/>
                    <a:pt x="454737" y="1135380"/>
                  </a:cubicBezTo>
                  <a:cubicBezTo>
                    <a:pt x="450927" y="1132523"/>
                    <a:pt x="460452" y="1132523"/>
                    <a:pt x="453785" y="1131570"/>
                  </a:cubicBezTo>
                  <a:cubicBezTo>
                    <a:pt x="452832" y="1134428"/>
                    <a:pt x="447117" y="1132523"/>
                    <a:pt x="444260" y="1133475"/>
                  </a:cubicBezTo>
                  <a:cubicBezTo>
                    <a:pt x="441402" y="1127760"/>
                    <a:pt x="428067" y="1129665"/>
                    <a:pt x="430925" y="1125855"/>
                  </a:cubicBezTo>
                  <a:cubicBezTo>
                    <a:pt x="426162" y="1124903"/>
                    <a:pt x="419495" y="1124903"/>
                    <a:pt x="412827" y="1122998"/>
                  </a:cubicBezTo>
                  <a:cubicBezTo>
                    <a:pt x="406160" y="1121093"/>
                    <a:pt x="400445" y="1120140"/>
                    <a:pt x="395682" y="1118235"/>
                  </a:cubicBezTo>
                  <a:cubicBezTo>
                    <a:pt x="397587" y="1119188"/>
                    <a:pt x="396635" y="1120140"/>
                    <a:pt x="396635" y="1121093"/>
                  </a:cubicBezTo>
                  <a:cubicBezTo>
                    <a:pt x="386157" y="1117283"/>
                    <a:pt x="383300" y="1116330"/>
                    <a:pt x="377585" y="1115378"/>
                  </a:cubicBezTo>
                  <a:cubicBezTo>
                    <a:pt x="377585" y="1114425"/>
                    <a:pt x="378537" y="1114425"/>
                    <a:pt x="379490" y="1114425"/>
                  </a:cubicBezTo>
                  <a:cubicBezTo>
                    <a:pt x="371870" y="1111568"/>
                    <a:pt x="364250" y="1109663"/>
                    <a:pt x="358535" y="1106805"/>
                  </a:cubicBezTo>
                  <a:cubicBezTo>
                    <a:pt x="352820" y="1103948"/>
                    <a:pt x="347105" y="1101090"/>
                    <a:pt x="342342" y="1099185"/>
                  </a:cubicBezTo>
                  <a:cubicBezTo>
                    <a:pt x="340437" y="1099185"/>
                    <a:pt x="339485" y="1100138"/>
                    <a:pt x="337580" y="1100138"/>
                  </a:cubicBezTo>
                  <a:cubicBezTo>
                    <a:pt x="334722" y="1096328"/>
                    <a:pt x="333770" y="1097280"/>
                    <a:pt x="330912" y="1098233"/>
                  </a:cubicBezTo>
                  <a:cubicBezTo>
                    <a:pt x="329007" y="1095375"/>
                    <a:pt x="330912" y="1093470"/>
                    <a:pt x="327102" y="1092518"/>
                  </a:cubicBezTo>
                  <a:cubicBezTo>
                    <a:pt x="330912" y="1096328"/>
                    <a:pt x="320435" y="1092518"/>
                    <a:pt x="317577" y="1091565"/>
                  </a:cubicBezTo>
                  <a:cubicBezTo>
                    <a:pt x="318530" y="1089660"/>
                    <a:pt x="314720" y="1088708"/>
                    <a:pt x="316625" y="1087755"/>
                  </a:cubicBezTo>
                  <a:cubicBezTo>
                    <a:pt x="316625" y="1085850"/>
                    <a:pt x="320435" y="1088708"/>
                    <a:pt x="321387" y="1087755"/>
                  </a:cubicBezTo>
                  <a:cubicBezTo>
                    <a:pt x="312815" y="1083945"/>
                    <a:pt x="311862" y="1085850"/>
                    <a:pt x="309005" y="1088708"/>
                  </a:cubicBezTo>
                  <a:cubicBezTo>
                    <a:pt x="311862" y="1091565"/>
                    <a:pt x="316625" y="1093470"/>
                    <a:pt x="319482" y="1096328"/>
                  </a:cubicBezTo>
                  <a:cubicBezTo>
                    <a:pt x="324245" y="1093470"/>
                    <a:pt x="336627" y="1102995"/>
                    <a:pt x="339485" y="1105853"/>
                  </a:cubicBezTo>
                  <a:cubicBezTo>
                    <a:pt x="337580" y="1104900"/>
                    <a:pt x="337580" y="1106805"/>
                    <a:pt x="336627" y="1105853"/>
                  </a:cubicBezTo>
                  <a:cubicBezTo>
                    <a:pt x="336627" y="1104900"/>
                    <a:pt x="337580" y="1103948"/>
                    <a:pt x="336627" y="1102995"/>
                  </a:cubicBezTo>
                  <a:cubicBezTo>
                    <a:pt x="327102" y="1103948"/>
                    <a:pt x="319482" y="1097280"/>
                    <a:pt x="309957" y="1091565"/>
                  </a:cubicBezTo>
                  <a:cubicBezTo>
                    <a:pt x="311862" y="1096328"/>
                    <a:pt x="306147" y="1092518"/>
                    <a:pt x="305195" y="1095375"/>
                  </a:cubicBezTo>
                  <a:cubicBezTo>
                    <a:pt x="315672" y="1100138"/>
                    <a:pt x="326150" y="1104900"/>
                    <a:pt x="335675" y="1109663"/>
                  </a:cubicBezTo>
                  <a:cubicBezTo>
                    <a:pt x="331865" y="1105853"/>
                    <a:pt x="340437" y="1109663"/>
                    <a:pt x="342342" y="1108710"/>
                  </a:cubicBezTo>
                  <a:cubicBezTo>
                    <a:pt x="344247" y="1110615"/>
                    <a:pt x="350915" y="1116330"/>
                    <a:pt x="353772" y="1116330"/>
                  </a:cubicBezTo>
                  <a:cubicBezTo>
                    <a:pt x="351867" y="1115378"/>
                    <a:pt x="352820" y="1114425"/>
                    <a:pt x="353772" y="1113473"/>
                  </a:cubicBezTo>
                  <a:cubicBezTo>
                    <a:pt x="357582" y="1119188"/>
                    <a:pt x="367107" y="1121093"/>
                    <a:pt x="374727" y="1124903"/>
                  </a:cubicBezTo>
                  <a:cubicBezTo>
                    <a:pt x="366155" y="1121093"/>
                    <a:pt x="369965" y="1124903"/>
                    <a:pt x="362345" y="1122998"/>
                  </a:cubicBezTo>
                  <a:cubicBezTo>
                    <a:pt x="368060" y="1125855"/>
                    <a:pt x="370917" y="1128713"/>
                    <a:pt x="376632" y="1127760"/>
                  </a:cubicBezTo>
                  <a:lnTo>
                    <a:pt x="375680" y="1129665"/>
                  </a:lnTo>
                  <a:cubicBezTo>
                    <a:pt x="382347" y="1130618"/>
                    <a:pt x="390920" y="1134428"/>
                    <a:pt x="399492" y="1138238"/>
                  </a:cubicBezTo>
                  <a:cubicBezTo>
                    <a:pt x="404255" y="1140143"/>
                    <a:pt x="408065" y="1142048"/>
                    <a:pt x="412827" y="1143953"/>
                  </a:cubicBezTo>
                  <a:cubicBezTo>
                    <a:pt x="417590" y="1144905"/>
                    <a:pt x="422352" y="1145858"/>
                    <a:pt x="426162" y="1146810"/>
                  </a:cubicBezTo>
                  <a:cubicBezTo>
                    <a:pt x="426162" y="1147763"/>
                    <a:pt x="425210" y="1148715"/>
                    <a:pt x="427115" y="1149668"/>
                  </a:cubicBezTo>
                  <a:cubicBezTo>
                    <a:pt x="443307" y="1150620"/>
                    <a:pt x="464262" y="1161098"/>
                    <a:pt x="471882" y="1159193"/>
                  </a:cubicBezTo>
                  <a:cubicBezTo>
                    <a:pt x="471882" y="1162050"/>
                    <a:pt x="464262" y="1162050"/>
                    <a:pt x="461405" y="1159193"/>
                  </a:cubicBezTo>
                  <a:cubicBezTo>
                    <a:pt x="461405" y="1164908"/>
                    <a:pt x="470930" y="1163003"/>
                    <a:pt x="474740" y="1163003"/>
                  </a:cubicBezTo>
                  <a:cubicBezTo>
                    <a:pt x="474740" y="1163003"/>
                    <a:pt x="474740" y="1164908"/>
                    <a:pt x="474740" y="1164908"/>
                  </a:cubicBezTo>
                  <a:cubicBezTo>
                    <a:pt x="480455" y="1164908"/>
                    <a:pt x="484265" y="1162050"/>
                    <a:pt x="489980" y="1162050"/>
                  </a:cubicBezTo>
                  <a:cubicBezTo>
                    <a:pt x="497600" y="1163003"/>
                    <a:pt x="499505" y="1166813"/>
                    <a:pt x="509982" y="1167765"/>
                  </a:cubicBezTo>
                  <a:cubicBezTo>
                    <a:pt x="507125" y="1163955"/>
                    <a:pt x="520460" y="1168718"/>
                    <a:pt x="525222" y="1167765"/>
                  </a:cubicBezTo>
                  <a:cubicBezTo>
                    <a:pt x="517602" y="1166813"/>
                    <a:pt x="521412" y="1165860"/>
                    <a:pt x="528080" y="1166813"/>
                  </a:cubicBezTo>
                  <a:cubicBezTo>
                    <a:pt x="534747" y="1166813"/>
                    <a:pt x="542367" y="1167765"/>
                    <a:pt x="542367" y="1170623"/>
                  </a:cubicBezTo>
                  <a:cubicBezTo>
                    <a:pt x="537605" y="1169670"/>
                    <a:pt x="536652" y="1172528"/>
                    <a:pt x="533795" y="1172528"/>
                  </a:cubicBezTo>
                  <a:cubicBezTo>
                    <a:pt x="542367" y="1172528"/>
                    <a:pt x="537605" y="1173480"/>
                    <a:pt x="539510" y="1177290"/>
                  </a:cubicBezTo>
                  <a:cubicBezTo>
                    <a:pt x="546177" y="1176338"/>
                    <a:pt x="547130" y="1179195"/>
                    <a:pt x="550940" y="1179195"/>
                  </a:cubicBezTo>
                  <a:cubicBezTo>
                    <a:pt x="549987" y="1176338"/>
                    <a:pt x="544272" y="1176338"/>
                    <a:pt x="542367" y="1174433"/>
                  </a:cubicBezTo>
                  <a:cubicBezTo>
                    <a:pt x="544272" y="1174433"/>
                    <a:pt x="545225" y="1174433"/>
                    <a:pt x="547130" y="1173480"/>
                  </a:cubicBezTo>
                  <a:cubicBezTo>
                    <a:pt x="550940" y="1174433"/>
                    <a:pt x="552845" y="1179195"/>
                    <a:pt x="555702" y="1175385"/>
                  </a:cubicBezTo>
                  <a:cubicBezTo>
                    <a:pt x="555702" y="1176338"/>
                    <a:pt x="555702" y="1178243"/>
                    <a:pt x="556655" y="1178243"/>
                  </a:cubicBezTo>
                  <a:cubicBezTo>
                    <a:pt x="544272" y="1178243"/>
                    <a:pt x="536652" y="1179195"/>
                    <a:pt x="528080" y="1178243"/>
                  </a:cubicBezTo>
                  <a:cubicBezTo>
                    <a:pt x="520460" y="1177290"/>
                    <a:pt x="511887" y="1175385"/>
                    <a:pt x="501410" y="1172528"/>
                  </a:cubicBezTo>
                  <a:cubicBezTo>
                    <a:pt x="494742" y="1172528"/>
                    <a:pt x="488075" y="1170623"/>
                    <a:pt x="480455" y="1169670"/>
                  </a:cubicBezTo>
                  <a:cubicBezTo>
                    <a:pt x="473787" y="1167765"/>
                    <a:pt x="466167" y="1166813"/>
                    <a:pt x="459500" y="1167765"/>
                  </a:cubicBezTo>
                  <a:cubicBezTo>
                    <a:pt x="459500" y="1165860"/>
                    <a:pt x="454737" y="1165860"/>
                    <a:pt x="455690" y="1163955"/>
                  </a:cubicBezTo>
                  <a:cubicBezTo>
                    <a:pt x="436640" y="1162050"/>
                    <a:pt x="419495" y="1148715"/>
                    <a:pt x="403302" y="1150620"/>
                  </a:cubicBezTo>
                  <a:cubicBezTo>
                    <a:pt x="407112" y="1152525"/>
                    <a:pt x="413780" y="1153478"/>
                    <a:pt x="412827" y="1155383"/>
                  </a:cubicBezTo>
                  <a:cubicBezTo>
                    <a:pt x="408065" y="1154430"/>
                    <a:pt x="387110" y="1149668"/>
                    <a:pt x="393777" y="1145858"/>
                  </a:cubicBezTo>
                  <a:cubicBezTo>
                    <a:pt x="389967" y="1144905"/>
                    <a:pt x="387110" y="1144905"/>
                    <a:pt x="382347" y="1143000"/>
                  </a:cubicBezTo>
                  <a:cubicBezTo>
                    <a:pt x="379490" y="1145858"/>
                    <a:pt x="389967" y="1145858"/>
                    <a:pt x="389015" y="1147763"/>
                  </a:cubicBezTo>
                  <a:cubicBezTo>
                    <a:pt x="382347" y="1145858"/>
                    <a:pt x="367107" y="1142048"/>
                    <a:pt x="364250" y="1136333"/>
                  </a:cubicBezTo>
                  <a:cubicBezTo>
                    <a:pt x="350915" y="1131570"/>
                    <a:pt x="340437" y="1126808"/>
                    <a:pt x="330912" y="1122045"/>
                  </a:cubicBezTo>
                  <a:cubicBezTo>
                    <a:pt x="321387" y="1117283"/>
                    <a:pt x="312815" y="1112520"/>
                    <a:pt x="306147" y="1105853"/>
                  </a:cubicBezTo>
                  <a:cubicBezTo>
                    <a:pt x="303290" y="1108710"/>
                    <a:pt x="304242" y="1102995"/>
                    <a:pt x="301385" y="1102043"/>
                  </a:cubicBezTo>
                  <a:cubicBezTo>
                    <a:pt x="297575" y="1101090"/>
                    <a:pt x="300432" y="1105853"/>
                    <a:pt x="298527" y="1104900"/>
                  </a:cubicBezTo>
                  <a:cubicBezTo>
                    <a:pt x="297575" y="1103948"/>
                    <a:pt x="296622" y="1104900"/>
                    <a:pt x="295670" y="1103948"/>
                  </a:cubicBezTo>
                  <a:cubicBezTo>
                    <a:pt x="289955" y="1102043"/>
                    <a:pt x="291860" y="1099185"/>
                    <a:pt x="289002" y="1097280"/>
                  </a:cubicBezTo>
                  <a:cubicBezTo>
                    <a:pt x="286145" y="1098233"/>
                    <a:pt x="280430" y="1093470"/>
                    <a:pt x="275667" y="1090613"/>
                  </a:cubicBezTo>
                  <a:cubicBezTo>
                    <a:pt x="277572" y="1084898"/>
                    <a:pt x="266142" y="1082993"/>
                    <a:pt x="261380" y="1079183"/>
                  </a:cubicBezTo>
                  <a:cubicBezTo>
                    <a:pt x="250902" y="1072515"/>
                    <a:pt x="240425" y="1062990"/>
                    <a:pt x="229947" y="1054418"/>
                  </a:cubicBezTo>
                  <a:cubicBezTo>
                    <a:pt x="219470" y="1045845"/>
                    <a:pt x="208992" y="1038225"/>
                    <a:pt x="202325" y="1031558"/>
                  </a:cubicBezTo>
                  <a:cubicBezTo>
                    <a:pt x="212802" y="1042988"/>
                    <a:pt x="218517" y="1043940"/>
                    <a:pt x="226137" y="1054418"/>
                  </a:cubicBezTo>
                  <a:cubicBezTo>
                    <a:pt x="234710" y="1058228"/>
                    <a:pt x="242330" y="1064895"/>
                    <a:pt x="249950" y="1071563"/>
                  </a:cubicBezTo>
                  <a:cubicBezTo>
                    <a:pt x="258522" y="1078230"/>
                    <a:pt x="267095" y="1083945"/>
                    <a:pt x="275667" y="1088708"/>
                  </a:cubicBezTo>
                  <a:cubicBezTo>
                    <a:pt x="274715" y="1090613"/>
                    <a:pt x="276620" y="1092518"/>
                    <a:pt x="276620" y="1093470"/>
                  </a:cubicBezTo>
                  <a:cubicBezTo>
                    <a:pt x="274715" y="1093470"/>
                    <a:pt x="270905" y="1091565"/>
                    <a:pt x="269000" y="1091565"/>
                  </a:cubicBezTo>
                  <a:cubicBezTo>
                    <a:pt x="272810" y="1096328"/>
                    <a:pt x="289002" y="1100138"/>
                    <a:pt x="295670" y="1109663"/>
                  </a:cubicBezTo>
                  <a:cubicBezTo>
                    <a:pt x="297575" y="1107758"/>
                    <a:pt x="301385" y="1111568"/>
                    <a:pt x="304242" y="1113473"/>
                  </a:cubicBezTo>
                  <a:cubicBezTo>
                    <a:pt x="310910" y="1110615"/>
                    <a:pt x="331865" y="1121093"/>
                    <a:pt x="338532" y="1125855"/>
                  </a:cubicBezTo>
                  <a:cubicBezTo>
                    <a:pt x="337580" y="1126808"/>
                    <a:pt x="326150" y="1120140"/>
                    <a:pt x="329960" y="1123950"/>
                  </a:cubicBezTo>
                  <a:cubicBezTo>
                    <a:pt x="333770" y="1125855"/>
                    <a:pt x="338532" y="1127760"/>
                    <a:pt x="337580" y="1129665"/>
                  </a:cubicBezTo>
                  <a:cubicBezTo>
                    <a:pt x="334722" y="1128713"/>
                    <a:pt x="329960" y="1124903"/>
                    <a:pt x="329007" y="1126808"/>
                  </a:cubicBezTo>
                  <a:cubicBezTo>
                    <a:pt x="332817" y="1129665"/>
                    <a:pt x="342342" y="1132523"/>
                    <a:pt x="338532" y="1136333"/>
                  </a:cubicBezTo>
                  <a:cubicBezTo>
                    <a:pt x="344247" y="1139190"/>
                    <a:pt x="337580" y="1132523"/>
                    <a:pt x="344247" y="1135380"/>
                  </a:cubicBezTo>
                  <a:cubicBezTo>
                    <a:pt x="344247" y="1136333"/>
                    <a:pt x="345200" y="1136333"/>
                    <a:pt x="347105" y="1137285"/>
                  </a:cubicBezTo>
                  <a:cubicBezTo>
                    <a:pt x="347105" y="1141095"/>
                    <a:pt x="343295" y="1140143"/>
                    <a:pt x="340437" y="1140143"/>
                  </a:cubicBezTo>
                  <a:cubicBezTo>
                    <a:pt x="346152" y="1144905"/>
                    <a:pt x="347105" y="1142048"/>
                    <a:pt x="348057" y="1141095"/>
                  </a:cubicBezTo>
                  <a:cubicBezTo>
                    <a:pt x="351867" y="1144905"/>
                    <a:pt x="343295" y="1142048"/>
                    <a:pt x="346152" y="1145858"/>
                  </a:cubicBezTo>
                  <a:cubicBezTo>
                    <a:pt x="351867" y="1149668"/>
                    <a:pt x="358535" y="1152525"/>
                    <a:pt x="361392" y="1153478"/>
                  </a:cubicBezTo>
                  <a:cubicBezTo>
                    <a:pt x="359487" y="1152525"/>
                    <a:pt x="359487" y="1151573"/>
                    <a:pt x="359487" y="1150620"/>
                  </a:cubicBezTo>
                  <a:cubicBezTo>
                    <a:pt x="362345" y="1151573"/>
                    <a:pt x="366155" y="1150620"/>
                    <a:pt x="367107" y="1153478"/>
                  </a:cubicBezTo>
                  <a:cubicBezTo>
                    <a:pt x="365202" y="1152525"/>
                    <a:pt x="363297" y="1151573"/>
                    <a:pt x="362345" y="1152525"/>
                  </a:cubicBezTo>
                  <a:cubicBezTo>
                    <a:pt x="369965" y="1157288"/>
                    <a:pt x="383300" y="1160145"/>
                    <a:pt x="387110" y="1165860"/>
                  </a:cubicBezTo>
                  <a:cubicBezTo>
                    <a:pt x="390920" y="1165860"/>
                    <a:pt x="385205" y="1163003"/>
                    <a:pt x="389967" y="1163003"/>
                  </a:cubicBezTo>
                  <a:cubicBezTo>
                    <a:pt x="398540" y="1164908"/>
                    <a:pt x="396635" y="1168718"/>
                    <a:pt x="402350" y="1170623"/>
                  </a:cubicBezTo>
                  <a:cubicBezTo>
                    <a:pt x="403302" y="1169670"/>
                    <a:pt x="401397" y="1165860"/>
                    <a:pt x="405207" y="1166813"/>
                  </a:cubicBezTo>
                  <a:cubicBezTo>
                    <a:pt x="409970" y="1168718"/>
                    <a:pt x="419495" y="1169670"/>
                    <a:pt x="417590" y="1172528"/>
                  </a:cubicBezTo>
                  <a:cubicBezTo>
                    <a:pt x="415685" y="1172528"/>
                    <a:pt x="406160" y="1170623"/>
                    <a:pt x="409970" y="1172528"/>
                  </a:cubicBezTo>
                  <a:cubicBezTo>
                    <a:pt x="418542" y="1173480"/>
                    <a:pt x="424257" y="1176338"/>
                    <a:pt x="429020" y="1174433"/>
                  </a:cubicBezTo>
                  <a:cubicBezTo>
                    <a:pt x="434735" y="1177290"/>
                    <a:pt x="427115" y="1178243"/>
                    <a:pt x="432830" y="1180148"/>
                  </a:cubicBezTo>
                  <a:cubicBezTo>
                    <a:pt x="434735" y="1180148"/>
                    <a:pt x="433782" y="1177290"/>
                    <a:pt x="436640" y="1177290"/>
                  </a:cubicBezTo>
                  <a:cubicBezTo>
                    <a:pt x="438545" y="1179195"/>
                    <a:pt x="453785" y="1186815"/>
                    <a:pt x="447117" y="1181100"/>
                  </a:cubicBezTo>
                  <a:cubicBezTo>
                    <a:pt x="453785" y="1183005"/>
                    <a:pt x="454737" y="1183958"/>
                    <a:pt x="463310" y="1185863"/>
                  </a:cubicBezTo>
                  <a:cubicBezTo>
                    <a:pt x="463310" y="1184910"/>
                    <a:pt x="463310" y="1183005"/>
                    <a:pt x="465215" y="1183005"/>
                  </a:cubicBezTo>
                  <a:cubicBezTo>
                    <a:pt x="477597" y="1186815"/>
                    <a:pt x="489980" y="1188720"/>
                    <a:pt x="501410" y="1189673"/>
                  </a:cubicBezTo>
                  <a:cubicBezTo>
                    <a:pt x="512840" y="1190625"/>
                    <a:pt x="524270" y="1192530"/>
                    <a:pt x="535700" y="1194435"/>
                  </a:cubicBezTo>
                  <a:cubicBezTo>
                    <a:pt x="536652" y="1193483"/>
                    <a:pt x="533795" y="1192530"/>
                    <a:pt x="535700" y="1191578"/>
                  </a:cubicBezTo>
                  <a:cubicBezTo>
                    <a:pt x="544272" y="1193483"/>
                    <a:pt x="550940" y="1194435"/>
                    <a:pt x="557607" y="1191578"/>
                  </a:cubicBezTo>
                  <a:cubicBezTo>
                    <a:pt x="557607" y="1192530"/>
                    <a:pt x="556655" y="1193483"/>
                    <a:pt x="555702" y="1193483"/>
                  </a:cubicBezTo>
                  <a:cubicBezTo>
                    <a:pt x="562370" y="1192530"/>
                    <a:pt x="569990" y="1194435"/>
                    <a:pt x="575705" y="1196340"/>
                  </a:cubicBezTo>
                  <a:cubicBezTo>
                    <a:pt x="570942" y="1199198"/>
                    <a:pt x="563322" y="1196340"/>
                    <a:pt x="561417" y="1201103"/>
                  </a:cubicBezTo>
                  <a:cubicBezTo>
                    <a:pt x="571895" y="1201103"/>
                    <a:pt x="576657" y="1194435"/>
                    <a:pt x="589040" y="1196340"/>
                  </a:cubicBezTo>
                  <a:cubicBezTo>
                    <a:pt x="590945" y="1194435"/>
                    <a:pt x="585230" y="1193483"/>
                    <a:pt x="589040" y="1193483"/>
                  </a:cubicBezTo>
                  <a:cubicBezTo>
                    <a:pt x="593802" y="1194435"/>
                    <a:pt x="594755" y="1194435"/>
                    <a:pt x="598565" y="1192530"/>
                  </a:cubicBezTo>
                  <a:cubicBezTo>
                    <a:pt x="598565" y="1195388"/>
                    <a:pt x="603327" y="1195388"/>
                    <a:pt x="606185" y="1196340"/>
                  </a:cubicBezTo>
                  <a:cubicBezTo>
                    <a:pt x="618567" y="1192530"/>
                    <a:pt x="630950" y="1197293"/>
                    <a:pt x="641427" y="1191578"/>
                  </a:cubicBezTo>
                  <a:cubicBezTo>
                    <a:pt x="647142" y="1191578"/>
                    <a:pt x="654762" y="1191578"/>
                    <a:pt x="661430" y="1191578"/>
                  </a:cubicBezTo>
                  <a:cubicBezTo>
                    <a:pt x="668097" y="1190625"/>
                    <a:pt x="675717" y="1189673"/>
                    <a:pt x="683337" y="1188720"/>
                  </a:cubicBezTo>
                  <a:cubicBezTo>
                    <a:pt x="697625" y="1185863"/>
                    <a:pt x="710960" y="1183005"/>
                    <a:pt x="720485" y="1179195"/>
                  </a:cubicBezTo>
                  <a:cubicBezTo>
                    <a:pt x="722390" y="1181100"/>
                    <a:pt x="729057" y="1178243"/>
                    <a:pt x="729057" y="1181100"/>
                  </a:cubicBezTo>
                  <a:cubicBezTo>
                    <a:pt x="736677" y="1176338"/>
                    <a:pt x="743345" y="1179195"/>
                    <a:pt x="748107" y="1174433"/>
                  </a:cubicBezTo>
                  <a:cubicBezTo>
                    <a:pt x="746202" y="1174433"/>
                    <a:pt x="744297" y="1175385"/>
                    <a:pt x="744297" y="1173480"/>
                  </a:cubicBezTo>
                  <a:cubicBezTo>
                    <a:pt x="748107" y="1171575"/>
                    <a:pt x="748107" y="1171575"/>
                    <a:pt x="754775" y="1169670"/>
                  </a:cubicBezTo>
                  <a:cubicBezTo>
                    <a:pt x="755727" y="1170623"/>
                    <a:pt x="755727" y="1172528"/>
                    <a:pt x="758585" y="1171575"/>
                  </a:cubicBezTo>
                  <a:cubicBezTo>
                    <a:pt x="761442" y="1164908"/>
                    <a:pt x="775730" y="1166813"/>
                    <a:pt x="782397" y="1165860"/>
                  </a:cubicBezTo>
                  <a:cubicBezTo>
                    <a:pt x="782397" y="1163955"/>
                    <a:pt x="779540" y="1164908"/>
                    <a:pt x="778587" y="1163955"/>
                  </a:cubicBezTo>
                  <a:cubicBezTo>
                    <a:pt x="784302" y="1162050"/>
                    <a:pt x="794780" y="1157288"/>
                    <a:pt x="797637" y="1161098"/>
                  </a:cubicBezTo>
                  <a:cubicBezTo>
                    <a:pt x="793827" y="1163003"/>
                    <a:pt x="790970" y="1160145"/>
                    <a:pt x="790017" y="1163003"/>
                  </a:cubicBezTo>
                  <a:cubicBezTo>
                    <a:pt x="791922" y="1162050"/>
                    <a:pt x="791922" y="1163955"/>
                    <a:pt x="793827" y="1163955"/>
                  </a:cubicBezTo>
                  <a:cubicBezTo>
                    <a:pt x="808115" y="1153478"/>
                    <a:pt x="830022" y="1146810"/>
                    <a:pt x="840500" y="1143953"/>
                  </a:cubicBezTo>
                  <a:cubicBezTo>
                    <a:pt x="844310" y="1142048"/>
                    <a:pt x="845262" y="1139190"/>
                    <a:pt x="846215" y="1138238"/>
                  </a:cubicBezTo>
                  <a:cubicBezTo>
                    <a:pt x="850977" y="1136333"/>
                    <a:pt x="855740" y="1138238"/>
                    <a:pt x="862407" y="1133475"/>
                  </a:cubicBezTo>
                  <a:cubicBezTo>
                    <a:pt x="861455" y="1134428"/>
                    <a:pt x="864312" y="1132523"/>
                    <a:pt x="868122" y="1130618"/>
                  </a:cubicBezTo>
                  <a:cubicBezTo>
                    <a:pt x="869075" y="1129665"/>
                    <a:pt x="883362" y="1121093"/>
                    <a:pt x="888125" y="1122045"/>
                  </a:cubicBezTo>
                  <a:cubicBezTo>
                    <a:pt x="890030" y="1123950"/>
                    <a:pt x="877647" y="1128713"/>
                    <a:pt x="882410" y="1127760"/>
                  </a:cubicBezTo>
                  <a:cubicBezTo>
                    <a:pt x="887172" y="1124903"/>
                    <a:pt x="888125" y="1122998"/>
                    <a:pt x="893840" y="1122045"/>
                  </a:cubicBezTo>
                  <a:cubicBezTo>
                    <a:pt x="891935" y="1120140"/>
                    <a:pt x="893840" y="1119188"/>
                    <a:pt x="895745" y="1117283"/>
                  </a:cubicBezTo>
                  <a:cubicBezTo>
                    <a:pt x="897650" y="1116330"/>
                    <a:pt x="900507" y="1115378"/>
                    <a:pt x="902412" y="1115378"/>
                  </a:cubicBezTo>
                  <a:cubicBezTo>
                    <a:pt x="898602" y="1119188"/>
                    <a:pt x="892887" y="1122045"/>
                    <a:pt x="891935" y="1125855"/>
                  </a:cubicBezTo>
                  <a:cubicBezTo>
                    <a:pt x="900507" y="1121093"/>
                    <a:pt x="912890" y="1107758"/>
                    <a:pt x="915747" y="1114425"/>
                  </a:cubicBezTo>
                  <a:cubicBezTo>
                    <a:pt x="915747" y="1113473"/>
                    <a:pt x="917652" y="1112520"/>
                    <a:pt x="918605" y="1112520"/>
                  </a:cubicBezTo>
                  <a:cubicBezTo>
                    <a:pt x="913842" y="1117283"/>
                    <a:pt x="917652" y="1117283"/>
                    <a:pt x="913842" y="1122045"/>
                  </a:cubicBezTo>
                  <a:cubicBezTo>
                    <a:pt x="920510" y="1113473"/>
                    <a:pt x="929082" y="1109663"/>
                    <a:pt x="936702" y="1105853"/>
                  </a:cubicBezTo>
                  <a:cubicBezTo>
                    <a:pt x="944322" y="1101090"/>
                    <a:pt x="952895" y="1097280"/>
                    <a:pt x="956705" y="1087755"/>
                  </a:cubicBezTo>
                  <a:cubicBezTo>
                    <a:pt x="957657" y="1088708"/>
                    <a:pt x="956705" y="1090613"/>
                    <a:pt x="957657" y="1091565"/>
                  </a:cubicBezTo>
                  <a:cubicBezTo>
                    <a:pt x="961467" y="1088708"/>
                    <a:pt x="959562" y="1086803"/>
                    <a:pt x="965277" y="1083945"/>
                  </a:cubicBezTo>
                  <a:cubicBezTo>
                    <a:pt x="966230" y="1084898"/>
                    <a:pt x="968135" y="1083945"/>
                    <a:pt x="968135" y="1085850"/>
                  </a:cubicBezTo>
                  <a:cubicBezTo>
                    <a:pt x="970992" y="1082993"/>
                    <a:pt x="974802" y="1080135"/>
                    <a:pt x="975755" y="1078230"/>
                  </a:cubicBezTo>
                  <a:cubicBezTo>
                    <a:pt x="970040" y="1082993"/>
                    <a:pt x="967182" y="1082993"/>
                    <a:pt x="964325" y="1082040"/>
                  </a:cubicBezTo>
                  <a:cubicBezTo>
                    <a:pt x="973850" y="1076325"/>
                    <a:pt x="974802" y="1070610"/>
                    <a:pt x="985280" y="1067753"/>
                  </a:cubicBezTo>
                  <a:cubicBezTo>
                    <a:pt x="979565" y="1070610"/>
                    <a:pt x="983375" y="1072515"/>
                    <a:pt x="977660" y="1075373"/>
                  </a:cubicBezTo>
                  <a:cubicBezTo>
                    <a:pt x="980517" y="1076325"/>
                    <a:pt x="981470" y="1079183"/>
                    <a:pt x="985280" y="1075373"/>
                  </a:cubicBezTo>
                  <a:cubicBezTo>
                    <a:pt x="984327" y="1074420"/>
                    <a:pt x="983375" y="1073468"/>
                    <a:pt x="984327" y="1071563"/>
                  </a:cubicBezTo>
                  <a:cubicBezTo>
                    <a:pt x="985280" y="1075373"/>
                    <a:pt x="1003377" y="1063943"/>
                    <a:pt x="1010045" y="1057275"/>
                  </a:cubicBezTo>
                  <a:cubicBezTo>
                    <a:pt x="1009092" y="1053465"/>
                    <a:pt x="1005282" y="1058228"/>
                    <a:pt x="1004330" y="1055370"/>
                  </a:cubicBezTo>
                  <a:cubicBezTo>
                    <a:pt x="1006235" y="1054418"/>
                    <a:pt x="1009092" y="1052513"/>
                    <a:pt x="1011950" y="1049655"/>
                  </a:cubicBezTo>
                  <a:cubicBezTo>
                    <a:pt x="1010997" y="1053465"/>
                    <a:pt x="1010997" y="1052513"/>
                    <a:pt x="1013855" y="1054418"/>
                  </a:cubicBezTo>
                  <a:cubicBezTo>
                    <a:pt x="1017665" y="1051560"/>
                    <a:pt x="1013855" y="1050608"/>
                    <a:pt x="1016712" y="1048703"/>
                  </a:cubicBezTo>
                  <a:cubicBezTo>
                    <a:pt x="1018617" y="1051560"/>
                    <a:pt x="1024332" y="1043940"/>
                    <a:pt x="1026237" y="1044893"/>
                  </a:cubicBezTo>
                  <a:cubicBezTo>
                    <a:pt x="1029095" y="1038225"/>
                    <a:pt x="1032905" y="1038225"/>
                    <a:pt x="1032905" y="1041083"/>
                  </a:cubicBezTo>
                  <a:cubicBezTo>
                    <a:pt x="1035762" y="1035368"/>
                    <a:pt x="1037667" y="1034415"/>
                    <a:pt x="1039572" y="1029653"/>
                  </a:cubicBezTo>
                  <a:cubicBezTo>
                    <a:pt x="1042430" y="1028700"/>
                    <a:pt x="1040525" y="1030605"/>
                    <a:pt x="1041477" y="1031558"/>
                  </a:cubicBezTo>
                  <a:cubicBezTo>
                    <a:pt x="1046240" y="1025843"/>
                    <a:pt x="1045287" y="1026795"/>
                    <a:pt x="1050050" y="1024890"/>
                  </a:cubicBezTo>
                  <a:cubicBezTo>
                    <a:pt x="1051002" y="1022985"/>
                    <a:pt x="1051002" y="1020128"/>
                    <a:pt x="1051955" y="1018223"/>
                  </a:cubicBezTo>
                  <a:cubicBezTo>
                    <a:pt x="1054812" y="1017270"/>
                    <a:pt x="1056717" y="1013460"/>
                    <a:pt x="1054812" y="1019175"/>
                  </a:cubicBezTo>
                  <a:cubicBezTo>
                    <a:pt x="1068147" y="1007745"/>
                    <a:pt x="1064337" y="997268"/>
                    <a:pt x="1071957" y="991553"/>
                  </a:cubicBezTo>
                  <a:cubicBezTo>
                    <a:pt x="1068147" y="986790"/>
                    <a:pt x="1074815" y="982980"/>
                    <a:pt x="1080530" y="980123"/>
                  </a:cubicBezTo>
                  <a:cubicBezTo>
                    <a:pt x="1080530" y="977265"/>
                    <a:pt x="1075767" y="981075"/>
                    <a:pt x="1077672" y="978218"/>
                  </a:cubicBezTo>
                  <a:cubicBezTo>
                    <a:pt x="1081482" y="976313"/>
                    <a:pt x="1084340" y="973455"/>
                    <a:pt x="1087197" y="967740"/>
                  </a:cubicBezTo>
                  <a:cubicBezTo>
                    <a:pt x="1090055" y="968693"/>
                    <a:pt x="1088150" y="971550"/>
                    <a:pt x="1088150" y="972503"/>
                  </a:cubicBezTo>
                  <a:cubicBezTo>
                    <a:pt x="1089102" y="968693"/>
                    <a:pt x="1093865" y="965835"/>
                    <a:pt x="1092912" y="964883"/>
                  </a:cubicBezTo>
                  <a:cubicBezTo>
                    <a:pt x="1091007" y="966788"/>
                    <a:pt x="1090055" y="966788"/>
                    <a:pt x="1088150" y="966788"/>
                  </a:cubicBezTo>
                  <a:cubicBezTo>
                    <a:pt x="1090055" y="963930"/>
                    <a:pt x="1090055" y="962025"/>
                    <a:pt x="1092912" y="959168"/>
                  </a:cubicBezTo>
                  <a:lnTo>
                    <a:pt x="1094817" y="961073"/>
                  </a:lnTo>
                  <a:cubicBezTo>
                    <a:pt x="1099580" y="947738"/>
                    <a:pt x="1113867" y="935355"/>
                    <a:pt x="1113867" y="928688"/>
                  </a:cubicBezTo>
                  <a:cubicBezTo>
                    <a:pt x="1115772" y="923925"/>
                    <a:pt x="1117677" y="926783"/>
                    <a:pt x="1119582" y="924878"/>
                  </a:cubicBezTo>
                  <a:cubicBezTo>
                    <a:pt x="1118630" y="923925"/>
                    <a:pt x="1117677" y="924878"/>
                    <a:pt x="1116725" y="924878"/>
                  </a:cubicBezTo>
                  <a:cubicBezTo>
                    <a:pt x="1117677" y="921068"/>
                    <a:pt x="1131965" y="908685"/>
                    <a:pt x="1123392" y="914400"/>
                  </a:cubicBezTo>
                  <a:cubicBezTo>
                    <a:pt x="1127202" y="908685"/>
                    <a:pt x="1131012" y="907733"/>
                    <a:pt x="1131965" y="902970"/>
                  </a:cubicBezTo>
                  <a:cubicBezTo>
                    <a:pt x="1130060" y="905828"/>
                    <a:pt x="1128155" y="904875"/>
                    <a:pt x="1130060" y="902018"/>
                  </a:cubicBezTo>
                  <a:cubicBezTo>
                    <a:pt x="1130060" y="904875"/>
                    <a:pt x="1131965" y="903923"/>
                    <a:pt x="1133870" y="900113"/>
                  </a:cubicBezTo>
                  <a:cubicBezTo>
                    <a:pt x="1133870" y="898208"/>
                    <a:pt x="1134822" y="895350"/>
                    <a:pt x="1135775" y="892493"/>
                  </a:cubicBezTo>
                  <a:cubicBezTo>
                    <a:pt x="1135775" y="897255"/>
                    <a:pt x="1140537" y="886778"/>
                    <a:pt x="1141490" y="884873"/>
                  </a:cubicBezTo>
                  <a:cubicBezTo>
                    <a:pt x="1140537" y="885825"/>
                    <a:pt x="1139585" y="887730"/>
                    <a:pt x="1139585" y="886778"/>
                  </a:cubicBezTo>
                  <a:cubicBezTo>
                    <a:pt x="1140537" y="883920"/>
                    <a:pt x="1143395" y="876300"/>
                    <a:pt x="1146252" y="874395"/>
                  </a:cubicBezTo>
                  <a:cubicBezTo>
                    <a:pt x="1147205" y="875348"/>
                    <a:pt x="1143395" y="880110"/>
                    <a:pt x="1144347" y="880110"/>
                  </a:cubicBezTo>
                  <a:cubicBezTo>
                    <a:pt x="1148157" y="876300"/>
                    <a:pt x="1147205" y="873443"/>
                    <a:pt x="1149110" y="868680"/>
                  </a:cubicBezTo>
                  <a:cubicBezTo>
                    <a:pt x="1154825" y="868680"/>
                    <a:pt x="1152920" y="853440"/>
                    <a:pt x="1158635" y="854393"/>
                  </a:cubicBezTo>
                  <a:cubicBezTo>
                    <a:pt x="1154825" y="859155"/>
                    <a:pt x="1153872" y="864870"/>
                    <a:pt x="1152920" y="869633"/>
                  </a:cubicBezTo>
                  <a:cubicBezTo>
                    <a:pt x="1151967" y="874395"/>
                    <a:pt x="1151015" y="878205"/>
                    <a:pt x="1146252" y="880110"/>
                  </a:cubicBezTo>
                  <a:cubicBezTo>
                    <a:pt x="1150062" y="882968"/>
                    <a:pt x="1145300" y="885825"/>
                    <a:pt x="1142442" y="892493"/>
                  </a:cubicBezTo>
                  <a:cubicBezTo>
                    <a:pt x="1145300" y="892493"/>
                    <a:pt x="1142442" y="895350"/>
                    <a:pt x="1143395" y="896303"/>
                  </a:cubicBezTo>
                  <a:cubicBezTo>
                    <a:pt x="1148157" y="890588"/>
                    <a:pt x="1145300" y="891540"/>
                    <a:pt x="1145300" y="889635"/>
                  </a:cubicBezTo>
                  <a:cubicBezTo>
                    <a:pt x="1147205" y="888683"/>
                    <a:pt x="1148157" y="884873"/>
                    <a:pt x="1150062" y="886778"/>
                  </a:cubicBezTo>
                  <a:cubicBezTo>
                    <a:pt x="1149110" y="888683"/>
                    <a:pt x="1147205" y="890588"/>
                    <a:pt x="1148157" y="891540"/>
                  </a:cubicBezTo>
                  <a:cubicBezTo>
                    <a:pt x="1151015" y="885825"/>
                    <a:pt x="1153872" y="882968"/>
                    <a:pt x="1155777" y="882968"/>
                  </a:cubicBezTo>
                  <a:cubicBezTo>
                    <a:pt x="1156730" y="879158"/>
                    <a:pt x="1158635" y="876300"/>
                    <a:pt x="1161492" y="871538"/>
                  </a:cubicBezTo>
                  <a:cubicBezTo>
                    <a:pt x="1163397" y="867728"/>
                    <a:pt x="1166255" y="862013"/>
                    <a:pt x="1170065" y="854393"/>
                  </a:cubicBezTo>
                  <a:cubicBezTo>
                    <a:pt x="1170065" y="851535"/>
                    <a:pt x="1167207" y="855345"/>
                    <a:pt x="1168160" y="850583"/>
                  </a:cubicBezTo>
                  <a:cubicBezTo>
                    <a:pt x="1180542" y="833438"/>
                    <a:pt x="1182447" y="813435"/>
                    <a:pt x="1189115" y="799148"/>
                  </a:cubicBezTo>
                  <a:cubicBezTo>
                    <a:pt x="1188162" y="795338"/>
                    <a:pt x="1183400" y="800100"/>
                    <a:pt x="1186257" y="793433"/>
                  </a:cubicBezTo>
                  <a:cubicBezTo>
                    <a:pt x="1189115" y="790575"/>
                    <a:pt x="1190067" y="791528"/>
                    <a:pt x="1191020" y="793433"/>
                  </a:cubicBezTo>
                  <a:cubicBezTo>
                    <a:pt x="1192925" y="779145"/>
                    <a:pt x="1200545" y="771525"/>
                    <a:pt x="1205307" y="756285"/>
                  </a:cubicBezTo>
                  <a:cubicBezTo>
                    <a:pt x="1200545" y="748665"/>
                    <a:pt x="1211975" y="728663"/>
                    <a:pt x="1209117" y="718185"/>
                  </a:cubicBezTo>
                  <a:cubicBezTo>
                    <a:pt x="1208165" y="725805"/>
                    <a:pt x="1206260" y="734378"/>
                    <a:pt x="1202450" y="737235"/>
                  </a:cubicBezTo>
                  <a:cubicBezTo>
                    <a:pt x="1201497" y="730568"/>
                    <a:pt x="1204355" y="713423"/>
                    <a:pt x="1209117" y="716280"/>
                  </a:cubicBezTo>
                  <a:cubicBezTo>
                    <a:pt x="1208165" y="707708"/>
                    <a:pt x="1215785" y="701040"/>
                    <a:pt x="1211975" y="697230"/>
                  </a:cubicBezTo>
                  <a:cubicBezTo>
                    <a:pt x="1217690" y="696278"/>
                    <a:pt x="1220547" y="679133"/>
                    <a:pt x="1220547" y="668655"/>
                  </a:cubicBezTo>
                  <a:cubicBezTo>
                    <a:pt x="1220547" y="670560"/>
                    <a:pt x="1221500" y="666750"/>
                    <a:pt x="1222452" y="662940"/>
                  </a:cubicBezTo>
                  <a:cubicBezTo>
                    <a:pt x="1223405" y="652463"/>
                    <a:pt x="1225310" y="641033"/>
                    <a:pt x="1226262" y="629603"/>
                  </a:cubicBezTo>
                  <a:cubicBezTo>
                    <a:pt x="1226262" y="621030"/>
                    <a:pt x="1226262" y="611505"/>
                    <a:pt x="1226262" y="603885"/>
                  </a:cubicBezTo>
                  <a:cubicBezTo>
                    <a:pt x="1227215" y="603885"/>
                    <a:pt x="1228167" y="603885"/>
                    <a:pt x="1229120" y="603885"/>
                  </a:cubicBezTo>
                  <a:cubicBezTo>
                    <a:pt x="1228167" y="594360"/>
                    <a:pt x="1228167" y="584835"/>
                    <a:pt x="1227215" y="575310"/>
                  </a:cubicBezTo>
                  <a:cubicBezTo>
                    <a:pt x="1227215" y="575310"/>
                    <a:pt x="1227215" y="575310"/>
                    <a:pt x="1228167" y="575310"/>
                  </a:cubicBezTo>
                  <a:cubicBezTo>
                    <a:pt x="1227215" y="570548"/>
                    <a:pt x="1227215" y="568643"/>
                    <a:pt x="1226262" y="564833"/>
                  </a:cubicBezTo>
                  <a:cubicBezTo>
                    <a:pt x="1226262" y="561975"/>
                    <a:pt x="1225310" y="558165"/>
                    <a:pt x="1225310" y="555308"/>
                  </a:cubicBezTo>
                  <a:cubicBezTo>
                    <a:pt x="1227215" y="551498"/>
                    <a:pt x="1228167" y="543878"/>
                    <a:pt x="1228167" y="540068"/>
                  </a:cubicBezTo>
                  <a:cubicBezTo>
                    <a:pt x="1228167" y="542925"/>
                    <a:pt x="1230072" y="541973"/>
                    <a:pt x="1230072" y="545783"/>
                  </a:cubicBezTo>
                  <a:cubicBezTo>
                    <a:pt x="1229120" y="552450"/>
                    <a:pt x="1229120" y="561023"/>
                    <a:pt x="1231977" y="565785"/>
                  </a:cubicBezTo>
                  <a:cubicBezTo>
                    <a:pt x="1231025" y="568643"/>
                    <a:pt x="1231025" y="568643"/>
                    <a:pt x="1229120" y="567690"/>
                  </a:cubicBezTo>
                  <a:cubicBezTo>
                    <a:pt x="1231025" y="585788"/>
                    <a:pt x="1228167" y="600075"/>
                    <a:pt x="1231977" y="616268"/>
                  </a:cubicBezTo>
                  <a:cubicBezTo>
                    <a:pt x="1229120" y="612458"/>
                    <a:pt x="1229120" y="631508"/>
                    <a:pt x="1231977" y="627698"/>
                  </a:cubicBezTo>
                  <a:cubicBezTo>
                    <a:pt x="1230072" y="638175"/>
                    <a:pt x="1227215" y="651510"/>
                    <a:pt x="1226262" y="664845"/>
                  </a:cubicBezTo>
                  <a:cubicBezTo>
                    <a:pt x="1225310" y="671513"/>
                    <a:pt x="1225310" y="678180"/>
                    <a:pt x="1225310" y="684848"/>
                  </a:cubicBezTo>
                  <a:cubicBezTo>
                    <a:pt x="1225310" y="687705"/>
                    <a:pt x="1225310" y="690563"/>
                    <a:pt x="1225310" y="694373"/>
                  </a:cubicBezTo>
                  <a:cubicBezTo>
                    <a:pt x="1225310" y="697230"/>
                    <a:pt x="1225310" y="700088"/>
                    <a:pt x="1225310" y="701993"/>
                  </a:cubicBezTo>
                  <a:cubicBezTo>
                    <a:pt x="1226262" y="694373"/>
                    <a:pt x="1231025" y="680085"/>
                    <a:pt x="1229120" y="673418"/>
                  </a:cubicBezTo>
                  <a:cubicBezTo>
                    <a:pt x="1231977" y="677228"/>
                    <a:pt x="1231025" y="666750"/>
                    <a:pt x="1229120" y="665798"/>
                  </a:cubicBezTo>
                  <a:lnTo>
                    <a:pt x="1231977" y="665798"/>
                  </a:lnTo>
                  <a:cubicBezTo>
                    <a:pt x="1243407" y="643890"/>
                    <a:pt x="1243407" y="608648"/>
                    <a:pt x="1244360" y="573405"/>
                  </a:cubicBezTo>
                  <a:close/>
                  <a:moveTo>
                    <a:pt x="1015760" y="133350"/>
                  </a:moveTo>
                  <a:cubicBezTo>
                    <a:pt x="1018617" y="132398"/>
                    <a:pt x="1020522" y="136208"/>
                    <a:pt x="1021475" y="138113"/>
                  </a:cubicBezTo>
                  <a:cubicBezTo>
                    <a:pt x="1020522" y="139065"/>
                    <a:pt x="1016712" y="134303"/>
                    <a:pt x="1015760" y="133350"/>
                  </a:cubicBezTo>
                  <a:close/>
                  <a:moveTo>
                    <a:pt x="348057" y="1113473"/>
                  </a:moveTo>
                  <a:cubicBezTo>
                    <a:pt x="348057" y="1109663"/>
                    <a:pt x="354725" y="1115378"/>
                    <a:pt x="355677" y="1114425"/>
                  </a:cubicBezTo>
                  <a:cubicBezTo>
                    <a:pt x="358535" y="1117283"/>
                    <a:pt x="351867" y="1115378"/>
                    <a:pt x="348057" y="1113473"/>
                  </a:cubicBezTo>
                  <a:close/>
                  <a:moveTo>
                    <a:pt x="393777" y="1141095"/>
                  </a:moveTo>
                  <a:cubicBezTo>
                    <a:pt x="395682" y="1137285"/>
                    <a:pt x="398540" y="1142048"/>
                    <a:pt x="403302" y="1143953"/>
                  </a:cubicBezTo>
                  <a:cubicBezTo>
                    <a:pt x="403302" y="1144905"/>
                    <a:pt x="397587" y="1141095"/>
                    <a:pt x="393777" y="1141095"/>
                  </a:cubicBezTo>
                  <a:close/>
                  <a:moveTo>
                    <a:pt x="406160" y="1128713"/>
                  </a:moveTo>
                  <a:cubicBezTo>
                    <a:pt x="407112" y="1126808"/>
                    <a:pt x="412827" y="1128713"/>
                    <a:pt x="414732" y="1130618"/>
                  </a:cubicBezTo>
                  <a:cubicBezTo>
                    <a:pt x="413780" y="1132523"/>
                    <a:pt x="408065" y="1128713"/>
                    <a:pt x="406160" y="1128713"/>
                  </a:cubicBezTo>
                  <a:close/>
                  <a:moveTo>
                    <a:pt x="505220" y="1169670"/>
                  </a:moveTo>
                  <a:cubicBezTo>
                    <a:pt x="506172" y="1169670"/>
                    <a:pt x="509030" y="1169670"/>
                    <a:pt x="510935" y="1169670"/>
                  </a:cubicBezTo>
                  <a:cubicBezTo>
                    <a:pt x="510935" y="1170623"/>
                    <a:pt x="509982" y="1171575"/>
                    <a:pt x="511887" y="1172528"/>
                  </a:cubicBezTo>
                  <a:cubicBezTo>
                    <a:pt x="510935" y="1173480"/>
                    <a:pt x="503315" y="1171575"/>
                    <a:pt x="505220" y="1169670"/>
                  </a:cubicBezTo>
                  <a:close/>
                  <a:moveTo>
                    <a:pt x="551892" y="1178243"/>
                  </a:moveTo>
                  <a:cubicBezTo>
                    <a:pt x="550940" y="1176338"/>
                    <a:pt x="554750" y="1176338"/>
                    <a:pt x="554750" y="1175385"/>
                  </a:cubicBezTo>
                  <a:cubicBezTo>
                    <a:pt x="543320" y="1172528"/>
                    <a:pt x="530937" y="1174433"/>
                    <a:pt x="527127" y="1167765"/>
                  </a:cubicBezTo>
                  <a:cubicBezTo>
                    <a:pt x="537605" y="1170623"/>
                    <a:pt x="541415" y="1168718"/>
                    <a:pt x="549035" y="1166813"/>
                  </a:cubicBezTo>
                  <a:cubicBezTo>
                    <a:pt x="550940" y="1167765"/>
                    <a:pt x="551892" y="1168718"/>
                    <a:pt x="554750" y="1169670"/>
                  </a:cubicBezTo>
                  <a:cubicBezTo>
                    <a:pt x="552845" y="1171575"/>
                    <a:pt x="550940" y="1170623"/>
                    <a:pt x="547130" y="1169670"/>
                  </a:cubicBezTo>
                  <a:cubicBezTo>
                    <a:pt x="548082" y="1172528"/>
                    <a:pt x="551892" y="1174433"/>
                    <a:pt x="558560" y="1175385"/>
                  </a:cubicBezTo>
                  <a:cubicBezTo>
                    <a:pt x="560465" y="1178243"/>
                    <a:pt x="557607" y="1179195"/>
                    <a:pt x="551892" y="1178243"/>
                  </a:cubicBezTo>
                  <a:close/>
                  <a:moveTo>
                    <a:pt x="1183400" y="731520"/>
                  </a:moveTo>
                  <a:cubicBezTo>
                    <a:pt x="1185305" y="731520"/>
                    <a:pt x="1182447" y="736283"/>
                    <a:pt x="1182447" y="739140"/>
                  </a:cubicBezTo>
                  <a:cubicBezTo>
                    <a:pt x="1181495" y="738188"/>
                    <a:pt x="1181495" y="737235"/>
                    <a:pt x="1181495" y="736283"/>
                  </a:cubicBezTo>
                  <a:cubicBezTo>
                    <a:pt x="1181495" y="734378"/>
                    <a:pt x="1181495" y="733425"/>
                    <a:pt x="1183400" y="731520"/>
                  </a:cubicBezTo>
                  <a:cubicBezTo>
                    <a:pt x="1182447" y="731520"/>
                    <a:pt x="1182447" y="731520"/>
                    <a:pt x="1183400" y="731520"/>
                  </a:cubicBezTo>
                  <a:close/>
                  <a:moveTo>
                    <a:pt x="1170065" y="835343"/>
                  </a:moveTo>
                  <a:cubicBezTo>
                    <a:pt x="1167207" y="841058"/>
                    <a:pt x="1168160" y="840105"/>
                    <a:pt x="1165302" y="846773"/>
                  </a:cubicBezTo>
                  <a:cubicBezTo>
                    <a:pt x="1163397" y="848678"/>
                    <a:pt x="1160540" y="845820"/>
                    <a:pt x="1163397" y="841058"/>
                  </a:cubicBezTo>
                  <a:cubicBezTo>
                    <a:pt x="1165302" y="846773"/>
                    <a:pt x="1165302" y="834390"/>
                    <a:pt x="1170065" y="835343"/>
                  </a:cubicBezTo>
                  <a:close/>
                  <a:moveTo>
                    <a:pt x="779540" y="1134428"/>
                  </a:moveTo>
                  <a:cubicBezTo>
                    <a:pt x="779540" y="1136333"/>
                    <a:pt x="771920" y="1137285"/>
                    <a:pt x="769062" y="1139190"/>
                  </a:cubicBezTo>
                  <a:cubicBezTo>
                    <a:pt x="770015" y="1134428"/>
                    <a:pt x="773825" y="1136333"/>
                    <a:pt x="779540" y="1134428"/>
                  </a:cubicBezTo>
                  <a:close/>
                  <a:moveTo>
                    <a:pt x="703340" y="1168718"/>
                  </a:moveTo>
                  <a:cubicBezTo>
                    <a:pt x="694767" y="1169670"/>
                    <a:pt x="690957" y="1168718"/>
                    <a:pt x="682385" y="1167765"/>
                  </a:cubicBezTo>
                  <a:cubicBezTo>
                    <a:pt x="686195" y="1163955"/>
                    <a:pt x="694767" y="1165860"/>
                    <a:pt x="703340" y="1163003"/>
                  </a:cubicBezTo>
                  <a:cubicBezTo>
                    <a:pt x="704292" y="1164908"/>
                    <a:pt x="702387" y="1165860"/>
                    <a:pt x="703340" y="1168718"/>
                  </a:cubicBezTo>
                  <a:close/>
                  <a:moveTo>
                    <a:pt x="658572" y="1168718"/>
                  </a:moveTo>
                  <a:cubicBezTo>
                    <a:pt x="657620" y="1171575"/>
                    <a:pt x="653810" y="1168718"/>
                    <a:pt x="652857" y="1168718"/>
                  </a:cubicBezTo>
                  <a:cubicBezTo>
                    <a:pt x="651905" y="1166813"/>
                    <a:pt x="656667" y="1167765"/>
                    <a:pt x="656667" y="1165860"/>
                  </a:cubicBezTo>
                  <a:cubicBezTo>
                    <a:pt x="662382" y="1165860"/>
                    <a:pt x="653810" y="1169670"/>
                    <a:pt x="658572" y="1168718"/>
                  </a:cubicBezTo>
                  <a:close/>
                  <a:moveTo>
                    <a:pt x="676670" y="1167765"/>
                  </a:moveTo>
                  <a:cubicBezTo>
                    <a:pt x="675717" y="1169670"/>
                    <a:pt x="671907" y="1170623"/>
                    <a:pt x="671907" y="1172528"/>
                  </a:cubicBezTo>
                  <a:cubicBezTo>
                    <a:pt x="670002" y="1170623"/>
                    <a:pt x="659525" y="1174433"/>
                    <a:pt x="658572" y="1171575"/>
                  </a:cubicBezTo>
                  <a:cubicBezTo>
                    <a:pt x="664287" y="1173480"/>
                    <a:pt x="669050" y="1167765"/>
                    <a:pt x="676670" y="1167765"/>
                  </a:cubicBezTo>
                  <a:close/>
                  <a:moveTo>
                    <a:pt x="666192" y="1156335"/>
                  </a:moveTo>
                  <a:cubicBezTo>
                    <a:pt x="661430" y="1157288"/>
                    <a:pt x="657620" y="1159193"/>
                    <a:pt x="650000" y="1160145"/>
                  </a:cubicBezTo>
                  <a:cubicBezTo>
                    <a:pt x="646190" y="1156335"/>
                    <a:pt x="653810" y="1154430"/>
                    <a:pt x="661430" y="1152525"/>
                  </a:cubicBezTo>
                  <a:cubicBezTo>
                    <a:pt x="670002" y="1150620"/>
                    <a:pt x="680480" y="1149668"/>
                    <a:pt x="684290" y="1147763"/>
                  </a:cubicBezTo>
                  <a:cubicBezTo>
                    <a:pt x="690957" y="1148715"/>
                    <a:pt x="691910" y="1151573"/>
                    <a:pt x="684290" y="1154430"/>
                  </a:cubicBezTo>
                  <a:cubicBezTo>
                    <a:pt x="684290" y="1153478"/>
                    <a:pt x="685242" y="1153478"/>
                    <a:pt x="685242" y="1152525"/>
                  </a:cubicBezTo>
                  <a:cubicBezTo>
                    <a:pt x="675717" y="1154430"/>
                    <a:pt x="670002" y="1155383"/>
                    <a:pt x="666192" y="1156335"/>
                  </a:cubicBezTo>
                  <a:close/>
                  <a:moveTo>
                    <a:pt x="651905" y="1169670"/>
                  </a:moveTo>
                  <a:cubicBezTo>
                    <a:pt x="641427" y="1172528"/>
                    <a:pt x="616662" y="1172528"/>
                    <a:pt x="622377" y="1168718"/>
                  </a:cubicBezTo>
                  <a:cubicBezTo>
                    <a:pt x="629997" y="1171575"/>
                    <a:pt x="639522" y="1166813"/>
                    <a:pt x="651905" y="1169670"/>
                  </a:cubicBezTo>
                  <a:close/>
                  <a:moveTo>
                    <a:pt x="690957" y="1150620"/>
                  </a:moveTo>
                  <a:cubicBezTo>
                    <a:pt x="690005" y="1148715"/>
                    <a:pt x="693815" y="1147763"/>
                    <a:pt x="695720" y="1147763"/>
                  </a:cubicBezTo>
                  <a:cubicBezTo>
                    <a:pt x="696672" y="1149668"/>
                    <a:pt x="693815" y="1151573"/>
                    <a:pt x="690957" y="1150620"/>
                  </a:cubicBezTo>
                  <a:close/>
                  <a:moveTo>
                    <a:pt x="702387" y="1126808"/>
                  </a:moveTo>
                  <a:cubicBezTo>
                    <a:pt x="692862" y="1128713"/>
                    <a:pt x="682385" y="1129665"/>
                    <a:pt x="674765" y="1130618"/>
                  </a:cubicBezTo>
                  <a:cubicBezTo>
                    <a:pt x="671907" y="1131570"/>
                    <a:pt x="676670" y="1134428"/>
                    <a:pt x="679527" y="1133475"/>
                  </a:cubicBezTo>
                  <a:cubicBezTo>
                    <a:pt x="678575" y="1136333"/>
                    <a:pt x="673812" y="1134428"/>
                    <a:pt x="670955" y="1134428"/>
                  </a:cubicBezTo>
                  <a:cubicBezTo>
                    <a:pt x="670955" y="1133475"/>
                    <a:pt x="671907" y="1132523"/>
                    <a:pt x="671907" y="1130618"/>
                  </a:cubicBezTo>
                  <a:cubicBezTo>
                    <a:pt x="670955" y="1128713"/>
                    <a:pt x="665240" y="1131570"/>
                    <a:pt x="662382" y="1131570"/>
                  </a:cubicBezTo>
                  <a:cubicBezTo>
                    <a:pt x="670955" y="1125855"/>
                    <a:pt x="680480" y="1123950"/>
                    <a:pt x="690957" y="1122998"/>
                  </a:cubicBezTo>
                  <a:cubicBezTo>
                    <a:pt x="696672" y="1122045"/>
                    <a:pt x="701435" y="1122045"/>
                    <a:pt x="708102" y="1121093"/>
                  </a:cubicBezTo>
                  <a:cubicBezTo>
                    <a:pt x="713817" y="1120140"/>
                    <a:pt x="720485" y="1118235"/>
                    <a:pt x="727152" y="1116330"/>
                  </a:cubicBezTo>
                  <a:cubicBezTo>
                    <a:pt x="727152" y="1117283"/>
                    <a:pt x="727152" y="1118235"/>
                    <a:pt x="729057" y="1118235"/>
                  </a:cubicBezTo>
                  <a:cubicBezTo>
                    <a:pt x="725247" y="1120140"/>
                    <a:pt x="721437" y="1122045"/>
                    <a:pt x="716675" y="1122998"/>
                  </a:cubicBezTo>
                  <a:cubicBezTo>
                    <a:pt x="714770" y="1123950"/>
                    <a:pt x="711912" y="1123950"/>
                    <a:pt x="710007" y="1124903"/>
                  </a:cubicBezTo>
                  <a:cubicBezTo>
                    <a:pt x="707150" y="1125855"/>
                    <a:pt x="704292" y="1125855"/>
                    <a:pt x="702387" y="1126808"/>
                  </a:cubicBezTo>
                  <a:close/>
                  <a:moveTo>
                    <a:pt x="378537" y="1030605"/>
                  </a:moveTo>
                  <a:cubicBezTo>
                    <a:pt x="379490" y="1030605"/>
                    <a:pt x="379490" y="1030605"/>
                    <a:pt x="380442" y="1030605"/>
                  </a:cubicBezTo>
                  <a:cubicBezTo>
                    <a:pt x="380442" y="1030605"/>
                    <a:pt x="380442" y="1030605"/>
                    <a:pt x="380442" y="1030605"/>
                  </a:cubicBezTo>
                  <a:cubicBezTo>
                    <a:pt x="380442" y="1030605"/>
                    <a:pt x="380442" y="1030605"/>
                    <a:pt x="380442" y="1031558"/>
                  </a:cubicBezTo>
                  <a:cubicBezTo>
                    <a:pt x="378537" y="1031558"/>
                    <a:pt x="377585" y="1030605"/>
                    <a:pt x="377585" y="1030605"/>
                  </a:cubicBezTo>
                  <a:cubicBezTo>
                    <a:pt x="377585" y="1030605"/>
                    <a:pt x="377585" y="1030605"/>
                    <a:pt x="378537" y="1030605"/>
                  </a:cubicBezTo>
                  <a:close/>
                  <a:moveTo>
                    <a:pt x="301385" y="998220"/>
                  </a:moveTo>
                  <a:cubicBezTo>
                    <a:pt x="301385" y="998220"/>
                    <a:pt x="300432" y="999173"/>
                    <a:pt x="300432" y="999173"/>
                  </a:cubicBezTo>
                  <a:cubicBezTo>
                    <a:pt x="300432" y="999173"/>
                    <a:pt x="299480" y="999173"/>
                    <a:pt x="299480" y="998220"/>
                  </a:cubicBezTo>
                  <a:cubicBezTo>
                    <a:pt x="299480" y="998220"/>
                    <a:pt x="299480" y="997268"/>
                    <a:pt x="300432" y="997268"/>
                  </a:cubicBezTo>
                  <a:cubicBezTo>
                    <a:pt x="300432" y="997268"/>
                    <a:pt x="300432" y="996315"/>
                    <a:pt x="301385" y="996315"/>
                  </a:cubicBezTo>
                  <a:lnTo>
                    <a:pt x="301385" y="996315"/>
                  </a:lnTo>
                  <a:lnTo>
                    <a:pt x="301385" y="996315"/>
                  </a:lnTo>
                  <a:cubicBezTo>
                    <a:pt x="300432" y="997268"/>
                    <a:pt x="301385" y="997268"/>
                    <a:pt x="301385" y="998220"/>
                  </a:cubicBezTo>
                  <a:close/>
                  <a:moveTo>
                    <a:pt x="545225" y="107633"/>
                  </a:moveTo>
                  <a:cubicBezTo>
                    <a:pt x="544272" y="108585"/>
                    <a:pt x="542367" y="109538"/>
                    <a:pt x="540462" y="109538"/>
                  </a:cubicBezTo>
                  <a:cubicBezTo>
                    <a:pt x="540462" y="109538"/>
                    <a:pt x="539510" y="109538"/>
                    <a:pt x="539510" y="109538"/>
                  </a:cubicBezTo>
                  <a:cubicBezTo>
                    <a:pt x="538557" y="109538"/>
                    <a:pt x="536652" y="109538"/>
                    <a:pt x="534747" y="109538"/>
                  </a:cubicBezTo>
                  <a:cubicBezTo>
                    <a:pt x="538557" y="108585"/>
                    <a:pt x="541415" y="107633"/>
                    <a:pt x="545225" y="107633"/>
                  </a:cubicBezTo>
                  <a:close/>
                  <a:moveTo>
                    <a:pt x="1209117" y="426720"/>
                  </a:moveTo>
                  <a:cubicBezTo>
                    <a:pt x="1210070" y="430530"/>
                    <a:pt x="1209117" y="431483"/>
                    <a:pt x="1208165" y="433388"/>
                  </a:cubicBezTo>
                  <a:cubicBezTo>
                    <a:pt x="1207212" y="429578"/>
                    <a:pt x="1206260" y="424815"/>
                    <a:pt x="1205307" y="420053"/>
                  </a:cubicBezTo>
                  <a:cubicBezTo>
                    <a:pt x="1205307" y="419100"/>
                    <a:pt x="1205307" y="418148"/>
                    <a:pt x="1205307" y="418148"/>
                  </a:cubicBezTo>
                  <a:cubicBezTo>
                    <a:pt x="1209117" y="427673"/>
                    <a:pt x="1205307" y="426720"/>
                    <a:pt x="1209117" y="426720"/>
                  </a:cubicBezTo>
                  <a:close/>
                  <a:moveTo>
                    <a:pt x="1211022" y="434340"/>
                  </a:moveTo>
                  <a:cubicBezTo>
                    <a:pt x="1211975" y="437198"/>
                    <a:pt x="1211975" y="439103"/>
                    <a:pt x="1211975" y="441008"/>
                  </a:cubicBezTo>
                  <a:cubicBezTo>
                    <a:pt x="1211975" y="441008"/>
                    <a:pt x="1211975" y="441008"/>
                    <a:pt x="1211022" y="441008"/>
                  </a:cubicBezTo>
                  <a:cubicBezTo>
                    <a:pt x="1210070" y="440055"/>
                    <a:pt x="1210070" y="439103"/>
                    <a:pt x="1209117" y="439103"/>
                  </a:cubicBezTo>
                  <a:cubicBezTo>
                    <a:pt x="1210070" y="436245"/>
                    <a:pt x="1209117" y="434340"/>
                    <a:pt x="1211022" y="434340"/>
                  </a:cubicBezTo>
                  <a:close/>
                  <a:moveTo>
                    <a:pt x="1206260" y="636270"/>
                  </a:moveTo>
                  <a:cubicBezTo>
                    <a:pt x="1206260" y="634365"/>
                    <a:pt x="1206260" y="632460"/>
                    <a:pt x="1205307" y="632460"/>
                  </a:cubicBezTo>
                  <a:cubicBezTo>
                    <a:pt x="1205307" y="628650"/>
                    <a:pt x="1206260" y="625793"/>
                    <a:pt x="1207212" y="622935"/>
                  </a:cubicBezTo>
                  <a:cubicBezTo>
                    <a:pt x="1208165" y="623888"/>
                    <a:pt x="1208165" y="624840"/>
                    <a:pt x="1209117" y="625793"/>
                  </a:cubicBezTo>
                  <a:cubicBezTo>
                    <a:pt x="1209117" y="623888"/>
                    <a:pt x="1209117" y="621983"/>
                    <a:pt x="1208165" y="620078"/>
                  </a:cubicBezTo>
                  <a:cubicBezTo>
                    <a:pt x="1208165" y="620078"/>
                    <a:pt x="1208165" y="619125"/>
                    <a:pt x="1208165" y="619125"/>
                  </a:cubicBezTo>
                  <a:cubicBezTo>
                    <a:pt x="1208165" y="619125"/>
                    <a:pt x="1208165" y="618173"/>
                    <a:pt x="1208165" y="618173"/>
                  </a:cubicBezTo>
                  <a:cubicBezTo>
                    <a:pt x="1208165" y="617220"/>
                    <a:pt x="1208165" y="617220"/>
                    <a:pt x="1209117" y="616268"/>
                  </a:cubicBezTo>
                  <a:cubicBezTo>
                    <a:pt x="1209117" y="619125"/>
                    <a:pt x="1211022" y="619125"/>
                    <a:pt x="1210070" y="623888"/>
                  </a:cubicBezTo>
                  <a:cubicBezTo>
                    <a:pt x="1204355" y="630555"/>
                    <a:pt x="1208165" y="626745"/>
                    <a:pt x="1206260" y="636270"/>
                  </a:cubicBezTo>
                  <a:close/>
                  <a:moveTo>
                    <a:pt x="705245" y="116205"/>
                  </a:moveTo>
                  <a:cubicBezTo>
                    <a:pt x="704292" y="116205"/>
                    <a:pt x="703340" y="116205"/>
                    <a:pt x="703340" y="116205"/>
                  </a:cubicBezTo>
                  <a:cubicBezTo>
                    <a:pt x="704292" y="115253"/>
                    <a:pt x="705245" y="115253"/>
                    <a:pt x="705245" y="116205"/>
                  </a:cubicBezTo>
                  <a:cubicBezTo>
                    <a:pt x="706197" y="115253"/>
                    <a:pt x="706197" y="116205"/>
                    <a:pt x="705245" y="116205"/>
                  </a:cubicBezTo>
                  <a:close/>
                  <a:moveTo>
                    <a:pt x="1093865" y="270510"/>
                  </a:moveTo>
                  <a:cubicBezTo>
                    <a:pt x="1091007" y="270510"/>
                    <a:pt x="1089102" y="269558"/>
                    <a:pt x="1089102" y="266700"/>
                  </a:cubicBezTo>
                  <a:cubicBezTo>
                    <a:pt x="1089102" y="266700"/>
                    <a:pt x="1089102" y="266700"/>
                    <a:pt x="1089102" y="266700"/>
                  </a:cubicBezTo>
                  <a:cubicBezTo>
                    <a:pt x="1091007" y="267653"/>
                    <a:pt x="1092912" y="268605"/>
                    <a:pt x="1093865" y="270510"/>
                  </a:cubicBezTo>
                  <a:close/>
                  <a:moveTo>
                    <a:pt x="1204355" y="589598"/>
                  </a:moveTo>
                  <a:cubicBezTo>
                    <a:pt x="1204355" y="586740"/>
                    <a:pt x="1204355" y="584835"/>
                    <a:pt x="1203402" y="581978"/>
                  </a:cubicBezTo>
                  <a:cubicBezTo>
                    <a:pt x="1203402" y="581978"/>
                    <a:pt x="1203402" y="581978"/>
                    <a:pt x="1203402" y="581025"/>
                  </a:cubicBezTo>
                  <a:cubicBezTo>
                    <a:pt x="1204355" y="579120"/>
                    <a:pt x="1205307" y="577215"/>
                    <a:pt x="1207212" y="576263"/>
                  </a:cubicBezTo>
                  <a:cubicBezTo>
                    <a:pt x="1207212" y="579120"/>
                    <a:pt x="1207212" y="581025"/>
                    <a:pt x="1207212" y="583883"/>
                  </a:cubicBezTo>
                  <a:cubicBezTo>
                    <a:pt x="1207212" y="589598"/>
                    <a:pt x="1208165" y="594360"/>
                    <a:pt x="1208165" y="600075"/>
                  </a:cubicBezTo>
                  <a:cubicBezTo>
                    <a:pt x="1207212" y="600075"/>
                    <a:pt x="1205307" y="600075"/>
                    <a:pt x="1205307" y="602933"/>
                  </a:cubicBezTo>
                  <a:cubicBezTo>
                    <a:pt x="1206260" y="602933"/>
                    <a:pt x="1208165" y="601980"/>
                    <a:pt x="1208165" y="604838"/>
                  </a:cubicBezTo>
                  <a:cubicBezTo>
                    <a:pt x="1207212" y="609600"/>
                    <a:pt x="1206260" y="613410"/>
                    <a:pt x="1205307" y="616268"/>
                  </a:cubicBezTo>
                  <a:cubicBezTo>
                    <a:pt x="1205307" y="608648"/>
                    <a:pt x="1205307" y="599123"/>
                    <a:pt x="1204355" y="589598"/>
                  </a:cubicBezTo>
                  <a:close/>
                  <a:moveTo>
                    <a:pt x="1207212" y="568643"/>
                  </a:moveTo>
                  <a:cubicBezTo>
                    <a:pt x="1207212" y="568643"/>
                    <a:pt x="1207212" y="569595"/>
                    <a:pt x="1207212" y="569595"/>
                  </a:cubicBezTo>
                  <a:cubicBezTo>
                    <a:pt x="1207212" y="569595"/>
                    <a:pt x="1207212" y="568643"/>
                    <a:pt x="1207212" y="568643"/>
                  </a:cubicBezTo>
                  <a:close/>
                  <a:moveTo>
                    <a:pt x="1128155" y="307658"/>
                  </a:moveTo>
                  <a:cubicBezTo>
                    <a:pt x="1126250" y="305753"/>
                    <a:pt x="1126250" y="302895"/>
                    <a:pt x="1129107" y="300990"/>
                  </a:cubicBezTo>
                  <a:cubicBezTo>
                    <a:pt x="1129107" y="300990"/>
                    <a:pt x="1129107" y="300990"/>
                    <a:pt x="1130060" y="300990"/>
                  </a:cubicBezTo>
                  <a:cubicBezTo>
                    <a:pt x="1132917" y="303848"/>
                    <a:pt x="1134822" y="307658"/>
                    <a:pt x="1137680" y="312420"/>
                  </a:cubicBezTo>
                  <a:cubicBezTo>
                    <a:pt x="1133870" y="313373"/>
                    <a:pt x="1131965" y="311468"/>
                    <a:pt x="1128155" y="307658"/>
                  </a:cubicBezTo>
                  <a:close/>
                  <a:moveTo>
                    <a:pt x="1126250" y="296228"/>
                  </a:moveTo>
                  <a:cubicBezTo>
                    <a:pt x="1123392" y="295275"/>
                    <a:pt x="1121487" y="293370"/>
                    <a:pt x="1120535" y="290513"/>
                  </a:cubicBezTo>
                  <a:cubicBezTo>
                    <a:pt x="1122440" y="292418"/>
                    <a:pt x="1124345" y="294323"/>
                    <a:pt x="1126250" y="296228"/>
                  </a:cubicBezTo>
                  <a:close/>
                  <a:moveTo>
                    <a:pt x="1205307" y="633413"/>
                  </a:moveTo>
                  <a:cubicBezTo>
                    <a:pt x="1205307" y="635318"/>
                    <a:pt x="1205307" y="637223"/>
                    <a:pt x="1205307" y="639128"/>
                  </a:cubicBezTo>
                  <a:cubicBezTo>
                    <a:pt x="1205307" y="637223"/>
                    <a:pt x="1205307" y="635318"/>
                    <a:pt x="1205307" y="633413"/>
                  </a:cubicBezTo>
                  <a:close/>
                  <a:moveTo>
                    <a:pt x="1223405" y="493395"/>
                  </a:moveTo>
                  <a:cubicBezTo>
                    <a:pt x="1223405" y="492443"/>
                    <a:pt x="1224357" y="491490"/>
                    <a:pt x="1225310" y="489585"/>
                  </a:cubicBezTo>
                  <a:cubicBezTo>
                    <a:pt x="1225310" y="492443"/>
                    <a:pt x="1225310" y="494348"/>
                    <a:pt x="1224357" y="495300"/>
                  </a:cubicBezTo>
                  <a:cubicBezTo>
                    <a:pt x="1223405" y="494348"/>
                    <a:pt x="1223405" y="494348"/>
                    <a:pt x="1223405" y="493395"/>
                  </a:cubicBezTo>
                  <a:close/>
                  <a:moveTo>
                    <a:pt x="1221500" y="478155"/>
                  </a:moveTo>
                  <a:cubicBezTo>
                    <a:pt x="1221500" y="477203"/>
                    <a:pt x="1221500" y="477203"/>
                    <a:pt x="1221500" y="476250"/>
                  </a:cubicBezTo>
                  <a:cubicBezTo>
                    <a:pt x="1222452" y="477203"/>
                    <a:pt x="1222452" y="478155"/>
                    <a:pt x="1223405" y="479108"/>
                  </a:cubicBezTo>
                  <a:cubicBezTo>
                    <a:pt x="1222452" y="479108"/>
                    <a:pt x="1222452" y="479108"/>
                    <a:pt x="1221500" y="478155"/>
                  </a:cubicBezTo>
                  <a:close/>
                  <a:moveTo>
                    <a:pt x="1216737" y="461963"/>
                  </a:moveTo>
                  <a:cubicBezTo>
                    <a:pt x="1214832" y="466725"/>
                    <a:pt x="1217690" y="471488"/>
                    <a:pt x="1218642" y="470535"/>
                  </a:cubicBezTo>
                  <a:cubicBezTo>
                    <a:pt x="1218642" y="472440"/>
                    <a:pt x="1217690" y="473393"/>
                    <a:pt x="1217690" y="473393"/>
                  </a:cubicBezTo>
                  <a:cubicBezTo>
                    <a:pt x="1216737" y="472440"/>
                    <a:pt x="1216737" y="471488"/>
                    <a:pt x="1215785" y="470535"/>
                  </a:cubicBezTo>
                  <a:cubicBezTo>
                    <a:pt x="1215785" y="469583"/>
                    <a:pt x="1215785" y="469583"/>
                    <a:pt x="1215785" y="468630"/>
                  </a:cubicBezTo>
                  <a:cubicBezTo>
                    <a:pt x="1214832" y="467678"/>
                    <a:pt x="1213880" y="466725"/>
                    <a:pt x="1212927" y="465773"/>
                  </a:cubicBezTo>
                  <a:cubicBezTo>
                    <a:pt x="1211975" y="464820"/>
                    <a:pt x="1211975" y="463868"/>
                    <a:pt x="1211975" y="463868"/>
                  </a:cubicBezTo>
                  <a:cubicBezTo>
                    <a:pt x="1211022" y="461963"/>
                    <a:pt x="1212927" y="460058"/>
                    <a:pt x="1214832" y="460058"/>
                  </a:cubicBezTo>
                  <a:cubicBezTo>
                    <a:pt x="1214832" y="461010"/>
                    <a:pt x="1215785" y="461963"/>
                    <a:pt x="1216737" y="461963"/>
                  </a:cubicBezTo>
                  <a:cubicBezTo>
                    <a:pt x="1216737" y="461963"/>
                    <a:pt x="1216737" y="461963"/>
                    <a:pt x="1216737" y="461963"/>
                  </a:cubicBezTo>
                  <a:close/>
                  <a:moveTo>
                    <a:pt x="1205307" y="418148"/>
                  </a:moveTo>
                  <a:cubicBezTo>
                    <a:pt x="1205307" y="418148"/>
                    <a:pt x="1205307" y="418148"/>
                    <a:pt x="1205307" y="418148"/>
                  </a:cubicBezTo>
                  <a:cubicBezTo>
                    <a:pt x="1205307" y="417195"/>
                    <a:pt x="1205307" y="416243"/>
                    <a:pt x="1205307" y="416243"/>
                  </a:cubicBezTo>
                  <a:cubicBezTo>
                    <a:pt x="1205307" y="417195"/>
                    <a:pt x="1205307" y="418148"/>
                    <a:pt x="1205307" y="418148"/>
                  </a:cubicBezTo>
                  <a:close/>
                  <a:moveTo>
                    <a:pt x="554750" y="109538"/>
                  </a:moveTo>
                  <a:cubicBezTo>
                    <a:pt x="553797" y="109538"/>
                    <a:pt x="552845" y="109538"/>
                    <a:pt x="551892" y="108585"/>
                  </a:cubicBezTo>
                  <a:cubicBezTo>
                    <a:pt x="552845" y="109538"/>
                    <a:pt x="553797" y="109538"/>
                    <a:pt x="554750" y="109538"/>
                  </a:cubicBezTo>
                  <a:close/>
                  <a:moveTo>
                    <a:pt x="748107" y="1136333"/>
                  </a:moveTo>
                  <a:cubicBezTo>
                    <a:pt x="749060" y="1140143"/>
                    <a:pt x="744297" y="1137285"/>
                    <a:pt x="740487" y="1139190"/>
                  </a:cubicBezTo>
                  <a:cubicBezTo>
                    <a:pt x="741440" y="1137285"/>
                    <a:pt x="744297" y="1136333"/>
                    <a:pt x="748107" y="1136333"/>
                  </a:cubicBezTo>
                  <a:close/>
                  <a:moveTo>
                    <a:pt x="1060527" y="986790"/>
                  </a:moveTo>
                  <a:cubicBezTo>
                    <a:pt x="1062432" y="989648"/>
                    <a:pt x="1056717" y="991553"/>
                    <a:pt x="1052907" y="996315"/>
                  </a:cubicBezTo>
                  <a:cubicBezTo>
                    <a:pt x="1051955" y="995363"/>
                    <a:pt x="1050050" y="996315"/>
                    <a:pt x="1049097" y="995363"/>
                  </a:cubicBezTo>
                  <a:cubicBezTo>
                    <a:pt x="1052907" y="992505"/>
                    <a:pt x="1056717" y="988695"/>
                    <a:pt x="1060527" y="986790"/>
                  </a:cubicBezTo>
                  <a:close/>
                  <a:moveTo>
                    <a:pt x="1067195" y="977265"/>
                  </a:moveTo>
                  <a:cubicBezTo>
                    <a:pt x="1068147" y="978218"/>
                    <a:pt x="1069100" y="979170"/>
                    <a:pt x="1070052" y="977265"/>
                  </a:cubicBezTo>
                  <a:cubicBezTo>
                    <a:pt x="1071957" y="979170"/>
                    <a:pt x="1066242" y="984885"/>
                    <a:pt x="1063385" y="985838"/>
                  </a:cubicBezTo>
                  <a:cubicBezTo>
                    <a:pt x="1063385" y="983933"/>
                    <a:pt x="1064337" y="981075"/>
                    <a:pt x="1067195" y="977265"/>
                  </a:cubicBezTo>
                  <a:close/>
                  <a:moveTo>
                    <a:pt x="1185305" y="723900"/>
                  </a:moveTo>
                  <a:cubicBezTo>
                    <a:pt x="1186257" y="723900"/>
                    <a:pt x="1186257" y="723900"/>
                    <a:pt x="1185305" y="723900"/>
                  </a:cubicBezTo>
                  <a:cubicBezTo>
                    <a:pt x="1185305" y="726758"/>
                    <a:pt x="1185305" y="726758"/>
                    <a:pt x="1184352" y="726758"/>
                  </a:cubicBezTo>
                  <a:cubicBezTo>
                    <a:pt x="1185305" y="725805"/>
                    <a:pt x="1185305" y="724853"/>
                    <a:pt x="1185305" y="723900"/>
                  </a:cubicBezTo>
                  <a:close/>
                  <a:moveTo>
                    <a:pt x="1203402" y="662940"/>
                  </a:moveTo>
                  <a:cubicBezTo>
                    <a:pt x="1203402" y="661988"/>
                    <a:pt x="1203402" y="660083"/>
                    <a:pt x="1203402" y="659130"/>
                  </a:cubicBezTo>
                  <a:cubicBezTo>
                    <a:pt x="1203402" y="659130"/>
                    <a:pt x="1204355" y="658178"/>
                    <a:pt x="1205307" y="658178"/>
                  </a:cubicBezTo>
                  <a:cubicBezTo>
                    <a:pt x="1204355" y="660083"/>
                    <a:pt x="1203402" y="661988"/>
                    <a:pt x="1203402" y="662940"/>
                  </a:cubicBezTo>
                  <a:close/>
                  <a:moveTo>
                    <a:pt x="1206260" y="653415"/>
                  </a:moveTo>
                  <a:cubicBezTo>
                    <a:pt x="1206260" y="651510"/>
                    <a:pt x="1205307" y="648653"/>
                    <a:pt x="1205307" y="646748"/>
                  </a:cubicBezTo>
                  <a:cubicBezTo>
                    <a:pt x="1206260" y="644843"/>
                    <a:pt x="1206260" y="642938"/>
                    <a:pt x="1207212" y="640080"/>
                  </a:cubicBezTo>
                  <a:cubicBezTo>
                    <a:pt x="1207212" y="645795"/>
                    <a:pt x="1206260" y="648653"/>
                    <a:pt x="1206260" y="653415"/>
                  </a:cubicBezTo>
                  <a:cubicBezTo>
                    <a:pt x="1206260" y="653415"/>
                    <a:pt x="1206260" y="653415"/>
                    <a:pt x="1206260" y="653415"/>
                  </a:cubicBezTo>
                  <a:close/>
                  <a:moveTo>
                    <a:pt x="1225310" y="521018"/>
                  </a:moveTo>
                  <a:cubicBezTo>
                    <a:pt x="1226262" y="517208"/>
                    <a:pt x="1226262" y="513398"/>
                    <a:pt x="1225310" y="508635"/>
                  </a:cubicBezTo>
                  <a:cubicBezTo>
                    <a:pt x="1230072" y="510540"/>
                    <a:pt x="1228167" y="521018"/>
                    <a:pt x="1225310" y="524828"/>
                  </a:cubicBezTo>
                  <a:cubicBezTo>
                    <a:pt x="1225310" y="523875"/>
                    <a:pt x="1225310" y="522923"/>
                    <a:pt x="1225310" y="521018"/>
                  </a:cubicBezTo>
                  <a:close/>
                  <a:moveTo>
                    <a:pt x="1224357" y="498158"/>
                  </a:moveTo>
                  <a:cubicBezTo>
                    <a:pt x="1225310" y="500063"/>
                    <a:pt x="1226262" y="502920"/>
                    <a:pt x="1227215" y="506730"/>
                  </a:cubicBezTo>
                  <a:cubicBezTo>
                    <a:pt x="1224357" y="509588"/>
                    <a:pt x="1223405" y="501015"/>
                    <a:pt x="1224357" y="498158"/>
                  </a:cubicBezTo>
                  <a:close/>
                  <a:moveTo>
                    <a:pt x="1212927" y="422910"/>
                  </a:moveTo>
                  <a:lnTo>
                    <a:pt x="1210070" y="423863"/>
                  </a:lnTo>
                  <a:cubicBezTo>
                    <a:pt x="1209117" y="421005"/>
                    <a:pt x="1211022" y="417195"/>
                    <a:pt x="1208165" y="416243"/>
                  </a:cubicBezTo>
                  <a:cubicBezTo>
                    <a:pt x="1207212" y="411480"/>
                    <a:pt x="1210070" y="417195"/>
                    <a:pt x="1211022" y="417195"/>
                  </a:cubicBezTo>
                  <a:cubicBezTo>
                    <a:pt x="1211022" y="415290"/>
                    <a:pt x="1210070" y="414338"/>
                    <a:pt x="1209117" y="412433"/>
                  </a:cubicBezTo>
                  <a:cubicBezTo>
                    <a:pt x="1210070" y="412433"/>
                    <a:pt x="1210070" y="411480"/>
                    <a:pt x="1211022" y="410528"/>
                  </a:cubicBezTo>
                  <a:cubicBezTo>
                    <a:pt x="1211975" y="414338"/>
                    <a:pt x="1212927" y="418148"/>
                    <a:pt x="1212927" y="422910"/>
                  </a:cubicBezTo>
                  <a:close/>
                  <a:moveTo>
                    <a:pt x="1206260" y="397193"/>
                  </a:moveTo>
                  <a:cubicBezTo>
                    <a:pt x="1205307" y="397193"/>
                    <a:pt x="1204355" y="394335"/>
                    <a:pt x="1204355" y="392430"/>
                  </a:cubicBezTo>
                  <a:cubicBezTo>
                    <a:pt x="1204355" y="392430"/>
                    <a:pt x="1204355" y="392430"/>
                    <a:pt x="1204355" y="392430"/>
                  </a:cubicBezTo>
                  <a:cubicBezTo>
                    <a:pt x="1205307" y="392430"/>
                    <a:pt x="1205307" y="391478"/>
                    <a:pt x="1206260" y="391478"/>
                  </a:cubicBezTo>
                  <a:cubicBezTo>
                    <a:pt x="1208165" y="395288"/>
                    <a:pt x="1206260" y="394335"/>
                    <a:pt x="1206260" y="397193"/>
                  </a:cubicBezTo>
                  <a:close/>
                  <a:moveTo>
                    <a:pt x="1192925" y="381953"/>
                  </a:moveTo>
                  <a:cubicBezTo>
                    <a:pt x="1192925" y="381953"/>
                    <a:pt x="1193877" y="381953"/>
                    <a:pt x="1193877" y="381953"/>
                  </a:cubicBezTo>
                  <a:cubicBezTo>
                    <a:pt x="1196735" y="383858"/>
                    <a:pt x="1198640" y="385763"/>
                    <a:pt x="1199592" y="389573"/>
                  </a:cubicBezTo>
                  <a:cubicBezTo>
                    <a:pt x="1199592" y="391478"/>
                    <a:pt x="1201497" y="391478"/>
                    <a:pt x="1202450" y="391478"/>
                  </a:cubicBezTo>
                  <a:cubicBezTo>
                    <a:pt x="1202450" y="392430"/>
                    <a:pt x="1203402" y="394335"/>
                    <a:pt x="1203402" y="395288"/>
                  </a:cubicBezTo>
                  <a:cubicBezTo>
                    <a:pt x="1202450" y="395288"/>
                    <a:pt x="1202450" y="397193"/>
                    <a:pt x="1202450" y="397193"/>
                  </a:cubicBezTo>
                  <a:cubicBezTo>
                    <a:pt x="1200545" y="390525"/>
                    <a:pt x="1196735" y="392430"/>
                    <a:pt x="1201497" y="396240"/>
                  </a:cubicBezTo>
                  <a:cubicBezTo>
                    <a:pt x="1201497" y="397193"/>
                    <a:pt x="1201497" y="398145"/>
                    <a:pt x="1202450" y="399098"/>
                  </a:cubicBezTo>
                  <a:cubicBezTo>
                    <a:pt x="1199592" y="399098"/>
                    <a:pt x="1197687" y="399098"/>
                    <a:pt x="1194830" y="399098"/>
                  </a:cubicBezTo>
                  <a:cubicBezTo>
                    <a:pt x="1193877" y="399098"/>
                    <a:pt x="1192925" y="397193"/>
                    <a:pt x="1192925" y="396240"/>
                  </a:cubicBezTo>
                  <a:cubicBezTo>
                    <a:pt x="1193877" y="394335"/>
                    <a:pt x="1195782" y="391478"/>
                    <a:pt x="1194830" y="389573"/>
                  </a:cubicBezTo>
                  <a:cubicBezTo>
                    <a:pt x="1194830" y="387668"/>
                    <a:pt x="1191972" y="385763"/>
                    <a:pt x="1191972" y="382905"/>
                  </a:cubicBezTo>
                  <a:cubicBezTo>
                    <a:pt x="1191972" y="382905"/>
                    <a:pt x="1192925" y="381953"/>
                    <a:pt x="1192925" y="381953"/>
                  </a:cubicBezTo>
                  <a:close/>
                  <a:moveTo>
                    <a:pt x="1166255" y="331470"/>
                  </a:moveTo>
                  <a:cubicBezTo>
                    <a:pt x="1165302" y="331470"/>
                    <a:pt x="1164350" y="330518"/>
                    <a:pt x="1163397" y="331470"/>
                  </a:cubicBezTo>
                  <a:cubicBezTo>
                    <a:pt x="1162445" y="330518"/>
                    <a:pt x="1162445" y="328613"/>
                    <a:pt x="1161492" y="327660"/>
                  </a:cubicBezTo>
                  <a:cubicBezTo>
                    <a:pt x="1161492" y="326708"/>
                    <a:pt x="1161492" y="325755"/>
                    <a:pt x="1161492" y="324803"/>
                  </a:cubicBezTo>
                  <a:cubicBezTo>
                    <a:pt x="1162445" y="326708"/>
                    <a:pt x="1164350" y="329565"/>
                    <a:pt x="1166255" y="331470"/>
                  </a:cubicBezTo>
                  <a:close/>
                  <a:moveTo>
                    <a:pt x="1062432" y="189548"/>
                  </a:moveTo>
                  <a:cubicBezTo>
                    <a:pt x="1063385" y="190500"/>
                    <a:pt x="1063385" y="190500"/>
                    <a:pt x="1064337" y="191453"/>
                  </a:cubicBezTo>
                  <a:cubicBezTo>
                    <a:pt x="1064337" y="191453"/>
                    <a:pt x="1064337" y="191453"/>
                    <a:pt x="1064337" y="192405"/>
                  </a:cubicBezTo>
                  <a:cubicBezTo>
                    <a:pt x="1060527" y="191453"/>
                    <a:pt x="1059575" y="187643"/>
                    <a:pt x="1057670" y="182880"/>
                  </a:cubicBezTo>
                  <a:cubicBezTo>
                    <a:pt x="1058622" y="185738"/>
                    <a:pt x="1060527" y="187643"/>
                    <a:pt x="1062432" y="189548"/>
                  </a:cubicBezTo>
                  <a:close/>
                  <a:moveTo>
                    <a:pt x="1007187" y="171450"/>
                  </a:moveTo>
                  <a:cubicBezTo>
                    <a:pt x="1007187" y="172403"/>
                    <a:pt x="1008140" y="172403"/>
                    <a:pt x="1007187" y="171450"/>
                  </a:cubicBezTo>
                  <a:cubicBezTo>
                    <a:pt x="1007187" y="172403"/>
                    <a:pt x="1006235" y="171450"/>
                    <a:pt x="1006235" y="171450"/>
                  </a:cubicBezTo>
                  <a:cubicBezTo>
                    <a:pt x="1006235" y="171450"/>
                    <a:pt x="1006235" y="171450"/>
                    <a:pt x="1007187" y="171450"/>
                  </a:cubicBezTo>
                  <a:close/>
                  <a:moveTo>
                    <a:pt x="523317" y="111443"/>
                  </a:moveTo>
                  <a:cubicBezTo>
                    <a:pt x="523317" y="112395"/>
                    <a:pt x="523317" y="112395"/>
                    <a:pt x="523317" y="113348"/>
                  </a:cubicBezTo>
                  <a:cubicBezTo>
                    <a:pt x="525222" y="113348"/>
                    <a:pt x="526175" y="112395"/>
                    <a:pt x="526175" y="111443"/>
                  </a:cubicBezTo>
                  <a:cubicBezTo>
                    <a:pt x="529032" y="111443"/>
                    <a:pt x="530937" y="111443"/>
                    <a:pt x="533795" y="111443"/>
                  </a:cubicBezTo>
                  <a:cubicBezTo>
                    <a:pt x="532842" y="113348"/>
                    <a:pt x="530937" y="115253"/>
                    <a:pt x="529032" y="116205"/>
                  </a:cubicBezTo>
                  <a:cubicBezTo>
                    <a:pt x="526175" y="118110"/>
                    <a:pt x="524270" y="117158"/>
                    <a:pt x="522365" y="113348"/>
                  </a:cubicBezTo>
                  <a:cubicBezTo>
                    <a:pt x="521412" y="113348"/>
                    <a:pt x="520460" y="114300"/>
                    <a:pt x="519507" y="114300"/>
                  </a:cubicBezTo>
                  <a:cubicBezTo>
                    <a:pt x="514745" y="117158"/>
                    <a:pt x="512840" y="117158"/>
                    <a:pt x="509982" y="113348"/>
                  </a:cubicBezTo>
                  <a:cubicBezTo>
                    <a:pt x="509982" y="113348"/>
                    <a:pt x="509982" y="113348"/>
                    <a:pt x="509982" y="113348"/>
                  </a:cubicBezTo>
                  <a:cubicBezTo>
                    <a:pt x="514745" y="112395"/>
                    <a:pt x="519507" y="111443"/>
                    <a:pt x="523317" y="111443"/>
                  </a:cubicBezTo>
                  <a:close/>
                  <a:moveTo>
                    <a:pt x="486170" y="117158"/>
                  </a:moveTo>
                  <a:cubicBezTo>
                    <a:pt x="490932" y="116205"/>
                    <a:pt x="494742" y="116205"/>
                    <a:pt x="498552" y="116205"/>
                  </a:cubicBezTo>
                  <a:cubicBezTo>
                    <a:pt x="497600" y="117158"/>
                    <a:pt x="496647" y="117158"/>
                    <a:pt x="494742" y="117158"/>
                  </a:cubicBezTo>
                  <a:cubicBezTo>
                    <a:pt x="493790" y="117158"/>
                    <a:pt x="491885" y="117158"/>
                    <a:pt x="490932" y="118110"/>
                  </a:cubicBezTo>
                  <a:cubicBezTo>
                    <a:pt x="487122" y="123825"/>
                    <a:pt x="479502" y="119063"/>
                    <a:pt x="474740" y="122873"/>
                  </a:cubicBezTo>
                  <a:cubicBezTo>
                    <a:pt x="471882" y="125730"/>
                    <a:pt x="469977" y="123825"/>
                    <a:pt x="468072" y="121920"/>
                  </a:cubicBezTo>
                  <a:cubicBezTo>
                    <a:pt x="474740" y="120015"/>
                    <a:pt x="480455" y="118110"/>
                    <a:pt x="486170" y="117158"/>
                  </a:cubicBezTo>
                  <a:close/>
                  <a:moveTo>
                    <a:pt x="169940" y="883920"/>
                  </a:moveTo>
                  <a:cubicBezTo>
                    <a:pt x="168987" y="883920"/>
                    <a:pt x="168987" y="882015"/>
                    <a:pt x="168987" y="881063"/>
                  </a:cubicBezTo>
                  <a:cubicBezTo>
                    <a:pt x="168987" y="880110"/>
                    <a:pt x="168987" y="880110"/>
                    <a:pt x="169940" y="880110"/>
                  </a:cubicBezTo>
                  <a:cubicBezTo>
                    <a:pt x="169940" y="880110"/>
                    <a:pt x="170892" y="879158"/>
                    <a:pt x="170892" y="879158"/>
                  </a:cubicBezTo>
                  <a:cubicBezTo>
                    <a:pt x="170892" y="879158"/>
                    <a:pt x="170892" y="879158"/>
                    <a:pt x="170892" y="879158"/>
                  </a:cubicBezTo>
                  <a:cubicBezTo>
                    <a:pt x="170892" y="879158"/>
                    <a:pt x="170892" y="879158"/>
                    <a:pt x="170892" y="879158"/>
                  </a:cubicBezTo>
                  <a:cubicBezTo>
                    <a:pt x="171845" y="880110"/>
                    <a:pt x="171845" y="881063"/>
                    <a:pt x="171845" y="882015"/>
                  </a:cubicBezTo>
                  <a:cubicBezTo>
                    <a:pt x="171845" y="882968"/>
                    <a:pt x="171845" y="883920"/>
                    <a:pt x="169940" y="883920"/>
                  </a:cubicBezTo>
                  <a:close/>
                  <a:moveTo>
                    <a:pt x="187085" y="931545"/>
                  </a:moveTo>
                  <a:cubicBezTo>
                    <a:pt x="187085" y="932498"/>
                    <a:pt x="186132" y="933450"/>
                    <a:pt x="185180" y="933450"/>
                  </a:cubicBezTo>
                  <a:cubicBezTo>
                    <a:pt x="185180" y="933450"/>
                    <a:pt x="184227" y="932498"/>
                    <a:pt x="184227" y="932498"/>
                  </a:cubicBezTo>
                  <a:cubicBezTo>
                    <a:pt x="184227" y="930593"/>
                    <a:pt x="184227" y="928688"/>
                    <a:pt x="184227" y="927735"/>
                  </a:cubicBezTo>
                  <a:cubicBezTo>
                    <a:pt x="184227" y="927735"/>
                    <a:pt x="184227" y="927735"/>
                    <a:pt x="184227" y="927735"/>
                  </a:cubicBezTo>
                  <a:cubicBezTo>
                    <a:pt x="184227" y="927735"/>
                    <a:pt x="184227" y="927735"/>
                    <a:pt x="184227" y="927735"/>
                  </a:cubicBezTo>
                  <a:cubicBezTo>
                    <a:pt x="183275" y="927735"/>
                    <a:pt x="182322" y="926783"/>
                    <a:pt x="181370" y="926783"/>
                  </a:cubicBezTo>
                  <a:cubicBezTo>
                    <a:pt x="181370" y="926783"/>
                    <a:pt x="181370" y="925830"/>
                    <a:pt x="181370" y="925830"/>
                  </a:cubicBezTo>
                  <a:cubicBezTo>
                    <a:pt x="183275" y="925830"/>
                    <a:pt x="183275" y="926783"/>
                    <a:pt x="183275" y="928688"/>
                  </a:cubicBezTo>
                  <a:cubicBezTo>
                    <a:pt x="183275" y="928688"/>
                    <a:pt x="183275" y="928688"/>
                    <a:pt x="183275" y="928688"/>
                  </a:cubicBezTo>
                  <a:cubicBezTo>
                    <a:pt x="183275" y="928688"/>
                    <a:pt x="183275" y="928688"/>
                    <a:pt x="183275" y="928688"/>
                  </a:cubicBezTo>
                  <a:cubicBezTo>
                    <a:pt x="186132" y="927735"/>
                    <a:pt x="188037" y="928688"/>
                    <a:pt x="187085" y="931545"/>
                  </a:cubicBezTo>
                  <a:close/>
                  <a:moveTo>
                    <a:pt x="198515" y="942023"/>
                  </a:moveTo>
                  <a:cubicBezTo>
                    <a:pt x="198515" y="942023"/>
                    <a:pt x="198515" y="942023"/>
                    <a:pt x="198515" y="942023"/>
                  </a:cubicBezTo>
                  <a:lnTo>
                    <a:pt x="198515" y="942023"/>
                  </a:lnTo>
                  <a:cubicBezTo>
                    <a:pt x="197562" y="941070"/>
                    <a:pt x="196610" y="941070"/>
                    <a:pt x="195657" y="940118"/>
                  </a:cubicBezTo>
                  <a:cubicBezTo>
                    <a:pt x="196610" y="939165"/>
                    <a:pt x="197562" y="938213"/>
                    <a:pt x="198515" y="938213"/>
                  </a:cubicBezTo>
                  <a:cubicBezTo>
                    <a:pt x="199467" y="938213"/>
                    <a:pt x="200420" y="939165"/>
                    <a:pt x="201372" y="940118"/>
                  </a:cubicBezTo>
                  <a:cubicBezTo>
                    <a:pt x="200420" y="941070"/>
                    <a:pt x="199467" y="942023"/>
                    <a:pt x="198515" y="942023"/>
                  </a:cubicBezTo>
                  <a:close/>
                  <a:moveTo>
                    <a:pt x="206135" y="950595"/>
                  </a:moveTo>
                  <a:cubicBezTo>
                    <a:pt x="206135" y="951548"/>
                    <a:pt x="206135" y="953453"/>
                    <a:pt x="204230" y="953453"/>
                  </a:cubicBezTo>
                  <a:cubicBezTo>
                    <a:pt x="204230" y="953453"/>
                    <a:pt x="204230" y="952500"/>
                    <a:pt x="204230" y="952500"/>
                  </a:cubicBezTo>
                  <a:cubicBezTo>
                    <a:pt x="204230" y="951548"/>
                    <a:pt x="205182" y="950595"/>
                    <a:pt x="206135" y="950595"/>
                  </a:cubicBezTo>
                  <a:cubicBezTo>
                    <a:pt x="206135" y="950595"/>
                    <a:pt x="206135" y="950595"/>
                    <a:pt x="206135" y="950595"/>
                  </a:cubicBezTo>
                  <a:cubicBezTo>
                    <a:pt x="206135" y="949643"/>
                    <a:pt x="206135" y="949643"/>
                    <a:pt x="206135" y="950595"/>
                  </a:cubicBezTo>
                  <a:cubicBezTo>
                    <a:pt x="206135" y="947738"/>
                    <a:pt x="206135" y="945833"/>
                    <a:pt x="208040" y="943928"/>
                  </a:cubicBezTo>
                  <a:cubicBezTo>
                    <a:pt x="208992" y="942975"/>
                    <a:pt x="212802" y="942975"/>
                    <a:pt x="212802" y="943928"/>
                  </a:cubicBezTo>
                  <a:cubicBezTo>
                    <a:pt x="212802" y="944880"/>
                    <a:pt x="212802" y="945833"/>
                    <a:pt x="211850" y="946785"/>
                  </a:cubicBezTo>
                  <a:cubicBezTo>
                    <a:pt x="210897" y="947738"/>
                    <a:pt x="208992" y="950595"/>
                    <a:pt x="206135" y="950595"/>
                  </a:cubicBezTo>
                  <a:cubicBezTo>
                    <a:pt x="207087" y="949643"/>
                    <a:pt x="207087" y="950595"/>
                    <a:pt x="206135" y="950595"/>
                  </a:cubicBezTo>
                  <a:cubicBezTo>
                    <a:pt x="206135" y="950595"/>
                    <a:pt x="206135" y="950595"/>
                    <a:pt x="206135" y="950595"/>
                  </a:cubicBezTo>
                  <a:close/>
                  <a:moveTo>
                    <a:pt x="221375" y="954405"/>
                  </a:moveTo>
                  <a:cubicBezTo>
                    <a:pt x="218517" y="960120"/>
                    <a:pt x="212802" y="964883"/>
                    <a:pt x="212802" y="972503"/>
                  </a:cubicBezTo>
                  <a:cubicBezTo>
                    <a:pt x="212802" y="972503"/>
                    <a:pt x="210897" y="973455"/>
                    <a:pt x="209945" y="973455"/>
                  </a:cubicBezTo>
                  <a:cubicBezTo>
                    <a:pt x="208992" y="973455"/>
                    <a:pt x="207087" y="971550"/>
                    <a:pt x="208040" y="971550"/>
                  </a:cubicBezTo>
                  <a:cubicBezTo>
                    <a:pt x="209945" y="963930"/>
                    <a:pt x="212802" y="958215"/>
                    <a:pt x="217565" y="951548"/>
                  </a:cubicBezTo>
                  <a:cubicBezTo>
                    <a:pt x="217565" y="950595"/>
                    <a:pt x="219470" y="951548"/>
                    <a:pt x="221375" y="951548"/>
                  </a:cubicBezTo>
                  <a:cubicBezTo>
                    <a:pt x="221375" y="951548"/>
                    <a:pt x="221375" y="951548"/>
                    <a:pt x="221375" y="951548"/>
                  </a:cubicBezTo>
                  <a:cubicBezTo>
                    <a:pt x="221375" y="951548"/>
                    <a:pt x="222327" y="952500"/>
                    <a:pt x="222327" y="952500"/>
                  </a:cubicBezTo>
                  <a:cubicBezTo>
                    <a:pt x="222327" y="952500"/>
                    <a:pt x="222327" y="952500"/>
                    <a:pt x="222327" y="952500"/>
                  </a:cubicBezTo>
                  <a:cubicBezTo>
                    <a:pt x="221375" y="952500"/>
                    <a:pt x="221375" y="953453"/>
                    <a:pt x="221375" y="954405"/>
                  </a:cubicBezTo>
                  <a:close/>
                  <a:moveTo>
                    <a:pt x="278525" y="1001078"/>
                  </a:moveTo>
                  <a:cubicBezTo>
                    <a:pt x="277572" y="1002030"/>
                    <a:pt x="276620" y="1002983"/>
                    <a:pt x="275667" y="1002983"/>
                  </a:cubicBezTo>
                  <a:cubicBezTo>
                    <a:pt x="275667" y="1002030"/>
                    <a:pt x="276620" y="1001078"/>
                    <a:pt x="278525" y="1000125"/>
                  </a:cubicBezTo>
                  <a:cubicBezTo>
                    <a:pt x="281382" y="999173"/>
                    <a:pt x="283287" y="1002030"/>
                    <a:pt x="283287" y="1004888"/>
                  </a:cubicBezTo>
                  <a:cubicBezTo>
                    <a:pt x="283287" y="1004888"/>
                    <a:pt x="283287" y="1005840"/>
                    <a:pt x="283287" y="1005840"/>
                  </a:cubicBezTo>
                  <a:cubicBezTo>
                    <a:pt x="281382" y="1003935"/>
                    <a:pt x="280430" y="1002983"/>
                    <a:pt x="278525" y="1001078"/>
                  </a:cubicBezTo>
                  <a:close/>
                  <a:moveTo>
                    <a:pt x="302337" y="1006793"/>
                  </a:moveTo>
                  <a:cubicBezTo>
                    <a:pt x="302337" y="1007745"/>
                    <a:pt x="302337" y="1007745"/>
                    <a:pt x="302337" y="1006793"/>
                  </a:cubicBezTo>
                  <a:lnTo>
                    <a:pt x="302337" y="1006793"/>
                  </a:lnTo>
                  <a:cubicBezTo>
                    <a:pt x="302337" y="1007745"/>
                    <a:pt x="302337" y="1006793"/>
                    <a:pt x="302337" y="1006793"/>
                  </a:cubicBezTo>
                  <a:cubicBezTo>
                    <a:pt x="302337" y="1006793"/>
                    <a:pt x="302337" y="1006793"/>
                    <a:pt x="302337" y="1006793"/>
                  </a:cubicBezTo>
                  <a:cubicBezTo>
                    <a:pt x="303290" y="1005840"/>
                    <a:pt x="303290" y="1005840"/>
                    <a:pt x="303290" y="1006793"/>
                  </a:cubicBezTo>
                  <a:cubicBezTo>
                    <a:pt x="303290" y="1006793"/>
                    <a:pt x="302337" y="1006793"/>
                    <a:pt x="302337" y="1006793"/>
                  </a:cubicBezTo>
                  <a:close/>
                  <a:moveTo>
                    <a:pt x="430925" y="1107758"/>
                  </a:moveTo>
                  <a:cubicBezTo>
                    <a:pt x="419495" y="1102043"/>
                    <a:pt x="407112" y="1097280"/>
                    <a:pt x="393777" y="1094423"/>
                  </a:cubicBezTo>
                  <a:cubicBezTo>
                    <a:pt x="389015" y="1092518"/>
                    <a:pt x="385205" y="1089660"/>
                    <a:pt x="379490" y="1085850"/>
                  </a:cubicBezTo>
                  <a:cubicBezTo>
                    <a:pt x="378537" y="1085850"/>
                    <a:pt x="378537" y="1084898"/>
                    <a:pt x="377585" y="1084898"/>
                  </a:cubicBezTo>
                  <a:cubicBezTo>
                    <a:pt x="379490" y="1085850"/>
                    <a:pt x="382347" y="1085850"/>
                    <a:pt x="384252" y="1085850"/>
                  </a:cubicBezTo>
                  <a:cubicBezTo>
                    <a:pt x="389967" y="1086803"/>
                    <a:pt x="394730" y="1087755"/>
                    <a:pt x="399492" y="1089660"/>
                  </a:cubicBezTo>
                  <a:cubicBezTo>
                    <a:pt x="404255" y="1090613"/>
                    <a:pt x="409970" y="1092518"/>
                    <a:pt x="415685" y="1095375"/>
                  </a:cubicBezTo>
                  <a:cubicBezTo>
                    <a:pt x="425210" y="1090613"/>
                    <a:pt x="438545" y="1107758"/>
                    <a:pt x="448070" y="1106805"/>
                  </a:cubicBezTo>
                  <a:cubicBezTo>
                    <a:pt x="444260" y="1101090"/>
                    <a:pt x="459500" y="1105853"/>
                    <a:pt x="469025" y="1106805"/>
                  </a:cubicBezTo>
                  <a:cubicBezTo>
                    <a:pt x="468072" y="1109663"/>
                    <a:pt x="469025" y="1112520"/>
                    <a:pt x="469025" y="1117283"/>
                  </a:cubicBezTo>
                  <a:cubicBezTo>
                    <a:pt x="455690" y="1116330"/>
                    <a:pt x="443307" y="1112520"/>
                    <a:pt x="430925" y="1107758"/>
                  </a:cubicBezTo>
                  <a:close/>
                  <a:moveTo>
                    <a:pt x="609042" y="1137285"/>
                  </a:moveTo>
                  <a:cubicBezTo>
                    <a:pt x="611900" y="1135380"/>
                    <a:pt x="613805" y="1139190"/>
                    <a:pt x="618567" y="1138238"/>
                  </a:cubicBezTo>
                  <a:cubicBezTo>
                    <a:pt x="618567" y="1137285"/>
                    <a:pt x="616662" y="1137285"/>
                    <a:pt x="615710" y="1137285"/>
                  </a:cubicBezTo>
                  <a:cubicBezTo>
                    <a:pt x="615710" y="1136333"/>
                    <a:pt x="619520" y="1136333"/>
                    <a:pt x="619520" y="1135380"/>
                  </a:cubicBezTo>
                  <a:cubicBezTo>
                    <a:pt x="617615" y="1133475"/>
                    <a:pt x="610947" y="1135380"/>
                    <a:pt x="607137" y="1135380"/>
                  </a:cubicBezTo>
                  <a:cubicBezTo>
                    <a:pt x="612852" y="1131570"/>
                    <a:pt x="627140" y="1131570"/>
                    <a:pt x="630950" y="1128713"/>
                  </a:cubicBezTo>
                  <a:cubicBezTo>
                    <a:pt x="632855" y="1130618"/>
                    <a:pt x="631902" y="1133475"/>
                    <a:pt x="630950" y="1133475"/>
                  </a:cubicBezTo>
                  <a:cubicBezTo>
                    <a:pt x="632855" y="1136333"/>
                    <a:pt x="633807" y="1133475"/>
                    <a:pt x="636665" y="1134428"/>
                  </a:cubicBezTo>
                  <a:cubicBezTo>
                    <a:pt x="640475" y="1133475"/>
                    <a:pt x="631902" y="1133475"/>
                    <a:pt x="633807" y="1130618"/>
                  </a:cubicBezTo>
                  <a:cubicBezTo>
                    <a:pt x="644285" y="1129665"/>
                    <a:pt x="647142" y="1130618"/>
                    <a:pt x="650952" y="1127760"/>
                  </a:cubicBezTo>
                  <a:cubicBezTo>
                    <a:pt x="655715" y="1128713"/>
                    <a:pt x="650952" y="1128713"/>
                    <a:pt x="659525" y="1127760"/>
                  </a:cubicBezTo>
                  <a:cubicBezTo>
                    <a:pt x="661430" y="1133475"/>
                    <a:pt x="650952" y="1130618"/>
                    <a:pt x="648095" y="1132523"/>
                  </a:cubicBezTo>
                  <a:cubicBezTo>
                    <a:pt x="652857" y="1136333"/>
                    <a:pt x="665240" y="1126808"/>
                    <a:pt x="666192" y="1132523"/>
                  </a:cubicBezTo>
                  <a:cubicBezTo>
                    <a:pt x="661430" y="1132523"/>
                    <a:pt x="657620" y="1133475"/>
                    <a:pt x="652857" y="1134428"/>
                  </a:cubicBezTo>
                  <a:cubicBezTo>
                    <a:pt x="648095" y="1135380"/>
                    <a:pt x="643332" y="1135380"/>
                    <a:pt x="638570" y="1136333"/>
                  </a:cubicBezTo>
                  <a:cubicBezTo>
                    <a:pt x="629045" y="1139190"/>
                    <a:pt x="618567" y="1140143"/>
                    <a:pt x="609042" y="1137285"/>
                  </a:cubicBezTo>
                  <a:close/>
                  <a:moveTo>
                    <a:pt x="611900" y="1170623"/>
                  </a:moveTo>
                  <a:cubicBezTo>
                    <a:pt x="610947" y="1173480"/>
                    <a:pt x="614757" y="1171575"/>
                    <a:pt x="617615" y="1171575"/>
                  </a:cubicBezTo>
                  <a:cubicBezTo>
                    <a:pt x="612852" y="1172528"/>
                    <a:pt x="605232" y="1173480"/>
                    <a:pt x="596660" y="1173480"/>
                  </a:cubicBezTo>
                  <a:cubicBezTo>
                    <a:pt x="588087" y="1173480"/>
                    <a:pt x="578562" y="1172528"/>
                    <a:pt x="569990" y="1173480"/>
                  </a:cubicBezTo>
                  <a:cubicBezTo>
                    <a:pt x="580467" y="1167765"/>
                    <a:pt x="596660" y="1173480"/>
                    <a:pt x="611900" y="1170623"/>
                  </a:cubicBezTo>
                  <a:close/>
                  <a:moveTo>
                    <a:pt x="565227" y="1175385"/>
                  </a:moveTo>
                  <a:cubicBezTo>
                    <a:pt x="573800" y="1176338"/>
                    <a:pt x="575705" y="1176338"/>
                    <a:pt x="584277" y="1177290"/>
                  </a:cubicBezTo>
                  <a:cubicBezTo>
                    <a:pt x="575705" y="1173480"/>
                    <a:pt x="602375" y="1175385"/>
                    <a:pt x="605232" y="1177290"/>
                  </a:cubicBezTo>
                  <a:cubicBezTo>
                    <a:pt x="598565" y="1179195"/>
                    <a:pt x="589992" y="1179195"/>
                    <a:pt x="582372" y="1178243"/>
                  </a:cubicBezTo>
                  <a:cubicBezTo>
                    <a:pt x="574752" y="1178243"/>
                    <a:pt x="567132" y="1177290"/>
                    <a:pt x="562370" y="1179195"/>
                  </a:cubicBezTo>
                  <a:cubicBezTo>
                    <a:pt x="561417" y="1177290"/>
                    <a:pt x="565227" y="1177290"/>
                    <a:pt x="565227" y="1175385"/>
                  </a:cubicBezTo>
                  <a:close/>
                  <a:moveTo>
                    <a:pt x="561417" y="1183005"/>
                  </a:moveTo>
                  <a:cubicBezTo>
                    <a:pt x="562370" y="1180148"/>
                    <a:pt x="566180" y="1182053"/>
                    <a:pt x="569037" y="1183005"/>
                  </a:cubicBezTo>
                  <a:cubicBezTo>
                    <a:pt x="568085" y="1184910"/>
                    <a:pt x="561417" y="1183005"/>
                    <a:pt x="561417" y="1183005"/>
                  </a:cubicBezTo>
                  <a:close/>
                  <a:moveTo>
                    <a:pt x="661430" y="1187768"/>
                  </a:moveTo>
                  <a:lnTo>
                    <a:pt x="661430" y="1184910"/>
                  </a:lnTo>
                  <a:cubicBezTo>
                    <a:pt x="660477" y="1184910"/>
                    <a:pt x="660477" y="1184910"/>
                    <a:pt x="659525" y="1185863"/>
                  </a:cubicBezTo>
                  <a:cubicBezTo>
                    <a:pt x="656667" y="1186815"/>
                    <a:pt x="652857" y="1186815"/>
                    <a:pt x="649047" y="1187768"/>
                  </a:cubicBezTo>
                  <a:cubicBezTo>
                    <a:pt x="642380" y="1188720"/>
                    <a:pt x="634760" y="1189673"/>
                    <a:pt x="627140" y="1189673"/>
                  </a:cubicBezTo>
                  <a:cubicBezTo>
                    <a:pt x="611900" y="1190625"/>
                    <a:pt x="596660" y="1191578"/>
                    <a:pt x="581420" y="1188720"/>
                  </a:cubicBezTo>
                  <a:cubicBezTo>
                    <a:pt x="579515" y="1188720"/>
                    <a:pt x="580467" y="1190625"/>
                    <a:pt x="578562" y="1190625"/>
                  </a:cubicBezTo>
                  <a:cubicBezTo>
                    <a:pt x="574752" y="1190625"/>
                    <a:pt x="571895" y="1189673"/>
                    <a:pt x="569990" y="1188720"/>
                  </a:cubicBezTo>
                  <a:cubicBezTo>
                    <a:pt x="569990" y="1185863"/>
                    <a:pt x="577610" y="1187768"/>
                    <a:pt x="582372" y="1187768"/>
                  </a:cubicBezTo>
                  <a:cubicBezTo>
                    <a:pt x="582372" y="1186815"/>
                    <a:pt x="582372" y="1185863"/>
                    <a:pt x="580467" y="1184910"/>
                  </a:cubicBezTo>
                  <a:cubicBezTo>
                    <a:pt x="594755" y="1184910"/>
                    <a:pt x="621425" y="1184910"/>
                    <a:pt x="642380" y="1179195"/>
                  </a:cubicBezTo>
                  <a:cubicBezTo>
                    <a:pt x="647142" y="1180148"/>
                    <a:pt x="651905" y="1180148"/>
                    <a:pt x="654762" y="1182053"/>
                  </a:cubicBezTo>
                  <a:cubicBezTo>
                    <a:pt x="658572" y="1181100"/>
                    <a:pt x="653810" y="1179195"/>
                    <a:pt x="653810" y="1178243"/>
                  </a:cubicBezTo>
                  <a:cubicBezTo>
                    <a:pt x="657620" y="1177290"/>
                    <a:pt x="661430" y="1181100"/>
                    <a:pt x="662382" y="1178243"/>
                  </a:cubicBezTo>
                  <a:cubicBezTo>
                    <a:pt x="667145" y="1178243"/>
                    <a:pt x="664287" y="1179195"/>
                    <a:pt x="664287" y="1181100"/>
                  </a:cubicBezTo>
                  <a:cubicBezTo>
                    <a:pt x="671907" y="1179195"/>
                    <a:pt x="676670" y="1177290"/>
                    <a:pt x="681432" y="1176338"/>
                  </a:cubicBezTo>
                  <a:cubicBezTo>
                    <a:pt x="682385" y="1173480"/>
                    <a:pt x="676670" y="1175385"/>
                    <a:pt x="673812" y="1176338"/>
                  </a:cubicBezTo>
                  <a:cubicBezTo>
                    <a:pt x="677622" y="1172528"/>
                    <a:pt x="688100" y="1172528"/>
                    <a:pt x="692862" y="1173480"/>
                  </a:cubicBezTo>
                  <a:cubicBezTo>
                    <a:pt x="694767" y="1176338"/>
                    <a:pt x="687147" y="1180148"/>
                    <a:pt x="695720" y="1179195"/>
                  </a:cubicBezTo>
                  <a:cubicBezTo>
                    <a:pt x="690005" y="1183005"/>
                    <a:pt x="671907" y="1180148"/>
                    <a:pt x="669050" y="1183958"/>
                  </a:cubicBezTo>
                  <a:cubicBezTo>
                    <a:pt x="680480" y="1183958"/>
                    <a:pt x="700482" y="1178243"/>
                    <a:pt x="707150" y="1182053"/>
                  </a:cubicBezTo>
                  <a:cubicBezTo>
                    <a:pt x="692862" y="1185863"/>
                    <a:pt x="678575" y="1183958"/>
                    <a:pt x="661430" y="1187768"/>
                  </a:cubicBezTo>
                  <a:close/>
                  <a:moveTo>
                    <a:pt x="730010" y="1167765"/>
                  </a:moveTo>
                  <a:cubicBezTo>
                    <a:pt x="730010" y="1165860"/>
                    <a:pt x="728105" y="1166813"/>
                    <a:pt x="728105" y="1164908"/>
                  </a:cubicBezTo>
                  <a:cubicBezTo>
                    <a:pt x="733820" y="1163003"/>
                    <a:pt x="732867" y="1165860"/>
                    <a:pt x="738582" y="1163955"/>
                  </a:cubicBezTo>
                  <a:cubicBezTo>
                    <a:pt x="736677" y="1165860"/>
                    <a:pt x="731915" y="1166813"/>
                    <a:pt x="730010" y="1167765"/>
                  </a:cubicBezTo>
                  <a:close/>
                  <a:moveTo>
                    <a:pt x="769062" y="1153478"/>
                  </a:moveTo>
                  <a:cubicBezTo>
                    <a:pt x="750965" y="1156335"/>
                    <a:pt x="736677" y="1161098"/>
                    <a:pt x="718580" y="1163955"/>
                  </a:cubicBezTo>
                  <a:cubicBezTo>
                    <a:pt x="719532" y="1164908"/>
                    <a:pt x="723342" y="1163003"/>
                    <a:pt x="724295" y="1163955"/>
                  </a:cubicBezTo>
                  <a:cubicBezTo>
                    <a:pt x="724295" y="1166813"/>
                    <a:pt x="715722" y="1167765"/>
                    <a:pt x="715722" y="1164908"/>
                  </a:cubicBezTo>
                  <a:cubicBezTo>
                    <a:pt x="711912" y="1166813"/>
                    <a:pt x="711912" y="1167765"/>
                    <a:pt x="713817" y="1170623"/>
                  </a:cubicBezTo>
                  <a:cubicBezTo>
                    <a:pt x="707150" y="1168718"/>
                    <a:pt x="706197" y="1166813"/>
                    <a:pt x="708102" y="1164908"/>
                  </a:cubicBezTo>
                  <a:cubicBezTo>
                    <a:pt x="710007" y="1163003"/>
                    <a:pt x="716675" y="1162050"/>
                    <a:pt x="725247" y="1160145"/>
                  </a:cubicBezTo>
                  <a:cubicBezTo>
                    <a:pt x="723342" y="1159193"/>
                    <a:pt x="720485" y="1160145"/>
                    <a:pt x="717627" y="1160145"/>
                  </a:cubicBezTo>
                  <a:cubicBezTo>
                    <a:pt x="716675" y="1158240"/>
                    <a:pt x="724295" y="1158240"/>
                    <a:pt x="724295" y="1156335"/>
                  </a:cubicBezTo>
                  <a:cubicBezTo>
                    <a:pt x="726200" y="1156335"/>
                    <a:pt x="726200" y="1158240"/>
                    <a:pt x="726200" y="1159193"/>
                  </a:cubicBezTo>
                  <a:cubicBezTo>
                    <a:pt x="739535" y="1154430"/>
                    <a:pt x="740487" y="1154430"/>
                    <a:pt x="755727" y="1149668"/>
                  </a:cubicBezTo>
                  <a:cubicBezTo>
                    <a:pt x="758585" y="1152525"/>
                    <a:pt x="763347" y="1147763"/>
                    <a:pt x="766205" y="1149668"/>
                  </a:cubicBezTo>
                  <a:cubicBezTo>
                    <a:pt x="770015" y="1147763"/>
                    <a:pt x="761442" y="1148715"/>
                    <a:pt x="765252" y="1146810"/>
                  </a:cubicBezTo>
                  <a:cubicBezTo>
                    <a:pt x="775730" y="1144905"/>
                    <a:pt x="774777" y="1146810"/>
                    <a:pt x="785255" y="1142048"/>
                  </a:cubicBezTo>
                  <a:cubicBezTo>
                    <a:pt x="784302" y="1140143"/>
                    <a:pt x="776682" y="1145858"/>
                    <a:pt x="777635" y="1142048"/>
                  </a:cubicBezTo>
                  <a:cubicBezTo>
                    <a:pt x="784302" y="1141095"/>
                    <a:pt x="789065" y="1138238"/>
                    <a:pt x="793827" y="1135380"/>
                  </a:cubicBezTo>
                  <a:cubicBezTo>
                    <a:pt x="794780" y="1137285"/>
                    <a:pt x="794780" y="1138238"/>
                    <a:pt x="793827" y="1139190"/>
                  </a:cubicBezTo>
                  <a:cubicBezTo>
                    <a:pt x="797637" y="1138238"/>
                    <a:pt x="797637" y="1136333"/>
                    <a:pt x="796685" y="1134428"/>
                  </a:cubicBezTo>
                  <a:cubicBezTo>
                    <a:pt x="803352" y="1130618"/>
                    <a:pt x="805257" y="1132523"/>
                    <a:pt x="809067" y="1133475"/>
                  </a:cubicBezTo>
                  <a:cubicBezTo>
                    <a:pt x="804305" y="1143000"/>
                    <a:pt x="776682" y="1146810"/>
                    <a:pt x="769062" y="1153478"/>
                  </a:cubicBezTo>
                  <a:close/>
                  <a:moveTo>
                    <a:pt x="901460" y="1118235"/>
                  </a:moveTo>
                  <a:cubicBezTo>
                    <a:pt x="901460" y="1114425"/>
                    <a:pt x="907175" y="1113473"/>
                    <a:pt x="910985" y="1109663"/>
                  </a:cubicBezTo>
                  <a:cubicBezTo>
                    <a:pt x="910985" y="1111568"/>
                    <a:pt x="903365" y="1115378"/>
                    <a:pt x="901460" y="1118235"/>
                  </a:cubicBezTo>
                  <a:close/>
                  <a:moveTo>
                    <a:pt x="943370" y="1108710"/>
                  </a:moveTo>
                  <a:cubicBezTo>
                    <a:pt x="940512" y="1114425"/>
                    <a:pt x="941465" y="1107758"/>
                    <a:pt x="936702" y="1110615"/>
                  </a:cubicBezTo>
                  <a:cubicBezTo>
                    <a:pt x="936702" y="1109663"/>
                    <a:pt x="939560" y="1107758"/>
                    <a:pt x="941465" y="1106805"/>
                  </a:cubicBezTo>
                  <a:cubicBezTo>
                    <a:pt x="942417" y="1107758"/>
                    <a:pt x="942417" y="1108710"/>
                    <a:pt x="944322" y="1107758"/>
                  </a:cubicBezTo>
                  <a:cubicBezTo>
                    <a:pt x="944322" y="1108710"/>
                    <a:pt x="943370" y="1109663"/>
                    <a:pt x="943370" y="1108710"/>
                  </a:cubicBezTo>
                  <a:close/>
                  <a:moveTo>
                    <a:pt x="938607" y="1096328"/>
                  </a:moveTo>
                  <a:lnTo>
                    <a:pt x="943370" y="1093470"/>
                  </a:lnTo>
                  <a:lnTo>
                    <a:pt x="944322" y="1095375"/>
                  </a:lnTo>
                  <a:cubicBezTo>
                    <a:pt x="942417" y="1096328"/>
                    <a:pt x="939560" y="1098233"/>
                    <a:pt x="938607" y="1096328"/>
                  </a:cubicBezTo>
                  <a:close/>
                  <a:moveTo>
                    <a:pt x="944322" y="1091565"/>
                  </a:moveTo>
                  <a:cubicBezTo>
                    <a:pt x="943370" y="1089660"/>
                    <a:pt x="947180" y="1086803"/>
                    <a:pt x="950990" y="1084898"/>
                  </a:cubicBezTo>
                  <a:lnTo>
                    <a:pt x="952895" y="1086803"/>
                  </a:lnTo>
                  <a:cubicBezTo>
                    <a:pt x="949085" y="1089660"/>
                    <a:pt x="946227" y="1091565"/>
                    <a:pt x="944322" y="1091565"/>
                  </a:cubicBezTo>
                  <a:close/>
                  <a:moveTo>
                    <a:pt x="942417" y="1087755"/>
                  </a:moveTo>
                  <a:cubicBezTo>
                    <a:pt x="934797" y="1093470"/>
                    <a:pt x="926225" y="1098233"/>
                    <a:pt x="922415" y="1102043"/>
                  </a:cubicBezTo>
                  <a:cubicBezTo>
                    <a:pt x="923367" y="1099185"/>
                    <a:pt x="930035" y="1093470"/>
                    <a:pt x="937655" y="1087755"/>
                  </a:cubicBezTo>
                  <a:cubicBezTo>
                    <a:pt x="946227" y="1082040"/>
                    <a:pt x="954800" y="1075373"/>
                    <a:pt x="960515" y="1070610"/>
                  </a:cubicBezTo>
                  <a:cubicBezTo>
                    <a:pt x="957657" y="1075373"/>
                    <a:pt x="950037" y="1082040"/>
                    <a:pt x="942417" y="1087755"/>
                  </a:cubicBezTo>
                  <a:close/>
                  <a:moveTo>
                    <a:pt x="998615" y="1076325"/>
                  </a:moveTo>
                  <a:cubicBezTo>
                    <a:pt x="995757" y="1074420"/>
                    <a:pt x="995757" y="1074420"/>
                    <a:pt x="995757" y="1070610"/>
                  </a:cubicBezTo>
                  <a:cubicBezTo>
                    <a:pt x="999567" y="1070610"/>
                    <a:pt x="1004330" y="1071563"/>
                    <a:pt x="998615" y="1076325"/>
                  </a:cubicBezTo>
                  <a:close/>
                  <a:moveTo>
                    <a:pt x="1003377" y="1069658"/>
                  </a:moveTo>
                  <a:cubicBezTo>
                    <a:pt x="1002425" y="1069658"/>
                    <a:pt x="999567" y="1071563"/>
                    <a:pt x="999567" y="1069658"/>
                  </a:cubicBezTo>
                  <a:cubicBezTo>
                    <a:pt x="1001472" y="1068705"/>
                    <a:pt x="1002425" y="1068705"/>
                    <a:pt x="1002425" y="1067753"/>
                  </a:cubicBezTo>
                  <a:cubicBezTo>
                    <a:pt x="1003377" y="1066800"/>
                    <a:pt x="1004330" y="1068705"/>
                    <a:pt x="1006235" y="1066800"/>
                  </a:cubicBezTo>
                  <a:cubicBezTo>
                    <a:pt x="1006235" y="1067753"/>
                    <a:pt x="1006235" y="1068705"/>
                    <a:pt x="1006235" y="1069658"/>
                  </a:cubicBezTo>
                  <a:cubicBezTo>
                    <a:pt x="1004330" y="1070610"/>
                    <a:pt x="1001472" y="1070610"/>
                    <a:pt x="1003377" y="1069658"/>
                  </a:cubicBezTo>
                  <a:close/>
                  <a:moveTo>
                    <a:pt x="1025285" y="1058228"/>
                  </a:moveTo>
                  <a:cubicBezTo>
                    <a:pt x="1025285" y="1057275"/>
                    <a:pt x="1028142" y="1055370"/>
                    <a:pt x="1029095" y="1053465"/>
                  </a:cubicBezTo>
                  <a:cubicBezTo>
                    <a:pt x="1028142" y="1052513"/>
                    <a:pt x="1026237" y="1055370"/>
                    <a:pt x="1025285" y="1056323"/>
                  </a:cubicBezTo>
                  <a:cubicBezTo>
                    <a:pt x="1023380" y="1056323"/>
                    <a:pt x="1027190" y="1051560"/>
                    <a:pt x="1023380" y="1054418"/>
                  </a:cubicBezTo>
                  <a:cubicBezTo>
                    <a:pt x="1023380" y="1052513"/>
                    <a:pt x="1030047" y="1051560"/>
                    <a:pt x="1031952" y="1051560"/>
                  </a:cubicBezTo>
                  <a:cubicBezTo>
                    <a:pt x="1028142" y="1055370"/>
                    <a:pt x="1030047" y="1055370"/>
                    <a:pt x="1025285" y="1058228"/>
                  </a:cubicBezTo>
                  <a:close/>
                  <a:moveTo>
                    <a:pt x="1052907" y="1010603"/>
                  </a:moveTo>
                  <a:lnTo>
                    <a:pt x="1054812" y="1012508"/>
                  </a:lnTo>
                  <a:lnTo>
                    <a:pt x="1050050" y="1018223"/>
                  </a:lnTo>
                  <a:cubicBezTo>
                    <a:pt x="1047192" y="1017270"/>
                    <a:pt x="1051955" y="1013460"/>
                    <a:pt x="1052907" y="1010603"/>
                  </a:cubicBezTo>
                  <a:close/>
                  <a:moveTo>
                    <a:pt x="1061480" y="1021080"/>
                  </a:moveTo>
                  <a:cubicBezTo>
                    <a:pt x="1062432" y="1017270"/>
                    <a:pt x="1059575" y="1020128"/>
                    <a:pt x="1056717" y="1023938"/>
                  </a:cubicBezTo>
                  <a:cubicBezTo>
                    <a:pt x="1055765" y="1020128"/>
                    <a:pt x="1063385" y="1017270"/>
                    <a:pt x="1067195" y="1014413"/>
                  </a:cubicBezTo>
                  <a:cubicBezTo>
                    <a:pt x="1068147" y="1014413"/>
                    <a:pt x="1062432" y="1018223"/>
                    <a:pt x="1061480" y="1021080"/>
                  </a:cubicBezTo>
                  <a:close/>
                  <a:moveTo>
                    <a:pt x="1066242" y="1000125"/>
                  </a:moveTo>
                  <a:cubicBezTo>
                    <a:pt x="1065290" y="1006793"/>
                    <a:pt x="1063385" y="1013460"/>
                    <a:pt x="1052907" y="1019175"/>
                  </a:cubicBezTo>
                  <a:cubicBezTo>
                    <a:pt x="1053860" y="1014413"/>
                    <a:pt x="1063385" y="1008698"/>
                    <a:pt x="1060527" y="1002983"/>
                  </a:cubicBezTo>
                  <a:cubicBezTo>
                    <a:pt x="1070052" y="994410"/>
                    <a:pt x="1075767" y="985838"/>
                    <a:pt x="1081482" y="982028"/>
                  </a:cubicBezTo>
                  <a:cubicBezTo>
                    <a:pt x="1080530" y="987743"/>
                    <a:pt x="1071957" y="997268"/>
                    <a:pt x="1066242" y="1000125"/>
                  </a:cubicBezTo>
                  <a:close/>
                  <a:moveTo>
                    <a:pt x="1093865" y="967740"/>
                  </a:moveTo>
                  <a:cubicBezTo>
                    <a:pt x="1088150" y="973455"/>
                    <a:pt x="1085292" y="975360"/>
                    <a:pt x="1083387" y="981075"/>
                  </a:cubicBezTo>
                  <a:lnTo>
                    <a:pt x="1080530" y="978218"/>
                  </a:lnTo>
                  <a:cubicBezTo>
                    <a:pt x="1087197" y="972503"/>
                    <a:pt x="1091960" y="962025"/>
                    <a:pt x="1098627" y="955358"/>
                  </a:cubicBezTo>
                  <a:cubicBezTo>
                    <a:pt x="1098627" y="961073"/>
                    <a:pt x="1091960" y="963930"/>
                    <a:pt x="1093865" y="967740"/>
                  </a:cubicBezTo>
                  <a:close/>
                  <a:moveTo>
                    <a:pt x="1156730" y="868680"/>
                  </a:moveTo>
                  <a:cubicBezTo>
                    <a:pt x="1153872" y="868680"/>
                    <a:pt x="1155777" y="864870"/>
                    <a:pt x="1152920" y="864870"/>
                  </a:cubicBezTo>
                  <a:cubicBezTo>
                    <a:pt x="1154825" y="862965"/>
                    <a:pt x="1157682" y="855345"/>
                    <a:pt x="1159587" y="858203"/>
                  </a:cubicBezTo>
                  <a:cubicBezTo>
                    <a:pt x="1157682" y="855345"/>
                    <a:pt x="1163397" y="848678"/>
                    <a:pt x="1166255" y="843915"/>
                  </a:cubicBezTo>
                  <a:cubicBezTo>
                    <a:pt x="1161492" y="853440"/>
                    <a:pt x="1161492" y="862013"/>
                    <a:pt x="1156730" y="868680"/>
                  </a:cubicBezTo>
                  <a:close/>
                  <a:moveTo>
                    <a:pt x="1157682" y="895350"/>
                  </a:moveTo>
                  <a:cubicBezTo>
                    <a:pt x="1156730" y="894398"/>
                    <a:pt x="1154825" y="895350"/>
                    <a:pt x="1153872" y="897255"/>
                  </a:cubicBezTo>
                  <a:cubicBezTo>
                    <a:pt x="1151967" y="896303"/>
                    <a:pt x="1153872" y="893445"/>
                    <a:pt x="1156730" y="889635"/>
                  </a:cubicBezTo>
                  <a:cubicBezTo>
                    <a:pt x="1156730" y="892493"/>
                    <a:pt x="1158635" y="889635"/>
                    <a:pt x="1158635" y="892493"/>
                  </a:cubicBezTo>
                  <a:cubicBezTo>
                    <a:pt x="1160540" y="889635"/>
                    <a:pt x="1162445" y="883920"/>
                    <a:pt x="1164350" y="886778"/>
                  </a:cubicBezTo>
                  <a:cubicBezTo>
                    <a:pt x="1162445" y="887730"/>
                    <a:pt x="1160540" y="892493"/>
                    <a:pt x="1157682" y="895350"/>
                  </a:cubicBezTo>
                  <a:close/>
                  <a:moveTo>
                    <a:pt x="1166255" y="878205"/>
                  </a:moveTo>
                  <a:cubicBezTo>
                    <a:pt x="1166255" y="873443"/>
                    <a:pt x="1168160" y="872490"/>
                    <a:pt x="1171017" y="868680"/>
                  </a:cubicBezTo>
                  <a:cubicBezTo>
                    <a:pt x="1171970" y="873443"/>
                    <a:pt x="1169112" y="874395"/>
                    <a:pt x="1166255" y="878205"/>
                  </a:cubicBezTo>
                  <a:close/>
                  <a:moveTo>
                    <a:pt x="1171970" y="821055"/>
                  </a:moveTo>
                  <a:cubicBezTo>
                    <a:pt x="1171017" y="819150"/>
                    <a:pt x="1171970" y="817245"/>
                    <a:pt x="1172922" y="813435"/>
                  </a:cubicBezTo>
                  <a:cubicBezTo>
                    <a:pt x="1175780" y="814388"/>
                    <a:pt x="1173875" y="820103"/>
                    <a:pt x="1171970" y="821055"/>
                  </a:cubicBezTo>
                  <a:close/>
                  <a:moveTo>
                    <a:pt x="1171017" y="800100"/>
                  </a:moveTo>
                  <a:cubicBezTo>
                    <a:pt x="1171017" y="796290"/>
                    <a:pt x="1172922" y="794385"/>
                    <a:pt x="1174827" y="788670"/>
                  </a:cubicBezTo>
                  <a:cubicBezTo>
                    <a:pt x="1176732" y="788670"/>
                    <a:pt x="1172922" y="798195"/>
                    <a:pt x="1171017" y="800100"/>
                  </a:cubicBezTo>
                  <a:close/>
                  <a:moveTo>
                    <a:pt x="1178637" y="767715"/>
                  </a:moveTo>
                  <a:cubicBezTo>
                    <a:pt x="1180542" y="769620"/>
                    <a:pt x="1176732" y="773430"/>
                    <a:pt x="1176732" y="778193"/>
                  </a:cubicBezTo>
                  <a:cubicBezTo>
                    <a:pt x="1173875" y="778193"/>
                    <a:pt x="1178637" y="770573"/>
                    <a:pt x="1178637" y="767715"/>
                  </a:cubicBezTo>
                  <a:close/>
                  <a:moveTo>
                    <a:pt x="1178637" y="792480"/>
                  </a:moveTo>
                  <a:cubicBezTo>
                    <a:pt x="1177685" y="786765"/>
                    <a:pt x="1178637" y="783908"/>
                    <a:pt x="1180542" y="775335"/>
                  </a:cubicBezTo>
                  <a:cubicBezTo>
                    <a:pt x="1181495" y="778193"/>
                    <a:pt x="1179590" y="785813"/>
                    <a:pt x="1183400" y="778193"/>
                  </a:cubicBezTo>
                  <a:cubicBezTo>
                    <a:pt x="1185305" y="781050"/>
                    <a:pt x="1179590" y="787718"/>
                    <a:pt x="1178637" y="792480"/>
                  </a:cubicBezTo>
                  <a:close/>
                  <a:moveTo>
                    <a:pt x="1190067" y="726758"/>
                  </a:moveTo>
                  <a:cubicBezTo>
                    <a:pt x="1187210" y="741998"/>
                    <a:pt x="1188162" y="746760"/>
                    <a:pt x="1188162" y="754380"/>
                  </a:cubicBezTo>
                  <a:cubicBezTo>
                    <a:pt x="1187210" y="758190"/>
                    <a:pt x="1185305" y="755333"/>
                    <a:pt x="1184352" y="758190"/>
                  </a:cubicBezTo>
                  <a:cubicBezTo>
                    <a:pt x="1188162" y="757238"/>
                    <a:pt x="1185305" y="767715"/>
                    <a:pt x="1183400" y="775335"/>
                  </a:cubicBezTo>
                  <a:cubicBezTo>
                    <a:pt x="1180542" y="774383"/>
                    <a:pt x="1179590" y="774383"/>
                    <a:pt x="1179590" y="772478"/>
                  </a:cubicBezTo>
                  <a:cubicBezTo>
                    <a:pt x="1180542" y="771525"/>
                    <a:pt x="1182447" y="765810"/>
                    <a:pt x="1181495" y="763905"/>
                  </a:cubicBezTo>
                  <a:cubicBezTo>
                    <a:pt x="1178637" y="767715"/>
                    <a:pt x="1180542" y="759143"/>
                    <a:pt x="1178637" y="758190"/>
                  </a:cubicBezTo>
                  <a:cubicBezTo>
                    <a:pt x="1179590" y="755333"/>
                    <a:pt x="1180542" y="755333"/>
                    <a:pt x="1181495" y="757238"/>
                  </a:cubicBezTo>
                  <a:cubicBezTo>
                    <a:pt x="1182447" y="745808"/>
                    <a:pt x="1188162" y="733425"/>
                    <a:pt x="1189115" y="721995"/>
                  </a:cubicBezTo>
                  <a:cubicBezTo>
                    <a:pt x="1190067" y="721995"/>
                    <a:pt x="1190067" y="724853"/>
                    <a:pt x="1191020" y="722948"/>
                  </a:cubicBezTo>
                  <a:cubicBezTo>
                    <a:pt x="1187210" y="724853"/>
                    <a:pt x="1191972" y="718185"/>
                    <a:pt x="1190067" y="718185"/>
                  </a:cubicBezTo>
                  <a:cubicBezTo>
                    <a:pt x="1189115" y="720090"/>
                    <a:pt x="1188162" y="719138"/>
                    <a:pt x="1188162" y="718185"/>
                  </a:cubicBezTo>
                  <a:cubicBezTo>
                    <a:pt x="1189115" y="714375"/>
                    <a:pt x="1190067" y="711518"/>
                    <a:pt x="1191020" y="707708"/>
                  </a:cubicBezTo>
                  <a:cubicBezTo>
                    <a:pt x="1193877" y="706755"/>
                    <a:pt x="1189115" y="714375"/>
                    <a:pt x="1191972" y="714375"/>
                  </a:cubicBezTo>
                  <a:cubicBezTo>
                    <a:pt x="1192925" y="707708"/>
                    <a:pt x="1198640" y="698183"/>
                    <a:pt x="1195782" y="695325"/>
                  </a:cubicBezTo>
                  <a:cubicBezTo>
                    <a:pt x="1193877" y="701993"/>
                    <a:pt x="1193877" y="704850"/>
                    <a:pt x="1191020" y="707708"/>
                  </a:cubicBezTo>
                  <a:cubicBezTo>
                    <a:pt x="1191020" y="707708"/>
                    <a:pt x="1191020" y="707708"/>
                    <a:pt x="1191020" y="706755"/>
                  </a:cubicBezTo>
                  <a:cubicBezTo>
                    <a:pt x="1191972" y="701040"/>
                    <a:pt x="1193877" y="695325"/>
                    <a:pt x="1193877" y="688658"/>
                  </a:cubicBezTo>
                  <a:cubicBezTo>
                    <a:pt x="1194830" y="688658"/>
                    <a:pt x="1195782" y="687705"/>
                    <a:pt x="1196735" y="687705"/>
                  </a:cubicBezTo>
                  <a:cubicBezTo>
                    <a:pt x="1196735" y="687705"/>
                    <a:pt x="1196735" y="687705"/>
                    <a:pt x="1196735" y="687705"/>
                  </a:cubicBezTo>
                  <a:cubicBezTo>
                    <a:pt x="1198640" y="690563"/>
                    <a:pt x="1198640" y="695325"/>
                    <a:pt x="1197687" y="699135"/>
                  </a:cubicBezTo>
                  <a:cubicBezTo>
                    <a:pt x="1196735" y="702945"/>
                    <a:pt x="1194830" y="707708"/>
                    <a:pt x="1195782" y="711518"/>
                  </a:cubicBezTo>
                  <a:cubicBezTo>
                    <a:pt x="1193877" y="715328"/>
                    <a:pt x="1192925" y="714375"/>
                    <a:pt x="1191972" y="715328"/>
                  </a:cubicBezTo>
                  <a:cubicBezTo>
                    <a:pt x="1193877" y="718185"/>
                    <a:pt x="1191020" y="732473"/>
                    <a:pt x="1190067" y="735330"/>
                  </a:cubicBezTo>
                  <a:cubicBezTo>
                    <a:pt x="1188162" y="734378"/>
                    <a:pt x="1191972" y="727710"/>
                    <a:pt x="1190067" y="726758"/>
                  </a:cubicBezTo>
                  <a:close/>
                  <a:moveTo>
                    <a:pt x="1190067" y="801053"/>
                  </a:moveTo>
                  <a:cubicBezTo>
                    <a:pt x="1192925" y="796290"/>
                    <a:pt x="1191020" y="793433"/>
                    <a:pt x="1193877" y="790575"/>
                  </a:cubicBezTo>
                  <a:cubicBezTo>
                    <a:pt x="1197687" y="790575"/>
                    <a:pt x="1192925" y="803910"/>
                    <a:pt x="1190067" y="801053"/>
                  </a:cubicBezTo>
                  <a:close/>
                  <a:moveTo>
                    <a:pt x="1193877" y="787718"/>
                  </a:moveTo>
                  <a:cubicBezTo>
                    <a:pt x="1197687" y="785813"/>
                    <a:pt x="1199592" y="779145"/>
                    <a:pt x="1203402" y="779145"/>
                  </a:cubicBezTo>
                  <a:cubicBezTo>
                    <a:pt x="1200545" y="784860"/>
                    <a:pt x="1197687" y="790575"/>
                    <a:pt x="1193877" y="787718"/>
                  </a:cubicBezTo>
                  <a:close/>
                  <a:moveTo>
                    <a:pt x="1226262" y="529590"/>
                  </a:moveTo>
                  <a:cubicBezTo>
                    <a:pt x="1226262" y="529590"/>
                    <a:pt x="1226262" y="529590"/>
                    <a:pt x="1226262" y="529590"/>
                  </a:cubicBezTo>
                  <a:cubicBezTo>
                    <a:pt x="1226262" y="529590"/>
                    <a:pt x="1226262" y="529590"/>
                    <a:pt x="1226262" y="529590"/>
                  </a:cubicBezTo>
                  <a:cubicBezTo>
                    <a:pt x="1226262" y="529590"/>
                    <a:pt x="1226262" y="529590"/>
                    <a:pt x="1226262" y="529590"/>
                  </a:cubicBezTo>
                  <a:close/>
                  <a:moveTo>
                    <a:pt x="1230072" y="522923"/>
                  </a:moveTo>
                  <a:cubicBezTo>
                    <a:pt x="1231025" y="521018"/>
                    <a:pt x="1231025" y="529590"/>
                    <a:pt x="1231977" y="535305"/>
                  </a:cubicBezTo>
                  <a:cubicBezTo>
                    <a:pt x="1228167" y="533400"/>
                    <a:pt x="1229120" y="526733"/>
                    <a:pt x="1230072" y="52292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5" name="任意多边形: 形状 104">
              <a:extLst>
                <a:ext uri="{FF2B5EF4-FFF2-40B4-BE49-F238E27FC236}">
                  <a16:creationId xmlns:a16="http://schemas.microsoft.com/office/drawing/2014/main" id="{5E34777F-D36C-B528-D3E1-FAF214012B89}"/>
                </a:ext>
              </a:extLst>
            </p:cNvPr>
            <p:cNvSpPr/>
            <p:nvPr/>
          </p:nvSpPr>
          <p:spPr>
            <a:xfrm>
              <a:off x="1823356" y="2497723"/>
              <a:ext cx="13846" cy="7005"/>
            </a:xfrm>
            <a:custGeom>
              <a:avLst/>
              <a:gdLst>
                <a:gd name="connsiteX0" fmla="*/ 18097 w 18827"/>
                <a:gd name="connsiteY0" fmla="*/ 0 h 9525"/>
                <a:gd name="connsiteX1" fmla="*/ 0 w 18827"/>
                <a:gd name="connsiteY1" fmla="*/ 9525 h 9525"/>
                <a:gd name="connsiteX2" fmla="*/ 18097 w 18827"/>
                <a:gd name="connsiteY2" fmla="*/ 0 h 9525"/>
              </a:gdLst>
              <a:ahLst/>
              <a:cxnLst>
                <a:cxn ang="0">
                  <a:pos x="connsiteX0" y="connsiteY0"/>
                </a:cxn>
                <a:cxn ang="0">
                  <a:pos x="connsiteX1" y="connsiteY1"/>
                </a:cxn>
                <a:cxn ang="0">
                  <a:pos x="connsiteX2" y="connsiteY2"/>
                </a:cxn>
              </a:cxnLst>
              <a:rect l="l" t="t" r="r" b="b"/>
              <a:pathLst>
                <a:path w="18827" h="9525">
                  <a:moveTo>
                    <a:pt x="18097" y="0"/>
                  </a:moveTo>
                  <a:cubicBezTo>
                    <a:pt x="16192" y="3810"/>
                    <a:pt x="952" y="8573"/>
                    <a:pt x="0" y="9525"/>
                  </a:cubicBezTo>
                  <a:cubicBezTo>
                    <a:pt x="2857" y="9525"/>
                    <a:pt x="22860" y="953"/>
                    <a:pt x="18097"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6" name="任意多边形: 形状 105">
              <a:extLst>
                <a:ext uri="{FF2B5EF4-FFF2-40B4-BE49-F238E27FC236}">
                  <a16:creationId xmlns:a16="http://schemas.microsoft.com/office/drawing/2014/main" id="{E163FBCB-329E-13C7-2F4A-5E7DAC80FC1C}"/>
                </a:ext>
              </a:extLst>
            </p:cNvPr>
            <p:cNvSpPr/>
            <p:nvPr/>
          </p:nvSpPr>
          <p:spPr>
            <a:xfrm>
              <a:off x="2062931" y="2412776"/>
              <a:ext cx="56741" cy="9881"/>
            </a:xfrm>
            <a:custGeom>
              <a:avLst/>
              <a:gdLst>
                <a:gd name="connsiteX0" fmla="*/ 13335 w 77152"/>
                <a:gd name="connsiteY0" fmla="*/ 5016 h 13435"/>
                <a:gd name="connsiteX1" fmla="*/ 3810 w 77152"/>
                <a:gd name="connsiteY1" fmla="*/ 2158 h 13435"/>
                <a:gd name="connsiteX2" fmla="*/ 30480 w 77152"/>
                <a:gd name="connsiteY2" fmla="*/ 7873 h 13435"/>
                <a:gd name="connsiteX3" fmla="*/ 32385 w 77152"/>
                <a:gd name="connsiteY3" fmla="*/ 5968 h 13435"/>
                <a:gd name="connsiteX4" fmla="*/ 37148 w 77152"/>
                <a:gd name="connsiteY4" fmla="*/ 9778 h 13435"/>
                <a:gd name="connsiteX5" fmla="*/ 77152 w 77152"/>
                <a:gd name="connsiteY5" fmla="*/ 12636 h 13435"/>
                <a:gd name="connsiteX6" fmla="*/ 71438 w 77152"/>
                <a:gd name="connsiteY6" fmla="*/ 7873 h 13435"/>
                <a:gd name="connsiteX7" fmla="*/ 65723 w 77152"/>
                <a:gd name="connsiteY7" fmla="*/ 10731 h 13435"/>
                <a:gd name="connsiteX8" fmla="*/ 62865 w 77152"/>
                <a:gd name="connsiteY8" fmla="*/ 9778 h 13435"/>
                <a:gd name="connsiteX9" fmla="*/ 47625 w 77152"/>
                <a:gd name="connsiteY9" fmla="*/ 5016 h 13435"/>
                <a:gd name="connsiteX10" fmla="*/ 45720 w 77152"/>
                <a:gd name="connsiteY10" fmla="*/ 7873 h 13435"/>
                <a:gd name="connsiteX11" fmla="*/ 36195 w 77152"/>
                <a:gd name="connsiteY11" fmla="*/ 6921 h 13435"/>
                <a:gd name="connsiteX12" fmla="*/ 28575 w 77152"/>
                <a:gd name="connsiteY12" fmla="*/ 3111 h 13435"/>
                <a:gd name="connsiteX13" fmla="*/ 0 w 77152"/>
                <a:gd name="connsiteY13" fmla="*/ 253 h 13435"/>
                <a:gd name="connsiteX14" fmla="*/ 952 w 77152"/>
                <a:gd name="connsiteY14" fmla="*/ 5016 h 13435"/>
                <a:gd name="connsiteX15" fmla="*/ 13335 w 77152"/>
                <a:gd name="connsiteY15" fmla="*/ 5016 h 1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2" h="13435">
                  <a:moveTo>
                    <a:pt x="13335" y="5016"/>
                  </a:moveTo>
                  <a:cubicBezTo>
                    <a:pt x="12383" y="3111"/>
                    <a:pt x="4763" y="4063"/>
                    <a:pt x="3810" y="2158"/>
                  </a:cubicBezTo>
                  <a:cubicBezTo>
                    <a:pt x="14288" y="253"/>
                    <a:pt x="20002" y="6921"/>
                    <a:pt x="30480" y="7873"/>
                  </a:cubicBezTo>
                  <a:cubicBezTo>
                    <a:pt x="30480" y="6921"/>
                    <a:pt x="30480" y="5968"/>
                    <a:pt x="32385" y="5968"/>
                  </a:cubicBezTo>
                  <a:cubicBezTo>
                    <a:pt x="34290" y="6921"/>
                    <a:pt x="34290" y="8826"/>
                    <a:pt x="37148" y="9778"/>
                  </a:cubicBezTo>
                  <a:cubicBezTo>
                    <a:pt x="47625" y="9778"/>
                    <a:pt x="68580" y="15493"/>
                    <a:pt x="77152" y="12636"/>
                  </a:cubicBezTo>
                  <a:cubicBezTo>
                    <a:pt x="75248" y="10731"/>
                    <a:pt x="65723" y="9778"/>
                    <a:pt x="71438" y="7873"/>
                  </a:cubicBezTo>
                  <a:cubicBezTo>
                    <a:pt x="63818" y="5968"/>
                    <a:pt x="70485" y="9778"/>
                    <a:pt x="65723" y="10731"/>
                  </a:cubicBezTo>
                  <a:cubicBezTo>
                    <a:pt x="65723" y="9778"/>
                    <a:pt x="64770" y="9778"/>
                    <a:pt x="62865" y="9778"/>
                  </a:cubicBezTo>
                  <a:cubicBezTo>
                    <a:pt x="65723" y="6921"/>
                    <a:pt x="52388" y="7873"/>
                    <a:pt x="47625" y="5016"/>
                  </a:cubicBezTo>
                  <a:cubicBezTo>
                    <a:pt x="43815" y="5968"/>
                    <a:pt x="50483" y="7873"/>
                    <a:pt x="45720" y="7873"/>
                  </a:cubicBezTo>
                  <a:cubicBezTo>
                    <a:pt x="42863" y="5016"/>
                    <a:pt x="36195" y="3111"/>
                    <a:pt x="36195" y="6921"/>
                  </a:cubicBezTo>
                  <a:cubicBezTo>
                    <a:pt x="37148" y="5968"/>
                    <a:pt x="23813" y="5968"/>
                    <a:pt x="28575" y="3111"/>
                  </a:cubicBezTo>
                  <a:cubicBezTo>
                    <a:pt x="11430" y="1206"/>
                    <a:pt x="13335" y="-699"/>
                    <a:pt x="0" y="253"/>
                  </a:cubicBezTo>
                  <a:cubicBezTo>
                    <a:pt x="952" y="3111"/>
                    <a:pt x="0" y="2158"/>
                    <a:pt x="952" y="5016"/>
                  </a:cubicBezTo>
                  <a:cubicBezTo>
                    <a:pt x="6668" y="3111"/>
                    <a:pt x="9525" y="5968"/>
                    <a:pt x="13335" y="5016"/>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7" name="任意多边形: 形状 106">
              <a:extLst>
                <a:ext uri="{FF2B5EF4-FFF2-40B4-BE49-F238E27FC236}">
                  <a16:creationId xmlns:a16="http://schemas.microsoft.com/office/drawing/2014/main" id="{EF60795A-82BB-0A60-E49A-2078289F829C}"/>
                </a:ext>
              </a:extLst>
            </p:cNvPr>
            <p:cNvSpPr/>
            <p:nvPr/>
          </p:nvSpPr>
          <p:spPr>
            <a:xfrm>
              <a:off x="2206535" y="2506691"/>
              <a:ext cx="9106" cy="2941"/>
            </a:xfrm>
            <a:custGeom>
              <a:avLst/>
              <a:gdLst>
                <a:gd name="connsiteX0" fmla="*/ 0 w 12382"/>
                <a:gd name="connsiteY0" fmla="*/ 189 h 3999"/>
                <a:gd name="connsiteX1" fmla="*/ 12383 w 12382"/>
                <a:gd name="connsiteY1" fmla="*/ 3999 h 3999"/>
                <a:gd name="connsiteX2" fmla="*/ 0 w 12382"/>
                <a:gd name="connsiteY2" fmla="*/ 189 h 3999"/>
              </a:gdLst>
              <a:ahLst/>
              <a:cxnLst>
                <a:cxn ang="0">
                  <a:pos x="connsiteX0" y="connsiteY0"/>
                </a:cxn>
                <a:cxn ang="0">
                  <a:pos x="connsiteX1" y="connsiteY1"/>
                </a:cxn>
                <a:cxn ang="0">
                  <a:pos x="connsiteX2" y="connsiteY2"/>
                </a:cxn>
              </a:cxnLst>
              <a:rect l="l" t="t" r="r" b="b"/>
              <a:pathLst>
                <a:path w="12382" h="3999">
                  <a:moveTo>
                    <a:pt x="0" y="189"/>
                  </a:moveTo>
                  <a:cubicBezTo>
                    <a:pt x="3810" y="1142"/>
                    <a:pt x="9525" y="3999"/>
                    <a:pt x="12383" y="3999"/>
                  </a:cubicBezTo>
                  <a:cubicBezTo>
                    <a:pt x="9525" y="2094"/>
                    <a:pt x="2858" y="-763"/>
                    <a:pt x="0" y="189"/>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8" name="任意多边形: 形状 107">
              <a:extLst>
                <a:ext uri="{FF2B5EF4-FFF2-40B4-BE49-F238E27FC236}">
                  <a16:creationId xmlns:a16="http://schemas.microsoft.com/office/drawing/2014/main" id="{B8F0D863-7978-6554-5262-167010B91CD0}"/>
                </a:ext>
              </a:extLst>
            </p:cNvPr>
            <p:cNvSpPr/>
            <p:nvPr/>
          </p:nvSpPr>
          <p:spPr>
            <a:xfrm>
              <a:off x="2242962" y="2506830"/>
              <a:ext cx="7863" cy="3424"/>
            </a:xfrm>
            <a:custGeom>
              <a:avLst/>
              <a:gdLst>
                <a:gd name="connsiteX0" fmla="*/ 10477 w 10691"/>
                <a:gd name="connsiteY0" fmla="*/ 2858 h 4656"/>
                <a:gd name="connsiteX1" fmla="*/ 0 w 10691"/>
                <a:gd name="connsiteY1" fmla="*/ 0 h 4656"/>
                <a:gd name="connsiteX2" fmla="*/ 10477 w 10691"/>
                <a:gd name="connsiteY2" fmla="*/ 2858 h 4656"/>
              </a:gdLst>
              <a:ahLst/>
              <a:cxnLst>
                <a:cxn ang="0">
                  <a:pos x="connsiteX0" y="connsiteY0"/>
                </a:cxn>
                <a:cxn ang="0">
                  <a:pos x="connsiteX1" y="connsiteY1"/>
                </a:cxn>
                <a:cxn ang="0">
                  <a:pos x="connsiteX2" y="connsiteY2"/>
                </a:cxn>
              </a:cxnLst>
              <a:rect l="l" t="t" r="r" b="b"/>
              <a:pathLst>
                <a:path w="10691" h="4656">
                  <a:moveTo>
                    <a:pt x="10477" y="2858"/>
                  </a:moveTo>
                  <a:cubicBezTo>
                    <a:pt x="8572" y="5715"/>
                    <a:pt x="2857" y="0"/>
                    <a:pt x="0" y="0"/>
                  </a:cubicBezTo>
                  <a:cubicBezTo>
                    <a:pt x="952" y="3810"/>
                    <a:pt x="12382" y="6667"/>
                    <a:pt x="10477" y="2858"/>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09" name="任意多边形: 形状 108">
              <a:extLst>
                <a:ext uri="{FF2B5EF4-FFF2-40B4-BE49-F238E27FC236}">
                  <a16:creationId xmlns:a16="http://schemas.microsoft.com/office/drawing/2014/main" id="{E25C044F-D1DB-8E89-8F26-BAA6A860E9B5}"/>
                </a:ext>
              </a:extLst>
            </p:cNvPr>
            <p:cNvSpPr/>
            <p:nvPr/>
          </p:nvSpPr>
          <p:spPr>
            <a:xfrm>
              <a:off x="2273084" y="2484192"/>
              <a:ext cx="16812" cy="8072"/>
            </a:xfrm>
            <a:custGeom>
              <a:avLst/>
              <a:gdLst>
                <a:gd name="connsiteX0" fmla="*/ 10477 w 22860"/>
                <a:gd name="connsiteY0" fmla="*/ 9827 h 10976"/>
                <a:gd name="connsiteX1" fmla="*/ 15240 w 22860"/>
                <a:gd name="connsiteY1" fmla="*/ 10779 h 10976"/>
                <a:gd name="connsiteX2" fmla="*/ 15240 w 22860"/>
                <a:gd name="connsiteY2" fmla="*/ 6969 h 10976"/>
                <a:gd name="connsiteX3" fmla="*/ 22860 w 22860"/>
                <a:gd name="connsiteY3" fmla="*/ 8874 h 10976"/>
                <a:gd name="connsiteX4" fmla="*/ 0 w 22860"/>
                <a:gd name="connsiteY4" fmla="*/ 302 h 10976"/>
                <a:gd name="connsiteX5" fmla="*/ 10477 w 22860"/>
                <a:gd name="connsiteY5" fmla="*/ 9827 h 1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 h="10976">
                  <a:moveTo>
                    <a:pt x="10477" y="9827"/>
                  </a:moveTo>
                  <a:cubicBezTo>
                    <a:pt x="11430" y="8874"/>
                    <a:pt x="14288" y="11732"/>
                    <a:pt x="15240" y="10779"/>
                  </a:cubicBezTo>
                  <a:cubicBezTo>
                    <a:pt x="12383" y="9827"/>
                    <a:pt x="12383" y="5064"/>
                    <a:pt x="15240" y="6969"/>
                  </a:cubicBezTo>
                  <a:cubicBezTo>
                    <a:pt x="17145" y="9827"/>
                    <a:pt x="19050" y="7922"/>
                    <a:pt x="22860" y="8874"/>
                  </a:cubicBezTo>
                  <a:cubicBezTo>
                    <a:pt x="15240" y="6017"/>
                    <a:pt x="3810" y="-1603"/>
                    <a:pt x="0" y="302"/>
                  </a:cubicBezTo>
                  <a:cubicBezTo>
                    <a:pt x="6668" y="1254"/>
                    <a:pt x="13335" y="7922"/>
                    <a:pt x="10477" y="982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0" name="任意多边形: 形状 109">
              <a:extLst>
                <a:ext uri="{FF2B5EF4-FFF2-40B4-BE49-F238E27FC236}">
                  <a16:creationId xmlns:a16="http://schemas.microsoft.com/office/drawing/2014/main" id="{1B8C464C-E9A9-48FD-5A0F-E9FF0F83C348}"/>
                </a:ext>
              </a:extLst>
            </p:cNvPr>
            <p:cNvSpPr/>
            <p:nvPr/>
          </p:nvSpPr>
          <p:spPr>
            <a:xfrm>
              <a:off x="2282445" y="2550262"/>
              <a:ext cx="7472" cy="5712"/>
            </a:xfrm>
            <a:custGeom>
              <a:avLst/>
              <a:gdLst>
                <a:gd name="connsiteX0" fmla="*/ 606 w 10160"/>
                <a:gd name="connsiteY0" fmla="*/ 0 h 7767"/>
                <a:gd name="connsiteX1" fmla="*/ 5369 w 10160"/>
                <a:gd name="connsiteY1" fmla="*/ 6668 h 7767"/>
                <a:gd name="connsiteX2" fmla="*/ 9179 w 10160"/>
                <a:gd name="connsiteY2" fmla="*/ 6668 h 7767"/>
                <a:gd name="connsiteX3" fmla="*/ 5369 w 10160"/>
                <a:gd name="connsiteY3" fmla="*/ 2858 h 7767"/>
                <a:gd name="connsiteX4" fmla="*/ 6321 w 10160"/>
                <a:gd name="connsiteY4" fmla="*/ 1905 h 7767"/>
                <a:gd name="connsiteX5" fmla="*/ 2511 w 10160"/>
                <a:gd name="connsiteY5" fmla="*/ 1905 h 7767"/>
                <a:gd name="connsiteX6" fmla="*/ 606 w 10160"/>
                <a:gd name="connsiteY6" fmla="*/ 0 h 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60" h="7767">
                  <a:moveTo>
                    <a:pt x="606" y="0"/>
                  </a:moveTo>
                  <a:cubicBezTo>
                    <a:pt x="-1299" y="1905"/>
                    <a:pt x="1559" y="3810"/>
                    <a:pt x="5369" y="6668"/>
                  </a:cubicBezTo>
                  <a:cubicBezTo>
                    <a:pt x="4416" y="2858"/>
                    <a:pt x="12989" y="10478"/>
                    <a:pt x="9179" y="6668"/>
                  </a:cubicBezTo>
                  <a:cubicBezTo>
                    <a:pt x="6321" y="4763"/>
                    <a:pt x="4416" y="4763"/>
                    <a:pt x="5369" y="2858"/>
                  </a:cubicBezTo>
                  <a:cubicBezTo>
                    <a:pt x="6321" y="3810"/>
                    <a:pt x="7274" y="2858"/>
                    <a:pt x="6321" y="1905"/>
                  </a:cubicBezTo>
                  <a:cubicBezTo>
                    <a:pt x="5369" y="1905"/>
                    <a:pt x="4416" y="2858"/>
                    <a:pt x="2511" y="1905"/>
                  </a:cubicBezTo>
                  <a:cubicBezTo>
                    <a:pt x="1559" y="953"/>
                    <a:pt x="1559" y="953"/>
                    <a:pt x="606"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1" name="任意多边形: 形状 110">
              <a:extLst>
                <a:ext uri="{FF2B5EF4-FFF2-40B4-BE49-F238E27FC236}">
                  <a16:creationId xmlns:a16="http://schemas.microsoft.com/office/drawing/2014/main" id="{49A6C583-77D5-4FFA-10AF-AF5DFAD3D950}"/>
                </a:ext>
              </a:extLst>
            </p:cNvPr>
            <p:cNvSpPr/>
            <p:nvPr/>
          </p:nvSpPr>
          <p:spPr>
            <a:xfrm>
              <a:off x="2290596" y="2556956"/>
              <a:ext cx="22878" cy="19224"/>
            </a:xfrm>
            <a:custGeom>
              <a:avLst/>
              <a:gdLst>
                <a:gd name="connsiteX0" fmla="*/ 0 w 31108"/>
                <a:gd name="connsiteY0" fmla="*/ 423 h 26140"/>
                <a:gd name="connsiteX1" fmla="*/ 22860 w 31108"/>
                <a:gd name="connsiteY1" fmla="*/ 22331 h 26140"/>
                <a:gd name="connsiteX2" fmla="*/ 20955 w 31108"/>
                <a:gd name="connsiteY2" fmla="*/ 19473 h 26140"/>
                <a:gd name="connsiteX3" fmla="*/ 30480 w 31108"/>
                <a:gd name="connsiteY3" fmla="*/ 26141 h 26140"/>
                <a:gd name="connsiteX4" fmla="*/ 27623 w 31108"/>
                <a:gd name="connsiteY4" fmla="*/ 20426 h 26140"/>
                <a:gd name="connsiteX5" fmla="*/ 4763 w 31108"/>
                <a:gd name="connsiteY5" fmla="*/ 423 h 26140"/>
                <a:gd name="connsiteX6" fmla="*/ 0 w 31108"/>
                <a:gd name="connsiteY6" fmla="*/ 423 h 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08" h="26140">
                  <a:moveTo>
                    <a:pt x="0" y="423"/>
                  </a:moveTo>
                  <a:cubicBezTo>
                    <a:pt x="6668" y="8043"/>
                    <a:pt x="14288" y="21378"/>
                    <a:pt x="22860" y="22331"/>
                  </a:cubicBezTo>
                  <a:cubicBezTo>
                    <a:pt x="21908" y="21378"/>
                    <a:pt x="20955" y="20426"/>
                    <a:pt x="20955" y="19473"/>
                  </a:cubicBezTo>
                  <a:cubicBezTo>
                    <a:pt x="24765" y="22331"/>
                    <a:pt x="26670" y="21378"/>
                    <a:pt x="30480" y="26141"/>
                  </a:cubicBezTo>
                  <a:cubicBezTo>
                    <a:pt x="32385" y="25188"/>
                    <a:pt x="29527" y="22331"/>
                    <a:pt x="27623" y="20426"/>
                  </a:cubicBezTo>
                  <a:cubicBezTo>
                    <a:pt x="21908" y="17568"/>
                    <a:pt x="2858" y="5186"/>
                    <a:pt x="4763" y="423"/>
                  </a:cubicBezTo>
                  <a:cubicBezTo>
                    <a:pt x="3810" y="423"/>
                    <a:pt x="1905" y="-529"/>
                    <a:pt x="0" y="42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2" name="任意多边形: 形状 111">
              <a:extLst>
                <a:ext uri="{FF2B5EF4-FFF2-40B4-BE49-F238E27FC236}">
                  <a16:creationId xmlns:a16="http://schemas.microsoft.com/office/drawing/2014/main" id="{A76048C1-1CA1-2B25-0794-D9AC230F7554}"/>
                </a:ext>
              </a:extLst>
            </p:cNvPr>
            <p:cNvSpPr/>
            <p:nvPr/>
          </p:nvSpPr>
          <p:spPr>
            <a:xfrm>
              <a:off x="2331926" y="2537653"/>
              <a:ext cx="77836" cy="80558"/>
            </a:xfrm>
            <a:custGeom>
              <a:avLst/>
              <a:gdLst>
                <a:gd name="connsiteX0" fmla="*/ 0 w 105835"/>
                <a:gd name="connsiteY0" fmla="*/ 0 h 109537"/>
                <a:gd name="connsiteX1" fmla="*/ 18098 w 105835"/>
                <a:gd name="connsiteY1" fmla="*/ 20002 h 109537"/>
                <a:gd name="connsiteX2" fmla="*/ 25717 w 105835"/>
                <a:gd name="connsiteY2" fmla="*/ 25717 h 109537"/>
                <a:gd name="connsiteX3" fmla="*/ 20955 w 105835"/>
                <a:gd name="connsiteY3" fmla="*/ 25717 h 109537"/>
                <a:gd name="connsiteX4" fmla="*/ 28575 w 105835"/>
                <a:gd name="connsiteY4" fmla="*/ 31432 h 109537"/>
                <a:gd name="connsiteX5" fmla="*/ 36195 w 105835"/>
                <a:gd name="connsiteY5" fmla="*/ 39052 h 109537"/>
                <a:gd name="connsiteX6" fmla="*/ 50483 w 105835"/>
                <a:gd name="connsiteY6" fmla="*/ 56197 h 109537"/>
                <a:gd name="connsiteX7" fmla="*/ 80010 w 105835"/>
                <a:gd name="connsiteY7" fmla="*/ 86677 h 109537"/>
                <a:gd name="connsiteX8" fmla="*/ 93345 w 105835"/>
                <a:gd name="connsiteY8" fmla="*/ 106680 h 109537"/>
                <a:gd name="connsiteX9" fmla="*/ 96202 w 105835"/>
                <a:gd name="connsiteY9" fmla="*/ 103822 h 109537"/>
                <a:gd name="connsiteX10" fmla="*/ 81915 w 105835"/>
                <a:gd name="connsiteY10" fmla="*/ 80010 h 109537"/>
                <a:gd name="connsiteX11" fmla="*/ 81915 w 105835"/>
                <a:gd name="connsiteY11" fmla="*/ 79057 h 109537"/>
                <a:gd name="connsiteX12" fmla="*/ 81915 w 105835"/>
                <a:gd name="connsiteY12" fmla="*/ 80010 h 109537"/>
                <a:gd name="connsiteX13" fmla="*/ 87630 w 105835"/>
                <a:gd name="connsiteY13" fmla="*/ 84772 h 109537"/>
                <a:gd name="connsiteX14" fmla="*/ 90488 w 105835"/>
                <a:gd name="connsiteY14" fmla="*/ 82867 h 109537"/>
                <a:gd name="connsiteX15" fmla="*/ 92392 w 105835"/>
                <a:gd name="connsiteY15" fmla="*/ 91440 h 109537"/>
                <a:gd name="connsiteX16" fmla="*/ 99060 w 105835"/>
                <a:gd name="connsiteY16" fmla="*/ 98107 h 109537"/>
                <a:gd name="connsiteX17" fmla="*/ 98108 w 105835"/>
                <a:gd name="connsiteY17" fmla="*/ 100965 h 109537"/>
                <a:gd name="connsiteX18" fmla="*/ 105727 w 105835"/>
                <a:gd name="connsiteY18" fmla="*/ 109538 h 109537"/>
                <a:gd name="connsiteX19" fmla="*/ 101917 w 105835"/>
                <a:gd name="connsiteY19" fmla="*/ 94297 h 109537"/>
                <a:gd name="connsiteX20" fmla="*/ 96202 w 105835"/>
                <a:gd name="connsiteY20" fmla="*/ 88582 h 109537"/>
                <a:gd name="connsiteX21" fmla="*/ 97155 w 105835"/>
                <a:gd name="connsiteY21" fmla="*/ 85725 h 109537"/>
                <a:gd name="connsiteX22" fmla="*/ 89535 w 105835"/>
                <a:gd name="connsiteY22" fmla="*/ 77152 h 109537"/>
                <a:gd name="connsiteX23" fmla="*/ 88583 w 105835"/>
                <a:gd name="connsiteY23" fmla="*/ 80010 h 109537"/>
                <a:gd name="connsiteX24" fmla="*/ 74295 w 105835"/>
                <a:gd name="connsiteY24" fmla="*/ 59055 h 109537"/>
                <a:gd name="connsiteX25" fmla="*/ 64770 w 105835"/>
                <a:gd name="connsiteY25" fmla="*/ 50482 h 109537"/>
                <a:gd name="connsiteX26" fmla="*/ 60960 w 105835"/>
                <a:gd name="connsiteY26" fmla="*/ 51435 h 109537"/>
                <a:gd name="connsiteX27" fmla="*/ 60008 w 105835"/>
                <a:gd name="connsiteY27" fmla="*/ 45720 h 109537"/>
                <a:gd name="connsiteX28" fmla="*/ 64770 w 105835"/>
                <a:gd name="connsiteY28" fmla="*/ 47625 h 109537"/>
                <a:gd name="connsiteX29" fmla="*/ 56198 w 105835"/>
                <a:gd name="connsiteY29" fmla="*/ 40957 h 109537"/>
                <a:gd name="connsiteX30" fmla="*/ 58102 w 105835"/>
                <a:gd name="connsiteY30" fmla="*/ 45720 h 109537"/>
                <a:gd name="connsiteX31" fmla="*/ 51435 w 105835"/>
                <a:gd name="connsiteY31" fmla="*/ 39052 h 109537"/>
                <a:gd name="connsiteX32" fmla="*/ 45720 w 105835"/>
                <a:gd name="connsiteY32" fmla="*/ 40957 h 109537"/>
                <a:gd name="connsiteX33" fmla="*/ 35242 w 105835"/>
                <a:gd name="connsiteY33" fmla="*/ 31432 h 109537"/>
                <a:gd name="connsiteX34" fmla="*/ 33338 w 105835"/>
                <a:gd name="connsiteY34" fmla="*/ 19050 h 109537"/>
                <a:gd name="connsiteX35" fmla="*/ 26670 w 105835"/>
                <a:gd name="connsiteY35" fmla="*/ 14288 h 109537"/>
                <a:gd name="connsiteX36" fmla="*/ 27623 w 105835"/>
                <a:gd name="connsiteY36" fmla="*/ 20002 h 109537"/>
                <a:gd name="connsiteX37" fmla="*/ 9525 w 105835"/>
                <a:gd name="connsiteY37" fmla="*/ 3810 h 109537"/>
                <a:gd name="connsiteX38" fmla="*/ 0 w 105835"/>
                <a:gd name="connsiteY38" fmla="*/ 0 h 109537"/>
                <a:gd name="connsiteX39" fmla="*/ 62865 w 105835"/>
                <a:gd name="connsiteY39" fmla="*/ 60007 h 109537"/>
                <a:gd name="connsiteX40" fmla="*/ 68580 w 105835"/>
                <a:gd name="connsiteY40" fmla="*/ 65722 h 109537"/>
                <a:gd name="connsiteX41" fmla="*/ 61913 w 105835"/>
                <a:gd name="connsiteY41" fmla="*/ 62865 h 109537"/>
                <a:gd name="connsiteX42" fmla="*/ 62865 w 105835"/>
                <a:gd name="connsiteY42" fmla="*/ 60007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835" h="109537">
                  <a:moveTo>
                    <a:pt x="0" y="0"/>
                  </a:moveTo>
                  <a:cubicBezTo>
                    <a:pt x="1905" y="4763"/>
                    <a:pt x="18098" y="14288"/>
                    <a:pt x="18098" y="20002"/>
                  </a:cubicBezTo>
                  <a:cubicBezTo>
                    <a:pt x="20955" y="22860"/>
                    <a:pt x="22860" y="21907"/>
                    <a:pt x="25717" y="25717"/>
                  </a:cubicBezTo>
                  <a:cubicBezTo>
                    <a:pt x="24765" y="25717"/>
                    <a:pt x="22860" y="25717"/>
                    <a:pt x="20955" y="25717"/>
                  </a:cubicBezTo>
                  <a:cubicBezTo>
                    <a:pt x="23813" y="27622"/>
                    <a:pt x="25717" y="29527"/>
                    <a:pt x="28575" y="31432"/>
                  </a:cubicBezTo>
                  <a:cubicBezTo>
                    <a:pt x="31433" y="33338"/>
                    <a:pt x="33338" y="36195"/>
                    <a:pt x="36195" y="39052"/>
                  </a:cubicBezTo>
                  <a:cubicBezTo>
                    <a:pt x="40958" y="44767"/>
                    <a:pt x="45720" y="50482"/>
                    <a:pt x="50483" y="56197"/>
                  </a:cubicBezTo>
                  <a:cubicBezTo>
                    <a:pt x="60008" y="67627"/>
                    <a:pt x="70485" y="79057"/>
                    <a:pt x="80010" y="86677"/>
                  </a:cubicBezTo>
                  <a:cubicBezTo>
                    <a:pt x="80963" y="96202"/>
                    <a:pt x="94298" y="99060"/>
                    <a:pt x="93345" y="106680"/>
                  </a:cubicBezTo>
                  <a:cubicBezTo>
                    <a:pt x="94298" y="103822"/>
                    <a:pt x="94298" y="104775"/>
                    <a:pt x="96202" y="103822"/>
                  </a:cubicBezTo>
                  <a:cubicBezTo>
                    <a:pt x="88583" y="97155"/>
                    <a:pt x="80963" y="84772"/>
                    <a:pt x="81915" y="80010"/>
                  </a:cubicBezTo>
                  <a:cubicBezTo>
                    <a:pt x="81915" y="80010"/>
                    <a:pt x="81915" y="79057"/>
                    <a:pt x="81915" y="79057"/>
                  </a:cubicBezTo>
                  <a:cubicBezTo>
                    <a:pt x="81915" y="79057"/>
                    <a:pt x="81915" y="80010"/>
                    <a:pt x="81915" y="80010"/>
                  </a:cubicBezTo>
                  <a:cubicBezTo>
                    <a:pt x="82867" y="80963"/>
                    <a:pt x="87630" y="79057"/>
                    <a:pt x="87630" y="84772"/>
                  </a:cubicBezTo>
                  <a:cubicBezTo>
                    <a:pt x="90488" y="85725"/>
                    <a:pt x="87630" y="80010"/>
                    <a:pt x="90488" y="82867"/>
                  </a:cubicBezTo>
                  <a:cubicBezTo>
                    <a:pt x="91440" y="85725"/>
                    <a:pt x="92392" y="88582"/>
                    <a:pt x="92392" y="91440"/>
                  </a:cubicBezTo>
                  <a:cubicBezTo>
                    <a:pt x="95250" y="94297"/>
                    <a:pt x="97155" y="96202"/>
                    <a:pt x="99060" y="98107"/>
                  </a:cubicBezTo>
                  <a:cubicBezTo>
                    <a:pt x="98108" y="99060"/>
                    <a:pt x="97155" y="99060"/>
                    <a:pt x="98108" y="100965"/>
                  </a:cubicBezTo>
                  <a:cubicBezTo>
                    <a:pt x="100965" y="97155"/>
                    <a:pt x="103823" y="106680"/>
                    <a:pt x="105727" y="109538"/>
                  </a:cubicBezTo>
                  <a:cubicBezTo>
                    <a:pt x="106680" y="105727"/>
                    <a:pt x="100965" y="98107"/>
                    <a:pt x="101917" y="94297"/>
                  </a:cubicBezTo>
                  <a:cubicBezTo>
                    <a:pt x="99060" y="95250"/>
                    <a:pt x="100013" y="92392"/>
                    <a:pt x="96202" y="88582"/>
                  </a:cubicBezTo>
                  <a:cubicBezTo>
                    <a:pt x="97155" y="87630"/>
                    <a:pt x="98108" y="87630"/>
                    <a:pt x="97155" y="85725"/>
                  </a:cubicBezTo>
                  <a:cubicBezTo>
                    <a:pt x="96202" y="85725"/>
                    <a:pt x="94298" y="79057"/>
                    <a:pt x="89535" y="77152"/>
                  </a:cubicBezTo>
                  <a:cubicBezTo>
                    <a:pt x="91440" y="80010"/>
                    <a:pt x="90488" y="80963"/>
                    <a:pt x="88583" y="80010"/>
                  </a:cubicBezTo>
                  <a:cubicBezTo>
                    <a:pt x="84773" y="73342"/>
                    <a:pt x="77152" y="67627"/>
                    <a:pt x="74295" y="59055"/>
                  </a:cubicBezTo>
                  <a:cubicBezTo>
                    <a:pt x="70485" y="61913"/>
                    <a:pt x="68580" y="55245"/>
                    <a:pt x="64770" y="50482"/>
                  </a:cubicBezTo>
                  <a:cubicBezTo>
                    <a:pt x="63817" y="51435"/>
                    <a:pt x="62865" y="53340"/>
                    <a:pt x="60960" y="51435"/>
                  </a:cubicBezTo>
                  <a:cubicBezTo>
                    <a:pt x="59055" y="48577"/>
                    <a:pt x="60008" y="47625"/>
                    <a:pt x="60008" y="45720"/>
                  </a:cubicBezTo>
                  <a:cubicBezTo>
                    <a:pt x="61913" y="47625"/>
                    <a:pt x="67627" y="51435"/>
                    <a:pt x="64770" y="47625"/>
                  </a:cubicBezTo>
                  <a:cubicBezTo>
                    <a:pt x="62865" y="48577"/>
                    <a:pt x="58102" y="39052"/>
                    <a:pt x="56198" y="40957"/>
                  </a:cubicBezTo>
                  <a:cubicBezTo>
                    <a:pt x="59055" y="43815"/>
                    <a:pt x="59055" y="44767"/>
                    <a:pt x="58102" y="45720"/>
                  </a:cubicBezTo>
                  <a:cubicBezTo>
                    <a:pt x="57150" y="40957"/>
                    <a:pt x="54292" y="44767"/>
                    <a:pt x="51435" y="39052"/>
                  </a:cubicBezTo>
                  <a:cubicBezTo>
                    <a:pt x="49530" y="40005"/>
                    <a:pt x="47625" y="41910"/>
                    <a:pt x="45720" y="40957"/>
                  </a:cubicBezTo>
                  <a:cubicBezTo>
                    <a:pt x="45720" y="35242"/>
                    <a:pt x="39052" y="35242"/>
                    <a:pt x="35242" y="31432"/>
                  </a:cubicBezTo>
                  <a:cubicBezTo>
                    <a:pt x="33338" y="26670"/>
                    <a:pt x="32385" y="22860"/>
                    <a:pt x="33338" y="19050"/>
                  </a:cubicBezTo>
                  <a:cubicBezTo>
                    <a:pt x="29527" y="16192"/>
                    <a:pt x="28575" y="14288"/>
                    <a:pt x="26670" y="14288"/>
                  </a:cubicBezTo>
                  <a:cubicBezTo>
                    <a:pt x="28575" y="16192"/>
                    <a:pt x="27623" y="18097"/>
                    <a:pt x="27623" y="20002"/>
                  </a:cubicBezTo>
                  <a:cubicBezTo>
                    <a:pt x="19050" y="14288"/>
                    <a:pt x="17145" y="11430"/>
                    <a:pt x="9525" y="3810"/>
                  </a:cubicBezTo>
                  <a:cubicBezTo>
                    <a:pt x="5715" y="4763"/>
                    <a:pt x="2858" y="3810"/>
                    <a:pt x="0" y="0"/>
                  </a:cubicBezTo>
                  <a:close/>
                  <a:moveTo>
                    <a:pt x="62865" y="60007"/>
                  </a:moveTo>
                  <a:cubicBezTo>
                    <a:pt x="64770" y="60960"/>
                    <a:pt x="66675" y="62865"/>
                    <a:pt x="68580" y="65722"/>
                  </a:cubicBezTo>
                  <a:cubicBezTo>
                    <a:pt x="67627" y="69532"/>
                    <a:pt x="62865" y="59055"/>
                    <a:pt x="61913" y="62865"/>
                  </a:cubicBezTo>
                  <a:cubicBezTo>
                    <a:pt x="60960" y="60960"/>
                    <a:pt x="61913" y="60960"/>
                    <a:pt x="62865" y="6000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3" name="任意多边形: 形状 112">
              <a:extLst>
                <a:ext uri="{FF2B5EF4-FFF2-40B4-BE49-F238E27FC236}">
                  <a16:creationId xmlns:a16="http://schemas.microsoft.com/office/drawing/2014/main" id="{0FBCD273-4434-48E8-BAD3-7881B290B513}"/>
                </a:ext>
              </a:extLst>
            </p:cNvPr>
            <p:cNvSpPr/>
            <p:nvPr/>
          </p:nvSpPr>
          <p:spPr>
            <a:xfrm>
              <a:off x="2327023" y="2588090"/>
              <a:ext cx="4677" cy="9806"/>
            </a:xfrm>
            <a:custGeom>
              <a:avLst/>
              <a:gdLst>
                <a:gd name="connsiteX0" fmla="*/ 0 w 6359"/>
                <a:gd name="connsiteY0" fmla="*/ 0 h 13334"/>
                <a:gd name="connsiteX1" fmla="*/ 952 w 6359"/>
                <a:gd name="connsiteY1" fmla="*/ 6667 h 13334"/>
                <a:gd name="connsiteX2" fmla="*/ 5715 w 6359"/>
                <a:gd name="connsiteY2" fmla="*/ 9525 h 13334"/>
                <a:gd name="connsiteX3" fmla="*/ 5715 w 6359"/>
                <a:gd name="connsiteY3" fmla="*/ 13335 h 13334"/>
                <a:gd name="connsiteX4" fmla="*/ 1905 w 6359"/>
                <a:gd name="connsiteY4" fmla="*/ 0 h 13334"/>
                <a:gd name="connsiteX5" fmla="*/ 0 w 6359"/>
                <a:gd name="connsiteY5" fmla="*/ 0 h 1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9" h="13334">
                  <a:moveTo>
                    <a:pt x="0" y="0"/>
                  </a:moveTo>
                  <a:cubicBezTo>
                    <a:pt x="1905" y="2858"/>
                    <a:pt x="952" y="4763"/>
                    <a:pt x="952" y="6667"/>
                  </a:cubicBezTo>
                  <a:cubicBezTo>
                    <a:pt x="2857" y="9525"/>
                    <a:pt x="3810" y="7620"/>
                    <a:pt x="5715" y="9525"/>
                  </a:cubicBezTo>
                  <a:cubicBezTo>
                    <a:pt x="4763" y="10477"/>
                    <a:pt x="4763" y="11430"/>
                    <a:pt x="5715" y="13335"/>
                  </a:cubicBezTo>
                  <a:cubicBezTo>
                    <a:pt x="8572" y="8572"/>
                    <a:pt x="952" y="4763"/>
                    <a:pt x="1905" y="0"/>
                  </a:cubicBezTo>
                  <a:cubicBezTo>
                    <a:pt x="2857" y="1905"/>
                    <a:pt x="952"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4" name="任意多边形: 形状 113">
              <a:extLst>
                <a:ext uri="{FF2B5EF4-FFF2-40B4-BE49-F238E27FC236}">
                  <a16:creationId xmlns:a16="http://schemas.microsoft.com/office/drawing/2014/main" id="{F66DAE01-F36C-ADC3-5AAD-446F56010746}"/>
                </a:ext>
              </a:extLst>
            </p:cNvPr>
            <p:cNvSpPr/>
            <p:nvPr/>
          </p:nvSpPr>
          <p:spPr>
            <a:xfrm>
              <a:off x="2450313" y="2704374"/>
              <a:ext cx="5603" cy="5604"/>
            </a:xfrm>
            <a:custGeom>
              <a:avLst/>
              <a:gdLst>
                <a:gd name="connsiteX0" fmla="*/ 1905 w 7619"/>
                <a:gd name="connsiteY0" fmla="*/ 7620 h 7620"/>
                <a:gd name="connsiteX1" fmla="*/ 7620 w 7619"/>
                <a:gd name="connsiteY1" fmla="*/ 4763 h 7620"/>
                <a:gd name="connsiteX2" fmla="*/ 0 w 7619"/>
                <a:gd name="connsiteY2" fmla="*/ 0 h 7620"/>
                <a:gd name="connsiteX3" fmla="*/ 1905 w 7619"/>
                <a:gd name="connsiteY3" fmla="*/ 7620 h 7620"/>
              </a:gdLst>
              <a:ahLst/>
              <a:cxnLst>
                <a:cxn ang="0">
                  <a:pos x="connsiteX0" y="connsiteY0"/>
                </a:cxn>
                <a:cxn ang="0">
                  <a:pos x="connsiteX1" y="connsiteY1"/>
                </a:cxn>
                <a:cxn ang="0">
                  <a:pos x="connsiteX2" y="connsiteY2"/>
                </a:cxn>
                <a:cxn ang="0">
                  <a:pos x="connsiteX3" y="connsiteY3"/>
                </a:cxn>
              </a:cxnLst>
              <a:rect l="l" t="t" r="r" b="b"/>
              <a:pathLst>
                <a:path w="7619" h="7620">
                  <a:moveTo>
                    <a:pt x="1905" y="7620"/>
                  </a:moveTo>
                  <a:cubicBezTo>
                    <a:pt x="952" y="-952"/>
                    <a:pt x="7620" y="10478"/>
                    <a:pt x="7620" y="4763"/>
                  </a:cubicBezTo>
                  <a:cubicBezTo>
                    <a:pt x="4763" y="5715"/>
                    <a:pt x="2857" y="0"/>
                    <a:pt x="0" y="0"/>
                  </a:cubicBezTo>
                  <a:cubicBezTo>
                    <a:pt x="3810" y="4763"/>
                    <a:pt x="-952" y="3810"/>
                    <a:pt x="1905" y="762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5" name="任意多边形: 形状 114">
              <a:extLst>
                <a:ext uri="{FF2B5EF4-FFF2-40B4-BE49-F238E27FC236}">
                  <a16:creationId xmlns:a16="http://schemas.microsoft.com/office/drawing/2014/main" id="{DBF21E88-6EE3-2D94-CD69-7CA779364AFD}"/>
                </a:ext>
              </a:extLst>
            </p:cNvPr>
            <p:cNvSpPr/>
            <p:nvPr/>
          </p:nvSpPr>
          <p:spPr>
            <a:xfrm>
              <a:off x="2450313" y="2730371"/>
              <a:ext cx="2896" cy="9489"/>
            </a:xfrm>
            <a:custGeom>
              <a:avLst/>
              <a:gdLst>
                <a:gd name="connsiteX0" fmla="*/ 3810 w 3938"/>
                <a:gd name="connsiteY0" fmla="*/ 847 h 12903"/>
                <a:gd name="connsiteX1" fmla="*/ 0 w 3938"/>
                <a:gd name="connsiteY1" fmla="*/ 847 h 12903"/>
                <a:gd name="connsiteX2" fmla="*/ 0 w 3938"/>
                <a:gd name="connsiteY2" fmla="*/ 9419 h 12903"/>
                <a:gd name="connsiteX3" fmla="*/ 3810 w 3938"/>
                <a:gd name="connsiteY3" fmla="*/ 11324 h 12903"/>
                <a:gd name="connsiteX4" fmla="*/ 3810 w 3938"/>
                <a:gd name="connsiteY4" fmla="*/ 847 h 12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 h="12903">
                  <a:moveTo>
                    <a:pt x="3810" y="847"/>
                  </a:moveTo>
                  <a:cubicBezTo>
                    <a:pt x="2857" y="847"/>
                    <a:pt x="1905" y="-1058"/>
                    <a:pt x="0" y="847"/>
                  </a:cubicBezTo>
                  <a:cubicBezTo>
                    <a:pt x="1905" y="4657"/>
                    <a:pt x="0" y="6562"/>
                    <a:pt x="0" y="9419"/>
                  </a:cubicBezTo>
                  <a:cubicBezTo>
                    <a:pt x="952" y="8467"/>
                    <a:pt x="3810" y="16087"/>
                    <a:pt x="3810" y="11324"/>
                  </a:cubicBezTo>
                  <a:cubicBezTo>
                    <a:pt x="0" y="5609"/>
                    <a:pt x="4763" y="3704"/>
                    <a:pt x="3810" y="84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6" name="任意多边形: 形状 115">
              <a:extLst>
                <a:ext uri="{FF2B5EF4-FFF2-40B4-BE49-F238E27FC236}">
                  <a16:creationId xmlns:a16="http://schemas.microsoft.com/office/drawing/2014/main" id="{B9BF6FFE-AAA6-00A0-6C77-F51F9CBDD880}"/>
                </a:ext>
              </a:extLst>
            </p:cNvPr>
            <p:cNvSpPr/>
            <p:nvPr/>
          </p:nvSpPr>
          <p:spPr>
            <a:xfrm>
              <a:off x="2420891" y="3138564"/>
              <a:ext cx="4485" cy="2928"/>
            </a:xfrm>
            <a:custGeom>
              <a:avLst/>
              <a:gdLst>
                <a:gd name="connsiteX0" fmla="*/ 0 w 6098"/>
                <a:gd name="connsiteY0" fmla="*/ 3982 h 3981"/>
                <a:gd name="connsiteX1" fmla="*/ 5715 w 6098"/>
                <a:gd name="connsiteY1" fmla="*/ 2077 h 3981"/>
                <a:gd name="connsiteX2" fmla="*/ 0 w 6098"/>
                <a:gd name="connsiteY2" fmla="*/ 3982 h 3981"/>
              </a:gdLst>
              <a:ahLst/>
              <a:cxnLst>
                <a:cxn ang="0">
                  <a:pos x="connsiteX0" y="connsiteY0"/>
                </a:cxn>
                <a:cxn ang="0">
                  <a:pos x="connsiteX1" y="connsiteY1"/>
                </a:cxn>
                <a:cxn ang="0">
                  <a:pos x="connsiteX2" y="connsiteY2"/>
                </a:cxn>
              </a:cxnLst>
              <a:rect l="l" t="t" r="r" b="b"/>
              <a:pathLst>
                <a:path w="6098" h="3981">
                  <a:moveTo>
                    <a:pt x="0" y="3982"/>
                  </a:moveTo>
                  <a:cubicBezTo>
                    <a:pt x="2858" y="2077"/>
                    <a:pt x="6668" y="2077"/>
                    <a:pt x="5715" y="2077"/>
                  </a:cubicBezTo>
                  <a:cubicBezTo>
                    <a:pt x="7620" y="-1733"/>
                    <a:pt x="1905" y="172"/>
                    <a:pt x="0" y="3982"/>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7" name="任意多边形: 形状 116">
              <a:extLst>
                <a:ext uri="{FF2B5EF4-FFF2-40B4-BE49-F238E27FC236}">
                  <a16:creationId xmlns:a16="http://schemas.microsoft.com/office/drawing/2014/main" id="{D7396818-D49D-4761-83D4-B20904FDE0E2}"/>
                </a:ext>
              </a:extLst>
            </p:cNvPr>
            <p:cNvSpPr/>
            <p:nvPr/>
          </p:nvSpPr>
          <p:spPr>
            <a:xfrm>
              <a:off x="2376759" y="3194671"/>
              <a:ext cx="12945" cy="9167"/>
            </a:xfrm>
            <a:custGeom>
              <a:avLst/>
              <a:gdLst>
                <a:gd name="connsiteX0" fmla="*/ 8573 w 17602"/>
                <a:gd name="connsiteY0" fmla="*/ 1034 h 12464"/>
                <a:gd name="connsiteX1" fmla="*/ 0 w 17602"/>
                <a:gd name="connsiteY1" fmla="*/ 12464 h 12464"/>
                <a:gd name="connsiteX2" fmla="*/ 7620 w 17602"/>
                <a:gd name="connsiteY2" fmla="*/ 10559 h 12464"/>
                <a:gd name="connsiteX3" fmla="*/ 17145 w 17602"/>
                <a:gd name="connsiteY3" fmla="*/ 82 h 12464"/>
                <a:gd name="connsiteX4" fmla="*/ 8573 w 17602"/>
                <a:gd name="connsiteY4" fmla="*/ 1034 h 1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2" h="12464">
                  <a:moveTo>
                    <a:pt x="8573" y="1034"/>
                  </a:moveTo>
                  <a:cubicBezTo>
                    <a:pt x="4763" y="5797"/>
                    <a:pt x="0" y="7702"/>
                    <a:pt x="0" y="12464"/>
                  </a:cubicBezTo>
                  <a:cubicBezTo>
                    <a:pt x="2857" y="10559"/>
                    <a:pt x="8573" y="5797"/>
                    <a:pt x="7620" y="10559"/>
                  </a:cubicBezTo>
                  <a:cubicBezTo>
                    <a:pt x="8573" y="6749"/>
                    <a:pt x="20002" y="-871"/>
                    <a:pt x="17145" y="82"/>
                  </a:cubicBezTo>
                  <a:cubicBezTo>
                    <a:pt x="13335" y="1987"/>
                    <a:pt x="5715" y="7702"/>
                    <a:pt x="8573" y="1034"/>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8" name="任意多边形: 形状 117">
              <a:extLst>
                <a:ext uri="{FF2B5EF4-FFF2-40B4-BE49-F238E27FC236}">
                  <a16:creationId xmlns:a16="http://schemas.microsoft.com/office/drawing/2014/main" id="{185F1773-5C2E-05A0-FBC2-8269CF20B9AA}"/>
                </a:ext>
              </a:extLst>
            </p:cNvPr>
            <p:cNvSpPr/>
            <p:nvPr/>
          </p:nvSpPr>
          <p:spPr>
            <a:xfrm>
              <a:off x="2422993" y="3237462"/>
              <a:ext cx="4927" cy="11208"/>
            </a:xfrm>
            <a:custGeom>
              <a:avLst/>
              <a:gdLst>
                <a:gd name="connsiteX0" fmla="*/ 952 w 6699"/>
                <a:gd name="connsiteY0" fmla="*/ 6667 h 15240"/>
                <a:gd name="connsiteX1" fmla="*/ 0 w 6699"/>
                <a:gd name="connsiteY1" fmla="*/ 15240 h 15240"/>
                <a:gd name="connsiteX2" fmla="*/ 5715 w 6699"/>
                <a:gd name="connsiteY2" fmla="*/ 0 h 15240"/>
                <a:gd name="connsiteX3" fmla="*/ 952 w 6699"/>
                <a:gd name="connsiteY3" fmla="*/ 6667 h 15240"/>
              </a:gdLst>
              <a:ahLst/>
              <a:cxnLst>
                <a:cxn ang="0">
                  <a:pos x="connsiteX0" y="connsiteY0"/>
                </a:cxn>
                <a:cxn ang="0">
                  <a:pos x="connsiteX1" y="connsiteY1"/>
                </a:cxn>
                <a:cxn ang="0">
                  <a:pos x="connsiteX2" y="connsiteY2"/>
                </a:cxn>
                <a:cxn ang="0">
                  <a:pos x="connsiteX3" y="connsiteY3"/>
                </a:cxn>
              </a:cxnLst>
              <a:rect l="l" t="t" r="r" b="b"/>
              <a:pathLst>
                <a:path w="6699" h="15240">
                  <a:moveTo>
                    <a:pt x="952" y="6667"/>
                  </a:moveTo>
                  <a:cubicBezTo>
                    <a:pt x="952" y="8572"/>
                    <a:pt x="952" y="8572"/>
                    <a:pt x="0" y="15240"/>
                  </a:cubicBezTo>
                  <a:cubicBezTo>
                    <a:pt x="4763" y="8572"/>
                    <a:pt x="8573" y="2858"/>
                    <a:pt x="5715" y="0"/>
                  </a:cubicBezTo>
                  <a:cubicBezTo>
                    <a:pt x="4763" y="953"/>
                    <a:pt x="-952" y="5715"/>
                    <a:pt x="952" y="666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19" name="任意多边形: 形状 118">
              <a:extLst>
                <a:ext uri="{FF2B5EF4-FFF2-40B4-BE49-F238E27FC236}">
                  <a16:creationId xmlns:a16="http://schemas.microsoft.com/office/drawing/2014/main" id="{5B37956D-4282-9D50-FD0E-1042C44A9E44}"/>
                </a:ext>
              </a:extLst>
            </p:cNvPr>
            <p:cNvSpPr/>
            <p:nvPr/>
          </p:nvSpPr>
          <p:spPr>
            <a:xfrm>
              <a:off x="2271637" y="3298406"/>
              <a:ext cx="7951" cy="6304"/>
            </a:xfrm>
            <a:custGeom>
              <a:avLst/>
              <a:gdLst>
                <a:gd name="connsiteX0" fmla="*/ 7682 w 10811"/>
                <a:gd name="connsiteY0" fmla="*/ 0 h 8572"/>
                <a:gd name="connsiteX1" fmla="*/ 3872 w 10811"/>
                <a:gd name="connsiteY1" fmla="*/ 2857 h 8572"/>
                <a:gd name="connsiteX2" fmla="*/ 62 w 10811"/>
                <a:gd name="connsiteY2" fmla="*/ 8572 h 8572"/>
                <a:gd name="connsiteX3" fmla="*/ 10539 w 10811"/>
                <a:gd name="connsiteY3" fmla="*/ 952 h 8572"/>
                <a:gd name="connsiteX4" fmla="*/ 7682 w 10811"/>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1" h="8572">
                  <a:moveTo>
                    <a:pt x="7682" y="0"/>
                  </a:moveTo>
                  <a:cubicBezTo>
                    <a:pt x="5777" y="1905"/>
                    <a:pt x="3872" y="952"/>
                    <a:pt x="3872" y="2857"/>
                  </a:cubicBezTo>
                  <a:cubicBezTo>
                    <a:pt x="9587" y="952"/>
                    <a:pt x="-891" y="6667"/>
                    <a:pt x="62" y="8572"/>
                  </a:cubicBezTo>
                  <a:cubicBezTo>
                    <a:pt x="3872" y="7620"/>
                    <a:pt x="12444" y="1905"/>
                    <a:pt x="10539" y="952"/>
                  </a:cubicBezTo>
                  <a:cubicBezTo>
                    <a:pt x="3872" y="4763"/>
                    <a:pt x="5777" y="2857"/>
                    <a:pt x="7682"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0" name="任意多边形: 形状 119">
              <a:extLst>
                <a:ext uri="{FF2B5EF4-FFF2-40B4-BE49-F238E27FC236}">
                  <a16:creationId xmlns:a16="http://schemas.microsoft.com/office/drawing/2014/main" id="{F76B8CD8-0A7A-DD93-BD03-BFC29466D7DB}"/>
                </a:ext>
              </a:extLst>
            </p:cNvPr>
            <p:cNvSpPr/>
            <p:nvPr/>
          </p:nvSpPr>
          <p:spPr>
            <a:xfrm>
              <a:off x="2135928" y="3350877"/>
              <a:ext cx="17843" cy="6373"/>
            </a:xfrm>
            <a:custGeom>
              <a:avLst/>
              <a:gdLst>
                <a:gd name="connsiteX0" fmla="*/ 9329 w 24261"/>
                <a:gd name="connsiteY0" fmla="*/ 3903 h 8665"/>
                <a:gd name="connsiteX1" fmla="*/ 15997 w 24261"/>
                <a:gd name="connsiteY1" fmla="*/ 4855 h 8665"/>
                <a:gd name="connsiteX2" fmla="*/ 757 w 24261"/>
                <a:gd name="connsiteY2" fmla="*/ 8665 h 8665"/>
                <a:gd name="connsiteX3" fmla="*/ 12187 w 24261"/>
                <a:gd name="connsiteY3" fmla="*/ 7712 h 8665"/>
                <a:gd name="connsiteX4" fmla="*/ 23617 w 24261"/>
                <a:gd name="connsiteY4" fmla="*/ 93 h 8665"/>
                <a:gd name="connsiteX5" fmla="*/ 9329 w 24261"/>
                <a:gd name="connsiteY5" fmla="*/ 3903 h 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1" h="8665">
                  <a:moveTo>
                    <a:pt x="9329" y="3903"/>
                  </a:moveTo>
                  <a:cubicBezTo>
                    <a:pt x="11234" y="3903"/>
                    <a:pt x="15044" y="2950"/>
                    <a:pt x="15997" y="4855"/>
                  </a:cubicBezTo>
                  <a:cubicBezTo>
                    <a:pt x="8377" y="6760"/>
                    <a:pt x="-3053" y="5807"/>
                    <a:pt x="757" y="8665"/>
                  </a:cubicBezTo>
                  <a:cubicBezTo>
                    <a:pt x="2662" y="5807"/>
                    <a:pt x="10282" y="6760"/>
                    <a:pt x="12187" y="7712"/>
                  </a:cubicBezTo>
                  <a:cubicBezTo>
                    <a:pt x="13139" y="5807"/>
                    <a:pt x="27427" y="-860"/>
                    <a:pt x="23617" y="93"/>
                  </a:cubicBezTo>
                  <a:cubicBezTo>
                    <a:pt x="15997" y="3903"/>
                    <a:pt x="11234" y="1045"/>
                    <a:pt x="9329" y="390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1" name="任意多边形: 形状 120">
              <a:extLst>
                <a:ext uri="{FF2B5EF4-FFF2-40B4-BE49-F238E27FC236}">
                  <a16:creationId xmlns:a16="http://schemas.microsoft.com/office/drawing/2014/main" id="{2EE85FFB-0D6D-4713-B76D-707C6D2D1E03}"/>
                </a:ext>
              </a:extLst>
            </p:cNvPr>
            <p:cNvSpPr/>
            <p:nvPr/>
          </p:nvSpPr>
          <p:spPr>
            <a:xfrm>
              <a:off x="2113792" y="3353902"/>
              <a:ext cx="7981" cy="8250"/>
            </a:xfrm>
            <a:custGeom>
              <a:avLst/>
              <a:gdLst>
                <a:gd name="connsiteX0" fmla="*/ 2280 w 10852"/>
                <a:gd name="connsiteY0" fmla="*/ 1693 h 11218"/>
                <a:gd name="connsiteX1" fmla="*/ 3232 w 10852"/>
                <a:gd name="connsiteY1" fmla="*/ 11218 h 11218"/>
                <a:gd name="connsiteX2" fmla="*/ 6090 w 10852"/>
                <a:gd name="connsiteY2" fmla="*/ 8361 h 11218"/>
                <a:gd name="connsiteX3" fmla="*/ 10852 w 10852"/>
                <a:gd name="connsiteY3" fmla="*/ 1693 h 11218"/>
                <a:gd name="connsiteX4" fmla="*/ 2280 w 10852"/>
                <a:gd name="connsiteY4" fmla="*/ 1693 h 1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2" h="11218">
                  <a:moveTo>
                    <a:pt x="2280" y="1693"/>
                  </a:moveTo>
                  <a:cubicBezTo>
                    <a:pt x="2280" y="5504"/>
                    <a:pt x="-3435" y="10266"/>
                    <a:pt x="3232" y="11218"/>
                  </a:cubicBezTo>
                  <a:cubicBezTo>
                    <a:pt x="2280" y="9313"/>
                    <a:pt x="5137" y="9313"/>
                    <a:pt x="6090" y="8361"/>
                  </a:cubicBezTo>
                  <a:cubicBezTo>
                    <a:pt x="1327" y="7408"/>
                    <a:pt x="1327" y="2646"/>
                    <a:pt x="10852" y="1693"/>
                  </a:cubicBezTo>
                  <a:cubicBezTo>
                    <a:pt x="10852" y="-2117"/>
                    <a:pt x="5137" y="1693"/>
                    <a:pt x="2280" y="169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2" name="任意多边形: 形状 121">
              <a:extLst>
                <a:ext uri="{FF2B5EF4-FFF2-40B4-BE49-F238E27FC236}">
                  <a16:creationId xmlns:a16="http://schemas.microsoft.com/office/drawing/2014/main" id="{79CCB4AF-772A-5A55-A20C-D40952A1412C}"/>
                </a:ext>
              </a:extLst>
            </p:cNvPr>
            <p:cNvSpPr/>
            <p:nvPr/>
          </p:nvSpPr>
          <p:spPr>
            <a:xfrm>
              <a:off x="2078342" y="3360752"/>
              <a:ext cx="21015" cy="8405"/>
            </a:xfrm>
            <a:custGeom>
              <a:avLst/>
              <a:gdLst>
                <a:gd name="connsiteX0" fmla="*/ 22860 w 28575"/>
                <a:gd name="connsiteY0" fmla="*/ 0 h 11429"/>
                <a:gd name="connsiteX1" fmla="*/ 25717 w 28575"/>
                <a:gd name="connsiteY1" fmla="*/ 5715 h 11429"/>
                <a:gd name="connsiteX2" fmla="*/ 19050 w 28575"/>
                <a:gd name="connsiteY2" fmla="*/ 6667 h 11429"/>
                <a:gd name="connsiteX3" fmla="*/ 18097 w 28575"/>
                <a:gd name="connsiteY3" fmla="*/ 2857 h 11429"/>
                <a:gd name="connsiteX4" fmla="*/ 7620 w 28575"/>
                <a:gd name="connsiteY4" fmla="*/ 9525 h 11429"/>
                <a:gd name="connsiteX5" fmla="*/ 0 w 28575"/>
                <a:gd name="connsiteY5" fmla="*/ 11430 h 11429"/>
                <a:gd name="connsiteX6" fmla="*/ 25717 w 28575"/>
                <a:gd name="connsiteY6" fmla="*/ 7620 h 11429"/>
                <a:gd name="connsiteX7" fmla="*/ 28575 w 28575"/>
                <a:gd name="connsiteY7" fmla="*/ 5715 h 11429"/>
                <a:gd name="connsiteX8" fmla="*/ 22860 w 28575"/>
                <a:gd name="connsiteY8" fmla="*/ 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1429">
                  <a:moveTo>
                    <a:pt x="22860" y="0"/>
                  </a:moveTo>
                  <a:cubicBezTo>
                    <a:pt x="20002" y="953"/>
                    <a:pt x="26670" y="2857"/>
                    <a:pt x="25717" y="5715"/>
                  </a:cubicBezTo>
                  <a:lnTo>
                    <a:pt x="19050" y="6667"/>
                  </a:lnTo>
                  <a:lnTo>
                    <a:pt x="18097" y="2857"/>
                  </a:lnTo>
                  <a:cubicBezTo>
                    <a:pt x="13335" y="5715"/>
                    <a:pt x="3810" y="6667"/>
                    <a:pt x="7620" y="9525"/>
                  </a:cubicBezTo>
                  <a:cubicBezTo>
                    <a:pt x="4763" y="8572"/>
                    <a:pt x="952" y="9525"/>
                    <a:pt x="0" y="11430"/>
                  </a:cubicBezTo>
                  <a:cubicBezTo>
                    <a:pt x="12382" y="10478"/>
                    <a:pt x="15240" y="7620"/>
                    <a:pt x="25717" y="7620"/>
                  </a:cubicBezTo>
                  <a:cubicBezTo>
                    <a:pt x="25717" y="6667"/>
                    <a:pt x="25717" y="5715"/>
                    <a:pt x="28575" y="5715"/>
                  </a:cubicBezTo>
                  <a:cubicBezTo>
                    <a:pt x="23813" y="3810"/>
                    <a:pt x="28575" y="0"/>
                    <a:pt x="2286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3" name="任意多边形: 形状 122">
              <a:extLst>
                <a:ext uri="{FF2B5EF4-FFF2-40B4-BE49-F238E27FC236}">
                  <a16:creationId xmlns:a16="http://schemas.microsoft.com/office/drawing/2014/main" id="{DF3EAD3C-00B9-2954-BDA7-2680DD938041}"/>
                </a:ext>
              </a:extLst>
            </p:cNvPr>
            <p:cNvSpPr/>
            <p:nvPr/>
          </p:nvSpPr>
          <p:spPr>
            <a:xfrm>
              <a:off x="2045417" y="3393793"/>
              <a:ext cx="9558" cy="3385"/>
            </a:xfrm>
            <a:custGeom>
              <a:avLst/>
              <a:gdLst>
                <a:gd name="connsiteX0" fmla="*/ 0 w 12996"/>
                <a:gd name="connsiteY0" fmla="*/ 793 h 4602"/>
                <a:gd name="connsiteX1" fmla="*/ 8573 w 12996"/>
                <a:gd name="connsiteY1" fmla="*/ 4603 h 4602"/>
                <a:gd name="connsiteX2" fmla="*/ 0 w 12996"/>
                <a:gd name="connsiteY2" fmla="*/ 793 h 4602"/>
              </a:gdLst>
              <a:ahLst/>
              <a:cxnLst>
                <a:cxn ang="0">
                  <a:pos x="connsiteX0" y="connsiteY0"/>
                </a:cxn>
                <a:cxn ang="0">
                  <a:pos x="connsiteX1" y="connsiteY1"/>
                </a:cxn>
                <a:cxn ang="0">
                  <a:pos x="connsiteX2" y="connsiteY2"/>
                </a:cxn>
              </a:cxnLst>
              <a:rect l="l" t="t" r="r" b="b"/>
              <a:pathLst>
                <a:path w="12996" h="4602">
                  <a:moveTo>
                    <a:pt x="0" y="793"/>
                  </a:moveTo>
                  <a:cubicBezTo>
                    <a:pt x="2858" y="1745"/>
                    <a:pt x="11430" y="-160"/>
                    <a:pt x="8573" y="4603"/>
                  </a:cubicBezTo>
                  <a:cubicBezTo>
                    <a:pt x="20955" y="3650"/>
                    <a:pt x="3810" y="-2065"/>
                    <a:pt x="0" y="793"/>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4" name="任意多边形: 形状 123">
              <a:extLst>
                <a:ext uri="{FF2B5EF4-FFF2-40B4-BE49-F238E27FC236}">
                  <a16:creationId xmlns:a16="http://schemas.microsoft.com/office/drawing/2014/main" id="{67FF87B6-AEA9-C97B-997E-DC34822E0708}"/>
                </a:ext>
              </a:extLst>
            </p:cNvPr>
            <p:cNvSpPr/>
            <p:nvPr/>
          </p:nvSpPr>
          <p:spPr>
            <a:xfrm>
              <a:off x="1997083" y="3362853"/>
              <a:ext cx="8704" cy="1401"/>
            </a:xfrm>
            <a:custGeom>
              <a:avLst/>
              <a:gdLst>
                <a:gd name="connsiteX0" fmla="*/ 0 w 11835"/>
                <a:gd name="connsiteY0" fmla="*/ 0 h 1905"/>
                <a:gd name="connsiteX1" fmla="*/ 4763 w 11835"/>
                <a:gd name="connsiteY1" fmla="*/ 1905 h 1905"/>
                <a:gd name="connsiteX2" fmla="*/ 0 w 11835"/>
                <a:gd name="connsiteY2" fmla="*/ 0 h 1905"/>
              </a:gdLst>
              <a:ahLst/>
              <a:cxnLst>
                <a:cxn ang="0">
                  <a:pos x="connsiteX0" y="connsiteY0"/>
                </a:cxn>
                <a:cxn ang="0">
                  <a:pos x="connsiteX1" y="connsiteY1"/>
                </a:cxn>
                <a:cxn ang="0">
                  <a:pos x="connsiteX2" y="connsiteY2"/>
                </a:cxn>
              </a:cxnLst>
              <a:rect l="l" t="t" r="r" b="b"/>
              <a:pathLst>
                <a:path w="11835" h="1905">
                  <a:moveTo>
                    <a:pt x="0" y="0"/>
                  </a:moveTo>
                  <a:cubicBezTo>
                    <a:pt x="1905" y="0"/>
                    <a:pt x="3810" y="953"/>
                    <a:pt x="4763" y="1905"/>
                  </a:cubicBezTo>
                  <a:cubicBezTo>
                    <a:pt x="21907" y="953"/>
                    <a:pt x="2857" y="0"/>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5" name="任意多边形: 形状 124">
              <a:extLst>
                <a:ext uri="{FF2B5EF4-FFF2-40B4-BE49-F238E27FC236}">
                  <a16:creationId xmlns:a16="http://schemas.microsoft.com/office/drawing/2014/main" id="{1DC11B4B-0D74-DE8F-B69C-A8F640425A8A}"/>
                </a:ext>
              </a:extLst>
            </p:cNvPr>
            <p:cNvSpPr/>
            <p:nvPr/>
          </p:nvSpPr>
          <p:spPr>
            <a:xfrm>
              <a:off x="1981270" y="3363964"/>
              <a:ext cx="17914" cy="4055"/>
            </a:xfrm>
            <a:custGeom>
              <a:avLst/>
              <a:gdLst>
                <a:gd name="connsiteX0" fmla="*/ 11976 w 24358"/>
                <a:gd name="connsiteY0" fmla="*/ 2299 h 5514"/>
                <a:gd name="connsiteX1" fmla="*/ 24358 w 24358"/>
                <a:gd name="connsiteY1" fmla="*/ 5157 h 5514"/>
                <a:gd name="connsiteX2" fmla="*/ 21501 w 24358"/>
                <a:gd name="connsiteY2" fmla="*/ 395 h 5514"/>
                <a:gd name="connsiteX3" fmla="*/ 2451 w 24358"/>
                <a:gd name="connsiteY3" fmla="*/ 1347 h 5514"/>
                <a:gd name="connsiteX4" fmla="*/ 546 w 24358"/>
                <a:gd name="connsiteY4" fmla="*/ 5157 h 5514"/>
                <a:gd name="connsiteX5" fmla="*/ 10071 w 24358"/>
                <a:gd name="connsiteY5" fmla="*/ 5157 h 5514"/>
                <a:gd name="connsiteX6" fmla="*/ 11976 w 24358"/>
                <a:gd name="connsiteY6" fmla="*/ 2299 h 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58" h="5514">
                  <a:moveTo>
                    <a:pt x="11976" y="2299"/>
                  </a:moveTo>
                  <a:cubicBezTo>
                    <a:pt x="12928" y="5157"/>
                    <a:pt x="20548" y="6110"/>
                    <a:pt x="24358" y="5157"/>
                  </a:cubicBezTo>
                  <a:cubicBezTo>
                    <a:pt x="23406" y="3252"/>
                    <a:pt x="17691" y="2299"/>
                    <a:pt x="21501" y="395"/>
                  </a:cubicBezTo>
                  <a:cubicBezTo>
                    <a:pt x="12928" y="-558"/>
                    <a:pt x="8166" y="395"/>
                    <a:pt x="2451" y="1347"/>
                  </a:cubicBezTo>
                  <a:cubicBezTo>
                    <a:pt x="7213" y="4205"/>
                    <a:pt x="-2312" y="4205"/>
                    <a:pt x="546" y="5157"/>
                  </a:cubicBezTo>
                  <a:cubicBezTo>
                    <a:pt x="2451" y="4205"/>
                    <a:pt x="8166" y="4205"/>
                    <a:pt x="10071" y="5157"/>
                  </a:cubicBezTo>
                  <a:cubicBezTo>
                    <a:pt x="11976" y="3252"/>
                    <a:pt x="9118" y="3252"/>
                    <a:pt x="11976" y="2299"/>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6" name="任意多边形: 形状 125">
              <a:extLst>
                <a:ext uri="{FF2B5EF4-FFF2-40B4-BE49-F238E27FC236}">
                  <a16:creationId xmlns:a16="http://schemas.microsoft.com/office/drawing/2014/main" id="{C7C77EA7-654A-7E94-A384-6F01A09D4488}"/>
                </a:ext>
              </a:extLst>
            </p:cNvPr>
            <p:cNvSpPr/>
            <p:nvPr/>
          </p:nvSpPr>
          <p:spPr>
            <a:xfrm>
              <a:off x="1863285" y="3338829"/>
              <a:ext cx="121889" cy="26126"/>
            </a:xfrm>
            <a:custGeom>
              <a:avLst/>
              <a:gdLst>
                <a:gd name="connsiteX0" fmla="*/ 150495 w 165735"/>
                <a:gd name="connsiteY0" fmla="*/ 28857 h 35524"/>
                <a:gd name="connsiteX1" fmla="*/ 145733 w 165735"/>
                <a:gd name="connsiteY1" fmla="*/ 31715 h 35524"/>
                <a:gd name="connsiteX2" fmla="*/ 138113 w 165735"/>
                <a:gd name="connsiteY2" fmla="*/ 28857 h 35524"/>
                <a:gd name="connsiteX3" fmla="*/ 133350 w 165735"/>
                <a:gd name="connsiteY3" fmla="*/ 30762 h 35524"/>
                <a:gd name="connsiteX4" fmla="*/ 67628 w 165735"/>
                <a:gd name="connsiteY4" fmla="*/ 18380 h 35524"/>
                <a:gd name="connsiteX5" fmla="*/ 39053 w 165735"/>
                <a:gd name="connsiteY5" fmla="*/ 10760 h 35524"/>
                <a:gd name="connsiteX6" fmla="*/ 23813 w 165735"/>
                <a:gd name="connsiteY6" fmla="*/ 6950 h 35524"/>
                <a:gd name="connsiteX7" fmla="*/ 7620 w 165735"/>
                <a:gd name="connsiteY7" fmla="*/ 1235 h 35524"/>
                <a:gd name="connsiteX8" fmla="*/ 0 w 165735"/>
                <a:gd name="connsiteY8" fmla="*/ 282 h 35524"/>
                <a:gd name="connsiteX9" fmla="*/ 12383 w 165735"/>
                <a:gd name="connsiteY9" fmla="*/ 9807 h 35524"/>
                <a:gd name="connsiteX10" fmla="*/ 8573 w 165735"/>
                <a:gd name="connsiteY10" fmla="*/ 5045 h 35524"/>
                <a:gd name="connsiteX11" fmla="*/ 13335 w 165735"/>
                <a:gd name="connsiteY11" fmla="*/ 5997 h 35524"/>
                <a:gd name="connsiteX12" fmla="*/ 15240 w 165735"/>
                <a:gd name="connsiteY12" fmla="*/ 11712 h 35524"/>
                <a:gd name="connsiteX13" fmla="*/ 52388 w 165735"/>
                <a:gd name="connsiteY13" fmla="*/ 19332 h 35524"/>
                <a:gd name="connsiteX14" fmla="*/ 74295 w 165735"/>
                <a:gd name="connsiteY14" fmla="*/ 24095 h 35524"/>
                <a:gd name="connsiteX15" fmla="*/ 85725 w 165735"/>
                <a:gd name="connsiteY15" fmla="*/ 26952 h 35524"/>
                <a:gd name="connsiteX16" fmla="*/ 98108 w 165735"/>
                <a:gd name="connsiteY16" fmla="*/ 29810 h 35524"/>
                <a:gd name="connsiteX17" fmla="*/ 101918 w 165735"/>
                <a:gd name="connsiteY17" fmla="*/ 27905 h 35524"/>
                <a:gd name="connsiteX18" fmla="*/ 112395 w 165735"/>
                <a:gd name="connsiteY18" fmla="*/ 30762 h 35524"/>
                <a:gd name="connsiteX19" fmla="*/ 115253 w 165735"/>
                <a:gd name="connsiteY19" fmla="*/ 35525 h 35524"/>
                <a:gd name="connsiteX20" fmla="*/ 117158 w 165735"/>
                <a:gd name="connsiteY20" fmla="*/ 33620 h 35524"/>
                <a:gd name="connsiteX21" fmla="*/ 145733 w 165735"/>
                <a:gd name="connsiteY21" fmla="*/ 34572 h 35524"/>
                <a:gd name="connsiteX22" fmla="*/ 165735 w 165735"/>
                <a:gd name="connsiteY22" fmla="*/ 30762 h 35524"/>
                <a:gd name="connsiteX23" fmla="*/ 150495 w 165735"/>
                <a:gd name="connsiteY23" fmla="*/ 28857 h 3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735" h="35524">
                  <a:moveTo>
                    <a:pt x="150495" y="28857"/>
                  </a:moveTo>
                  <a:cubicBezTo>
                    <a:pt x="150495" y="30762"/>
                    <a:pt x="147638" y="31715"/>
                    <a:pt x="145733" y="31715"/>
                  </a:cubicBezTo>
                  <a:cubicBezTo>
                    <a:pt x="145733" y="29810"/>
                    <a:pt x="139065" y="30762"/>
                    <a:pt x="138113" y="28857"/>
                  </a:cubicBezTo>
                  <a:cubicBezTo>
                    <a:pt x="136208" y="29810"/>
                    <a:pt x="137160" y="31715"/>
                    <a:pt x="133350" y="30762"/>
                  </a:cubicBezTo>
                  <a:cubicBezTo>
                    <a:pt x="106680" y="26952"/>
                    <a:pt x="85725" y="24095"/>
                    <a:pt x="67628" y="18380"/>
                  </a:cubicBezTo>
                  <a:cubicBezTo>
                    <a:pt x="58103" y="15522"/>
                    <a:pt x="48578" y="13617"/>
                    <a:pt x="39053" y="10760"/>
                  </a:cubicBezTo>
                  <a:cubicBezTo>
                    <a:pt x="34290" y="9807"/>
                    <a:pt x="29528" y="7902"/>
                    <a:pt x="23813" y="6950"/>
                  </a:cubicBezTo>
                  <a:cubicBezTo>
                    <a:pt x="19050" y="5045"/>
                    <a:pt x="13335" y="3140"/>
                    <a:pt x="7620" y="1235"/>
                  </a:cubicBezTo>
                  <a:cubicBezTo>
                    <a:pt x="6668" y="6950"/>
                    <a:pt x="2858" y="-1623"/>
                    <a:pt x="0" y="282"/>
                  </a:cubicBezTo>
                  <a:cubicBezTo>
                    <a:pt x="1905" y="5045"/>
                    <a:pt x="4763" y="5997"/>
                    <a:pt x="12383" y="9807"/>
                  </a:cubicBezTo>
                  <a:cubicBezTo>
                    <a:pt x="14288" y="7902"/>
                    <a:pt x="8573" y="6950"/>
                    <a:pt x="8573" y="5045"/>
                  </a:cubicBezTo>
                  <a:cubicBezTo>
                    <a:pt x="10478" y="5997"/>
                    <a:pt x="12383" y="5997"/>
                    <a:pt x="13335" y="5997"/>
                  </a:cubicBezTo>
                  <a:cubicBezTo>
                    <a:pt x="10478" y="8855"/>
                    <a:pt x="20003" y="10760"/>
                    <a:pt x="15240" y="11712"/>
                  </a:cubicBezTo>
                  <a:cubicBezTo>
                    <a:pt x="26670" y="14570"/>
                    <a:pt x="39053" y="16475"/>
                    <a:pt x="52388" y="19332"/>
                  </a:cubicBezTo>
                  <a:cubicBezTo>
                    <a:pt x="59055" y="20285"/>
                    <a:pt x="66675" y="22190"/>
                    <a:pt x="74295" y="24095"/>
                  </a:cubicBezTo>
                  <a:cubicBezTo>
                    <a:pt x="78105" y="25047"/>
                    <a:pt x="81915" y="26000"/>
                    <a:pt x="85725" y="26952"/>
                  </a:cubicBezTo>
                  <a:cubicBezTo>
                    <a:pt x="89535" y="27905"/>
                    <a:pt x="93345" y="28857"/>
                    <a:pt x="98108" y="29810"/>
                  </a:cubicBezTo>
                  <a:cubicBezTo>
                    <a:pt x="98108" y="28857"/>
                    <a:pt x="100013" y="27905"/>
                    <a:pt x="101918" y="27905"/>
                  </a:cubicBezTo>
                  <a:cubicBezTo>
                    <a:pt x="105728" y="30762"/>
                    <a:pt x="105728" y="28857"/>
                    <a:pt x="112395" y="30762"/>
                  </a:cubicBezTo>
                  <a:cubicBezTo>
                    <a:pt x="110490" y="32667"/>
                    <a:pt x="111443" y="33620"/>
                    <a:pt x="115253" y="35525"/>
                  </a:cubicBezTo>
                  <a:cubicBezTo>
                    <a:pt x="115253" y="34572"/>
                    <a:pt x="115253" y="33620"/>
                    <a:pt x="117158" y="33620"/>
                  </a:cubicBezTo>
                  <a:cubicBezTo>
                    <a:pt x="125730" y="34572"/>
                    <a:pt x="136208" y="35525"/>
                    <a:pt x="145733" y="34572"/>
                  </a:cubicBezTo>
                  <a:cubicBezTo>
                    <a:pt x="154305" y="34572"/>
                    <a:pt x="161925" y="32667"/>
                    <a:pt x="165735" y="30762"/>
                  </a:cubicBezTo>
                  <a:cubicBezTo>
                    <a:pt x="160020" y="29810"/>
                    <a:pt x="154305" y="28857"/>
                    <a:pt x="150495" y="2885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7" name="任意多边形: 形状 126">
              <a:extLst>
                <a:ext uri="{FF2B5EF4-FFF2-40B4-BE49-F238E27FC236}">
                  <a16:creationId xmlns:a16="http://schemas.microsoft.com/office/drawing/2014/main" id="{2B811A37-CE34-E878-34ED-A927A36C7131}"/>
                </a:ext>
              </a:extLst>
            </p:cNvPr>
            <p:cNvSpPr/>
            <p:nvPr/>
          </p:nvSpPr>
          <p:spPr>
            <a:xfrm>
              <a:off x="1827559" y="3262681"/>
              <a:ext cx="79157" cy="36001"/>
            </a:xfrm>
            <a:custGeom>
              <a:avLst/>
              <a:gdLst>
                <a:gd name="connsiteX0" fmla="*/ 0 w 107632"/>
                <a:gd name="connsiteY0" fmla="*/ 0 h 48951"/>
                <a:gd name="connsiteX1" fmla="*/ 5715 w 107632"/>
                <a:gd name="connsiteY1" fmla="*/ 4763 h 48951"/>
                <a:gd name="connsiteX2" fmla="*/ 15240 w 107632"/>
                <a:gd name="connsiteY2" fmla="*/ 8572 h 48951"/>
                <a:gd name="connsiteX3" fmla="*/ 25718 w 107632"/>
                <a:gd name="connsiteY3" fmla="*/ 20003 h 48951"/>
                <a:gd name="connsiteX4" fmla="*/ 22860 w 107632"/>
                <a:gd name="connsiteY4" fmla="*/ 22860 h 48951"/>
                <a:gd name="connsiteX5" fmla="*/ 33338 w 107632"/>
                <a:gd name="connsiteY5" fmla="*/ 22860 h 48951"/>
                <a:gd name="connsiteX6" fmla="*/ 37148 w 107632"/>
                <a:gd name="connsiteY6" fmla="*/ 27622 h 48951"/>
                <a:gd name="connsiteX7" fmla="*/ 53340 w 107632"/>
                <a:gd name="connsiteY7" fmla="*/ 30480 h 48951"/>
                <a:gd name="connsiteX8" fmla="*/ 52388 w 107632"/>
                <a:gd name="connsiteY8" fmla="*/ 31432 h 48951"/>
                <a:gd name="connsiteX9" fmla="*/ 53340 w 107632"/>
                <a:gd name="connsiteY9" fmla="*/ 34290 h 48951"/>
                <a:gd name="connsiteX10" fmla="*/ 55245 w 107632"/>
                <a:gd name="connsiteY10" fmla="*/ 32385 h 48951"/>
                <a:gd name="connsiteX11" fmla="*/ 55245 w 107632"/>
                <a:gd name="connsiteY11" fmla="*/ 30480 h 48951"/>
                <a:gd name="connsiteX12" fmla="*/ 66675 w 107632"/>
                <a:gd name="connsiteY12" fmla="*/ 39053 h 48951"/>
                <a:gd name="connsiteX13" fmla="*/ 78105 w 107632"/>
                <a:gd name="connsiteY13" fmla="*/ 42863 h 48951"/>
                <a:gd name="connsiteX14" fmla="*/ 78105 w 107632"/>
                <a:gd name="connsiteY14" fmla="*/ 42863 h 48951"/>
                <a:gd name="connsiteX15" fmla="*/ 77152 w 107632"/>
                <a:gd name="connsiteY15" fmla="*/ 43815 h 48951"/>
                <a:gd name="connsiteX16" fmla="*/ 78105 w 107632"/>
                <a:gd name="connsiteY16" fmla="*/ 45720 h 48951"/>
                <a:gd name="connsiteX17" fmla="*/ 88582 w 107632"/>
                <a:gd name="connsiteY17" fmla="*/ 48578 h 48951"/>
                <a:gd name="connsiteX18" fmla="*/ 98107 w 107632"/>
                <a:gd name="connsiteY18" fmla="*/ 48578 h 48951"/>
                <a:gd name="connsiteX19" fmla="*/ 101918 w 107632"/>
                <a:gd name="connsiteY19" fmla="*/ 46672 h 48951"/>
                <a:gd name="connsiteX20" fmla="*/ 102870 w 107632"/>
                <a:gd name="connsiteY20" fmla="*/ 46672 h 48951"/>
                <a:gd name="connsiteX21" fmla="*/ 101918 w 107632"/>
                <a:gd name="connsiteY21" fmla="*/ 46672 h 48951"/>
                <a:gd name="connsiteX22" fmla="*/ 101918 w 107632"/>
                <a:gd name="connsiteY22" fmla="*/ 44767 h 48951"/>
                <a:gd name="connsiteX23" fmla="*/ 107632 w 107632"/>
                <a:gd name="connsiteY23" fmla="*/ 44767 h 48951"/>
                <a:gd name="connsiteX24" fmla="*/ 101918 w 107632"/>
                <a:gd name="connsiteY24" fmla="*/ 43815 h 48951"/>
                <a:gd name="connsiteX25" fmla="*/ 100013 w 107632"/>
                <a:gd name="connsiteY25" fmla="*/ 40005 h 48951"/>
                <a:gd name="connsiteX26" fmla="*/ 96202 w 107632"/>
                <a:gd name="connsiteY26" fmla="*/ 41910 h 48951"/>
                <a:gd name="connsiteX27" fmla="*/ 92393 w 107632"/>
                <a:gd name="connsiteY27" fmla="*/ 40957 h 48951"/>
                <a:gd name="connsiteX28" fmla="*/ 76200 w 107632"/>
                <a:gd name="connsiteY28" fmla="*/ 35242 h 48951"/>
                <a:gd name="connsiteX29" fmla="*/ 47625 w 107632"/>
                <a:gd name="connsiteY29" fmla="*/ 24765 h 48951"/>
                <a:gd name="connsiteX30" fmla="*/ 51435 w 107632"/>
                <a:gd name="connsiteY30" fmla="*/ 23813 h 48951"/>
                <a:gd name="connsiteX31" fmla="*/ 59055 w 107632"/>
                <a:gd name="connsiteY31" fmla="*/ 26670 h 48951"/>
                <a:gd name="connsiteX32" fmla="*/ 50482 w 107632"/>
                <a:gd name="connsiteY32" fmla="*/ 21907 h 48951"/>
                <a:gd name="connsiteX33" fmla="*/ 40957 w 107632"/>
                <a:gd name="connsiteY33" fmla="*/ 20955 h 48951"/>
                <a:gd name="connsiteX34" fmla="*/ 31432 w 107632"/>
                <a:gd name="connsiteY34" fmla="*/ 18097 h 48951"/>
                <a:gd name="connsiteX35" fmla="*/ 33338 w 107632"/>
                <a:gd name="connsiteY35" fmla="*/ 14288 h 48951"/>
                <a:gd name="connsiteX36" fmla="*/ 18098 w 107632"/>
                <a:gd name="connsiteY36" fmla="*/ 4763 h 48951"/>
                <a:gd name="connsiteX37" fmla="*/ 21907 w 107632"/>
                <a:gd name="connsiteY37" fmla="*/ 3810 h 48951"/>
                <a:gd name="connsiteX38" fmla="*/ 0 w 107632"/>
                <a:gd name="connsiteY38" fmla="*/ 0 h 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632" h="48951">
                  <a:moveTo>
                    <a:pt x="0" y="0"/>
                  </a:moveTo>
                  <a:cubicBezTo>
                    <a:pt x="5715" y="1905"/>
                    <a:pt x="11430" y="5715"/>
                    <a:pt x="5715" y="4763"/>
                  </a:cubicBezTo>
                  <a:cubicBezTo>
                    <a:pt x="8573" y="6667"/>
                    <a:pt x="12382" y="9525"/>
                    <a:pt x="15240" y="8572"/>
                  </a:cubicBezTo>
                  <a:cubicBezTo>
                    <a:pt x="19050" y="12382"/>
                    <a:pt x="20002" y="18097"/>
                    <a:pt x="25718" y="20003"/>
                  </a:cubicBezTo>
                  <a:cubicBezTo>
                    <a:pt x="25718" y="20955"/>
                    <a:pt x="24765" y="21907"/>
                    <a:pt x="22860" y="22860"/>
                  </a:cubicBezTo>
                  <a:cubicBezTo>
                    <a:pt x="27623" y="23813"/>
                    <a:pt x="29527" y="22860"/>
                    <a:pt x="33338" y="22860"/>
                  </a:cubicBezTo>
                  <a:cubicBezTo>
                    <a:pt x="35243" y="24765"/>
                    <a:pt x="33338" y="26670"/>
                    <a:pt x="37148" y="27622"/>
                  </a:cubicBezTo>
                  <a:cubicBezTo>
                    <a:pt x="39052" y="25717"/>
                    <a:pt x="46673" y="27622"/>
                    <a:pt x="53340" y="30480"/>
                  </a:cubicBezTo>
                  <a:cubicBezTo>
                    <a:pt x="53340" y="30480"/>
                    <a:pt x="52388" y="31432"/>
                    <a:pt x="52388" y="31432"/>
                  </a:cubicBezTo>
                  <a:cubicBezTo>
                    <a:pt x="52388" y="32385"/>
                    <a:pt x="53340" y="33338"/>
                    <a:pt x="53340" y="34290"/>
                  </a:cubicBezTo>
                  <a:cubicBezTo>
                    <a:pt x="54293" y="33338"/>
                    <a:pt x="55245" y="33338"/>
                    <a:pt x="55245" y="32385"/>
                  </a:cubicBezTo>
                  <a:cubicBezTo>
                    <a:pt x="55245" y="31432"/>
                    <a:pt x="55245" y="31432"/>
                    <a:pt x="55245" y="30480"/>
                  </a:cubicBezTo>
                  <a:cubicBezTo>
                    <a:pt x="62865" y="33338"/>
                    <a:pt x="69532" y="37147"/>
                    <a:pt x="66675" y="39053"/>
                  </a:cubicBezTo>
                  <a:cubicBezTo>
                    <a:pt x="70485" y="40005"/>
                    <a:pt x="74295" y="41910"/>
                    <a:pt x="78105" y="42863"/>
                  </a:cubicBezTo>
                  <a:cubicBezTo>
                    <a:pt x="78105" y="42863"/>
                    <a:pt x="78105" y="42863"/>
                    <a:pt x="78105" y="42863"/>
                  </a:cubicBezTo>
                  <a:cubicBezTo>
                    <a:pt x="77152" y="42863"/>
                    <a:pt x="77152" y="43815"/>
                    <a:pt x="77152" y="43815"/>
                  </a:cubicBezTo>
                  <a:cubicBezTo>
                    <a:pt x="76200" y="44767"/>
                    <a:pt x="76200" y="45720"/>
                    <a:pt x="78105" y="45720"/>
                  </a:cubicBezTo>
                  <a:cubicBezTo>
                    <a:pt x="81915" y="46672"/>
                    <a:pt x="85725" y="45720"/>
                    <a:pt x="88582" y="48578"/>
                  </a:cubicBezTo>
                  <a:cubicBezTo>
                    <a:pt x="91440" y="46672"/>
                    <a:pt x="94298" y="47625"/>
                    <a:pt x="98107" y="48578"/>
                  </a:cubicBezTo>
                  <a:cubicBezTo>
                    <a:pt x="100013" y="49530"/>
                    <a:pt x="101918" y="48578"/>
                    <a:pt x="101918" y="46672"/>
                  </a:cubicBezTo>
                  <a:cubicBezTo>
                    <a:pt x="101918" y="46672"/>
                    <a:pt x="102870" y="46672"/>
                    <a:pt x="102870" y="46672"/>
                  </a:cubicBezTo>
                  <a:cubicBezTo>
                    <a:pt x="102870" y="46672"/>
                    <a:pt x="102870" y="46672"/>
                    <a:pt x="101918" y="46672"/>
                  </a:cubicBezTo>
                  <a:cubicBezTo>
                    <a:pt x="101918" y="45720"/>
                    <a:pt x="101918" y="45720"/>
                    <a:pt x="101918" y="44767"/>
                  </a:cubicBezTo>
                  <a:cubicBezTo>
                    <a:pt x="104775" y="44767"/>
                    <a:pt x="106680" y="45720"/>
                    <a:pt x="107632" y="44767"/>
                  </a:cubicBezTo>
                  <a:cubicBezTo>
                    <a:pt x="105727" y="44767"/>
                    <a:pt x="103823" y="43815"/>
                    <a:pt x="101918" y="43815"/>
                  </a:cubicBezTo>
                  <a:cubicBezTo>
                    <a:pt x="101918" y="41910"/>
                    <a:pt x="100965" y="40005"/>
                    <a:pt x="100013" y="40005"/>
                  </a:cubicBezTo>
                  <a:cubicBezTo>
                    <a:pt x="99060" y="40957"/>
                    <a:pt x="97155" y="41910"/>
                    <a:pt x="96202" y="41910"/>
                  </a:cubicBezTo>
                  <a:cubicBezTo>
                    <a:pt x="95250" y="41910"/>
                    <a:pt x="93345" y="40957"/>
                    <a:pt x="92393" y="40957"/>
                  </a:cubicBezTo>
                  <a:cubicBezTo>
                    <a:pt x="86677" y="39053"/>
                    <a:pt x="81915" y="37147"/>
                    <a:pt x="76200" y="35242"/>
                  </a:cubicBezTo>
                  <a:cubicBezTo>
                    <a:pt x="65723" y="31432"/>
                    <a:pt x="55245" y="27622"/>
                    <a:pt x="47625" y="24765"/>
                  </a:cubicBezTo>
                  <a:cubicBezTo>
                    <a:pt x="48577" y="23813"/>
                    <a:pt x="49530" y="23813"/>
                    <a:pt x="51435" y="23813"/>
                  </a:cubicBezTo>
                  <a:cubicBezTo>
                    <a:pt x="55245" y="24765"/>
                    <a:pt x="57150" y="29528"/>
                    <a:pt x="59055" y="26670"/>
                  </a:cubicBezTo>
                  <a:cubicBezTo>
                    <a:pt x="55245" y="25717"/>
                    <a:pt x="53340" y="23813"/>
                    <a:pt x="50482" y="21907"/>
                  </a:cubicBezTo>
                  <a:cubicBezTo>
                    <a:pt x="48577" y="23813"/>
                    <a:pt x="44768" y="22860"/>
                    <a:pt x="40957" y="20955"/>
                  </a:cubicBezTo>
                  <a:cubicBezTo>
                    <a:pt x="37148" y="19050"/>
                    <a:pt x="33338" y="17145"/>
                    <a:pt x="31432" y="18097"/>
                  </a:cubicBezTo>
                  <a:cubicBezTo>
                    <a:pt x="33338" y="18097"/>
                    <a:pt x="34290" y="16192"/>
                    <a:pt x="33338" y="14288"/>
                  </a:cubicBezTo>
                  <a:cubicBezTo>
                    <a:pt x="27623" y="12382"/>
                    <a:pt x="20955" y="8572"/>
                    <a:pt x="18098" y="4763"/>
                  </a:cubicBezTo>
                  <a:cubicBezTo>
                    <a:pt x="19050" y="3810"/>
                    <a:pt x="20955" y="4763"/>
                    <a:pt x="21907" y="3810"/>
                  </a:cubicBezTo>
                  <a:cubicBezTo>
                    <a:pt x="11430" y="0"/>
                    <a:pt x="7620" y="1905"/>
                    <a:pt x="0"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8" name="任意多边形: 形状 127">
              <a:extLst>
                <a:ext uri="{FF2B5EF4-FFF2-40B4-BE49-F238E27FC236}">
                  <a16:creationId xmlns:a16="http://schemas.microsoft.com/office/drawing/2014/main" id="{A7538712-AE31-9CAB-6200-E92B26FC61C3}"/>
                </a:ext>
              </a:extLst>
            </p:cNvPr>
            <p:cNvSpPr/>
            <p:nvPr/>
          </p:nvSpPr>
          <p:spPr>
            <a:xfrm>
              <a:off x="1853478" y="3308214"/>
              <a:ext cx="18913" cy="6304"/>
            </a:xfrm>
            <a:custGeom>
              <a:avLst/>
              <a:gdLst>
                <a:gd name="connsiteX0" fmla="*/ 0 w 25717"/>
                <a:gd name="connsiteY0" fmla="*/ 1905 h 8572"/>
                <a:gd name="connsiteX1" fmla="*/ 21907 w 25717"/>
                <a:gd name="connsiteY1" fmla="*/ 8572 h 8572"/>
                <a:gd name="connsiteX2" fmla="*/ 20955 w 25717"/>
                <a:gd name="connsiteY2" fmla="*/ 5715 h 8572"/>
                <a:gd name="connsiteX3" fmla="*/ 25718 w 25717"/>
                <a:gd name="connsiteY3" fmla="*/ 5715 h 8572"/>
                <a:gd name="connsiteX4" fmla="*/ 3810 w 25717"/>
                <a:gd name="connsiteY4" fmla="*/ 0 h 8572"/>
                <a:gd name="connsiteX5" fmla="*/ 0 w 25717"/>
                <a:gd name="connsiteY5" fmla="*/ 1905 h 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 h="8572">
                  <a:moveTo>
                    <a:pt x="0" y="1905"/>
                  </a:moveTo>
                  <a:cubicBezTo>
                    <a:pt x="7620" y="2857"/>
                    <a:pt x="14288" y="3810"/>
                    <a:pt x="21907" y="8572"/>
                  </a:cubicBezTo>
                  <a:cubicBezTo>
                    <a:pt x="21907" y="7620"/>
                    <a:pt x="21907" y="6667"/>
                    <a:pt x="20955" y="5715"/>
                  </a:cubicBezTo>
                  <a:cubicBezTo>
                    <a:pt x="23813" y="6667"/>
                    <a:pt x="24765" y="6667"/>
                    <a:pt x="25718" y="5715"/>
                  </a:cubicBezTo>
                  <a:cubicBezTo>
                    <a:pt x="17145" y="3810"/>
                    <a:pt x="12382" y="1905"/>
                    <a:pt x="3810" y="0"/>
                  </a:cubicBezTo>
                  <a:cubicBezTo>
                    <a:pt x="13335" y="2857"/>
                    <a:pt x="1905" y="1905"/>
                    <a:pt x="0" y="190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29" name="任意多边形: 形状 128">
              <a:extLst>
                <a:ext uri="{FF2B5EF4-FFF2-40B4-BE49-F238E27FC236}">
                  <a16:creationId xmlns:a16="http://schemas.microsoft.com/office/drawing/2014/main" id="{A80FAC56-8665-E5C0-91D0-59472C8E70FA}"/>
                </a:ext>
              </a:extLst>
            </p:cNvPr>
            <p:cNvSpPr/>
            <p:nvPr/>
          </p:nvSpPr>
          <p:spPr>
            <a:xfrm>
              <a:off x="1839691" y="3300508"/>
              <a:ext cx="3979" cy="4080"/>
            </a:xfrm>
            <a:custGeom>
              <a:avLst/>
              <a:gdLst>
                <a:gd name="connsiteX0" fmla="*/ 5411 w 5411"/>
                <a:gd name="connsiteY0" fmla="*/ 2857 h 5548"/>
                <a:gd name="connsiteX1" fmla="*/ 649 w 5411"/>
                <a:gd name="connsiteY1" fmla="*/ 0 h 5548"/>
                <a:gd name="connsiteX2" fmla="*/ 3506 w 5411"/>
                <a:gd name="connsiteY2" fmla="*/ 4763 h 5548"/>
                <a:gd name="connsiteX3" fmla="*/ 5411 w 5411"/>
                <a:gd name="connsiteY3" fmla="*/ 2857 h 5548"/>
              </a:gdLst>
              <a:ahLst/>
              <a:cxnLst>
                <a:cxn ang="0">
                  <a:pos x="connsiteX0" y="connsiteY0"/>
                </a:cxn>
                <a:cxn ang="0">
                  <a:pos x="connsiteX1" y="connsiteY1"/>
                </a:cxn>
                <a:cxn ang="0">
                  <a:pos x="connsiteX2" y="connsiteY2"/>
                </a:cxn>
                <a:cxn ang="0">
                  <a:pos x="connsiteX3" y="connsiteY3"/>
                </a:cxn>
              </a:cxnLst>
              <a:rect l="l" t="t" r="r" b="b"/>
              <a:pathLst>
                <a:path w="5411" h="5548">
                  <a:moveTo>
                    <a:pt x="5411" y="2857"/>
                  </a:moveTo>
                  <a:cubicBezTo>
                    <a:pt x="2554" y="1905"/>
                    <a:pt x="1601" y="953"/>
                    <a:pt x="649" y="0"/>
                  </a:cubicBezTo>
                  <a:cubicBezTo>
                    <a:pt x="-2209" y="1905"/>
                    <a:pt x="5411" y="7620"/>
                    <a:pt x="3506" y="4763"/>
                  </a:cubicBezTo>
                  <a:cubicBezTo>
                    <a:pt x="-1256" y="1905"/>
                    <a:pt x="5411" y="3810"/>
                    <a:pt x="5411" y="2857"/>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30" name="任意多边形: 形状 129">
              <a:extLst>
                <a:ext uri="{FF2B5EF4-FFF2-40B4-BE49-F238E27FC236}">
                  <a16:creationId xmlns:a16="http://schemas.microsoft.com/office/drawing/2014/main" id="{A367FBB4-81BB-3C93-731A-3D71EDC8BFBA}"/>
                </a:ext>
              </a:extLst>
            </p:cNvPr>
            <p:cNvSpPr/>
            <p:nvPr/>
          </p:nvSpPr>
          <p:spPr>
            <a:xfrm>
              <a:off x="1819427" y="3306112"/>
              <a:ext cx="12334" cy="9106"/>
            </a:xfrm>
            <a:custGeom>
              <a:avLst/>
              <a:gdLst>
                <a:gd name="connsiteX0" fmla="*/ 579 w 16771"/>
                <a:gd name="connsiteY0" fmla="*/ 0 h 12382"/>
                <a:gd name="connsiteX1" fmla="*/ 13914 w 16771"/>
                <a:gd name="connsiteY1" fmla="*/ 12383 h 12382"/>
                <a:gd name="connsiteX2" fmla="*/ 14867 w 16771"/>
                <a:gd name="connsiteY2" fmla="*/ 10478 h 12382"/>
                <a:gd name="connsiteX3" fmla="*/ 16772 w 16771"/>
                <a:gd name="connsiteY3" fmla="*/ 10478 h 12382"/>
                <a:gd name="connsiteX4" fmla="*/ 3437 w 16771"/>
                <a:gd name="connsiteY4" fmla="*/ 2858 h 12382"/>
                <a:gd name="connsiteX5" fmla="*/ 579 w 16771"/>
                <a:gd name="connsiteY5" fmla="*/ 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1" h="12382">
                  <a:moveTo>
                    <a:pt x="579" y="0"/>
                  </a:moveTo>
                  <a:cubicBezTo>
                    <a:pt x="-3231" y="4763"/>
                    <a:pt x="12962" y="7620"/>
                    <a:pt x="13914" y="12383"/>
                  </a:cubicBezTo>
                  <a:lnTo>
                    <a:pt x="14867" y="10478"/>
                  </a:lnTo>
                  <a:cubicBezTo>
                    <a:pt x="15819" y="10478"/>
                    <a:pt x="16772" y="11430"/>
                    <a:pt x="16772" y="10478"/>
                  </a:cubicBezTo>
                  <a:cubicBezTo>
                    <a:pt x="13914" y="8573"/>
                    <a:pt x="9152" y="6668"/>
                    <a:pt x="3437" y="2858"/>
                  </a:cubicBezTo>
                  <a:cubicBezTo>
                    <a:pt x="3437" y="2858"/>
                    <a:pt x="4389" y="953"/>
                    <a:pt x="579" y="0"/>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31" name="任意多边形: 形状 130">
              <a:extLst>
                <a:ext uri="{FF2B5EF4-FFF2-40B4-BE49-F238E27FC236}">
                  <a16:creationId xmlns:a16="http://schemas.microsoft.com/office/drawing/2014/main" id="{A75FC70C-3E18-C6A3-EE32-BA0A05628456}"/>
                </a:ext>
              </a:extLst>
            </p:cNvPr>
            <p:cNvSpPr/>
            <p:nvPr/>
          </p:nvSpPr>
          <p:spPr>
            <a:xfrm>
              <a:off x="1767315" y="3327828"/>
              <a:ext cx="22416" cy="9806"/>
            </a:xfrm>
            <a:custGeom>
              <a:avLst/>
              <a:gdLst>
                <a:gd name="connsiteX0" fmla="*/ 24765 w 30480"/>
                <a:gd name="connsiteY0" fmla="*/ 6668 h 13334"/>
                <a:gd name="connsiteX1" fmla="*/ 27622 w 30480"/>
                <a:gd name="connsiteY1" fmla="*/ 3810 h 13334"/>
                <a:gd name="connsiteX2" fmla="*/ 19050 w 30480"/>
                <a:gd name="connsiteY2" fmla="*/ 2858 h 13334"/>
                <a:gd name="connsiteX3" fmla="*/ 22860 w 30480"/>
                <a:gd name="connsiteY3" fmla="*/ 6668 h 13334"/>
                <a:gd name="connsiteX4" fmla="*/ 12383 w 30480"/>
                <a:gd name="connsiteY4" fmla="*/ 953 h 13334"/>
                <a:gd name="connsiteX5" fmla="*/ 12383 w 30480"/>
                <a:gd name="connsiteY5" fmla="*/ 4763 h 13334"/>
                <a:gd name="connsiteX6" fmla="*/ 0 w 30480"/>
                <a:gd name="connsiteY6" fmla="*/ 0 h 13334"/>
                <a:gd name="connsiteX7" fmla="*/ 7620 w 30480"/>
                <a:gd name="connsiteY7" fmla="*/ 6668 h 13334"/>
                <a:gd name="connsiteX8" fmla="*/ 26670 w 30480"/>
                <a:gd name="connsiteY8" fmla="*/ 13335 h 13334"/>
                <a:gd name="connsiteX9" fmla="*/ 30480 w 30480"/>
                <a:gd name="connsiteY9" fmla="*/ 12383 h 13334"/>
                <a:gd name="connsiteX10" fmla="*/ 24765 w 30480"/>
                <a:gd name="connsiteY10" fmla="*/ 6668 h 1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 h="13334">
                  <a:moveTo>
                    <a:pt x="24765" y="6668"/>
                  </a:moveTo>
                  <a:cubicBezTo>
                    <a:pt x="26670" y="6668"/>
                    <a:pt x="31433" y="5715"/>
                    <a:pt x="27622" y="3810"/>
                  </a:cubicBezTo>
                  <a:cubicBezTo>
                    <a:pt x="23813" y="4763"/>
                    <a:pt x="21908" y="1905"/>
                    <a:pt x="19050" y="2858"/>
                  </a:cubicBezTo>
                  <a:cubicBezTo>
                    <a:pt x="21908" y="4763"/>
                    <a:pt x="22860" y="5715"/>
                    <a:pt x="22860" y="6668"/>
                  </a:cubicBezTo>
                  <a:cubicBezTo>
                    <a:pt x="17145" y="5715"/>
                    <a:pt x="18097" y="3810"/>
                    <a:pt x="12383" y="953"/>
                  </a:cubicBezTo>
                  <a:cubicBezTo>
                    <a:pt x="11430" y="1905"/>
                    <a:pt x="13335" y="3810"/>
                    <a:pt x="12383" y="4763"/>
                  </a:cubicBezTo>
                  <a:cubicBezTo>
                    <a:pt x="7620" y="953"/>
                    <a:pt x="3810" y="953"/>
                    <a:pt x="0" y="0"/>
                  </a:cubicBezTo>
                  <a:cubicBezTo>
                    <a:pt x="4763" y="1905"/>
                    <a:pt x="3810" y="3810"/>
                    <a:pt x="7620" y="6668"/>
                  </a:cubicBezTo>
                  <a:cubicBezTo>
                    <a:pt x="13335" y="5715"/>
                    <a:pt x="17145" y="9525"/>
                    <a:pt x="26670" y="13335"/>
                  </a:cubicBezTo>
                  <a:cubicBezTo>
                    <a:pt x="26670" y="11430"/>
                    <a:pt x="29528" y="13335"/>
                    <a:pt x="30480" y="12383"/>
                  </a:cubicBezTo>
                  <a:cubicBezTo>
                    <a:pt x="27622" y="10478"/>
                    <a:pt x="26670" y="8572"/>
                    <a:pt x="24765" y="6668"/>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32" name="任意多边形: 形状 131">
              <a:extLst>
                <a:ext uri="{FF2B5EF4-FFF2-40B4-BE49-F238E27FC236}">
                  <a16:creationId xmlns:a16="http://schemas.microsoft.com/office/drawing/2014/main" id="{B59F7786-E616-ADBA-E05C-F279FE3D6855}"/>
                </a:ext>
              </a:extLst>
            </p:cNvPr>
            <p:cNvSpPr/>
            <p:nvPr/>
          </p:nvSpPr>
          <p:spPr>
            <a:xfrm>
              <a:off x="1814249" y="3219949"/>
              <a:ext cx="4203" cy="4590"/>
            </a:xfrm>
            <a:custGeom>
              <a:avLst/>
              <a:gdLst>
                <a:gd name="connsiteX0" fmla="*/ 0 w 5715"/>
                <a:gd name="connsiteY0" fmla="*/ 2858 h 6241"/>
                <a:gd name="connsiteX1" fmla="*/ 5715 w 5715"/>
                <a:gd name="connsiteY1" fmla="*/ 5715 h 6241"/>
                <a:gd name="connsiteX2" fmla="*/ 2858 w 5715"/>
                <a:gd name="connsiteY2" fmla="*/ 0 h 6241"/>
                <a:gd name="connsiteX3" fmla="*/ 0 w 5715"/>
                <a:gd name="connsiteY3" fmla="*/ 2858 h 6241"/>
              </a:gdLst>
              <a:ahLst/>
              <a:cxnLst>
                <a:cxn ang="0">
                  <a:pos x="connsiteX0" y="connsiteY0"/>
                </a:cxn>
                <a:cxn ang="0">
                  <a:pos x="connsiteX1" y="connsiteY1"/>
                </a:cxn>
                <a:cxn ang="0">
                  <a:pos x="connsiteX2" y="connsiteY2"/>
                </a:cxn>
                <a:cxn ang="0">
                  <a:pos x="connsiteX3" y="connsiteY3"/>
                </a:cxn>
              </a:cxnLst>
              <a:rect l="l" t="t" r="r" b="b"/>
              <a:pathLst>
                <a:path w="5715" h="6241">
                  <a:moveTo>
                    <a:pt x="0" y="2858"/>
                  </a:moveTo>
                  <a:cubicBezTo>
                    <a:pt x="2858" y="3810"/>
                    <a:pt x="4763" y="7620"/>
                    <a:pt x="5715" y="5715"/>
                  </a:cubicBezTo>
                  <a:cubicBezTo>
                    <a:pt x="953" y="2858"/>
                    <a:pt x="3810" y="1905"/>
                    <a:pt x="2858" y="0"/>
                  </a:cubicBezTo>
                  <a:cubicBezTo>
                    <a:pt x="953" y="953"/>
                    <a:pt x="0" y="0"/>
                    <a:pt x="0" y="2858"/>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33" name="任意多边形: 形状 132">
              <a:extLst>
                <a:ext uri="{FF2B5EF4-FFF2-40B4-BE49-F238E27FC236}">
                  <a16:creationId xmlns:a16="http://schemas.microsoft.com/office/drawing/2014/main" id="{CABCDADB-77CA-00D1-520B-C64B6575DB31}"/>
                </a:ext>
              </a:extLst>
            </p:cNvPr>
            <p:cNvSpPr/>
            <p:nvPr/>
          </p:nvSpPr>
          <p:spPr>
            <a:xfrm>
              <a:off x="2304606" y="2502627"/>
              <a:ext cx="30822" cy="26619"/>
            </a:xfrm>
            <a:custGeom>
              <a:avLst/>
              <a:gdLst>
                <a:gd name="connsiteX0" fmla="*/ 952 w 41910"/>
                <a:gd name="connsiteY0" fmla="*/ 5715 h 36194"/>
                <a:gd name="connsiteX1" fmla="*/ 13335 w 41910"/>
                <a:gd name="connsiteY1" fmla="*/ 10477 h 36194"/>
                <a:gd name="connsiteX2" fmla="*/ 19050 w 41910"/>
                <a:gd name="connsiteY2" fmla="*/ 19050 h 36194"/>
                <a:gd name="connsiteX3" fmla="*/ 29527 w 41910"/>
                <a:gd name="connsiteY3" fmla="*/ 25717 h 36194"/>
                <a:gd name="connsiteX4" fmla="*/ 41910 w 41910"/>
                <a:gd name="connsiteY4" fmla="*/ 36195 h 36194"/>
                <a:gd name="connsiteX5" fmla="*/ 34290 w 41910"/>
                <a:gd name="connsiteY5" fmla="*/ 24765 h 36194"/>
                <a:gd name="connsiteX6" fmla="*/ 20955 w 41910"/>
                <a:gd name="connsiteY6" fmla="*/ 18097 h 36194"/>
                <a:gd name="connsiteX7" fmla="*/ 19050 w 41910"/>
                <a:gd name="connsiteY7" fmla="*/ 15240 h 36194"/>
                <a:gd name="connsiteX8" fmla="*/ 19050 w 41910"/>
                <a:gd name="connsiteY8" fmla="*/ 10477 h 36194"/>
                <a:gd name="connsiteX9" fmla="*/ 4763 w 41910"/>
                <a:gd name="connsiteY9" fmla="*/ 5715 h 36194"/>
                <a:gd name="connsiteX10" fmla="*/ 2858 w 41910"/>
                <a:gd name="connsiteY10" fmla="*/ 0 h 36194"/>
                <a:gd name="connsiteX11" fmla="*/ 0 w 41910"/>
                <a:gd name="connsiteY11" fmla="*/ 952 h 36194"/>
                <a:gd name="connsiteX12" fmla="*/ 952 w 41910"/>
                <a:gd name="connsiteY12" fmla="*/ 5715 h 3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 h="36194">
                  <a:moveTo>
                    <a:pt x="952" y="5715"/>
                  </a:moveTo>
                  <a:cubicBezTo>
                    <a:pt x="6668" y="10477"/>
                    <a:pt x="9525" y="8572"/>
                    <a:pt x="13335" y="10477"/>
                  </a:cubicBezTo>
                  <a:cubicBezTo>
                    <a:pt x="16193" y="13335"/>
                    <a:pt x="17145" y="16192"/>
                    <a:pt x="19050" y="19050"/>
                  </a:cubicBezTo>
                  <a:cubicBezTo>
                    <a:pt x="21908" y="20002"/>
                    <a:pt x="25718" y="22860"/>
                    <a:pt x="29527" y="25717"/>
                  </a:cubicBezTo>
                  <a:cubicBezTo>
                    <a:pt x="33338" y="29527"/>
                    <a:pt x="37148" y="33338"/>
                    <a:pt x="41910" y="36195"/>
                  </a:cubicBezTo>
                  <a:cubicBezTo>
                    <a:pt x="36195" y="31432"/>
                    <a:pt x="36195" y="28575"/>
                    <a:pt x="34290" y="24765"/>
                  </a:cubicBezTo>
                  <a:cubicBezTo>
                    <a:pt x="28575" y="22860"/>
                    <a:pt x="26670" y="19050"/>
                    <a:pt x="20955" y="18097"/>
                  </a:cubicBezTo>
                  <a:cubicBezTo>
                    <a:pt x="21908" y="17145"/>
                    <a:pt x="20955" y="16192"/>
                    <a:pt x="19050" y="15240"/>
                  </a:cubicBezTo>
                  <a:cubicBezTo>
                    <a:pt x="20002" y="13335"/>
                    <a:pt x="21908" y="12382"/>
                    <a:pt x="19050" y="10477"/>
                  </a:cubicBezTo>
                  <a:cubicBezTo>
                    <a:pt x="15240" y="10477"/>
                    <a:pt x="8573" y="5715"/>
                    <a:pt x="4763" y="5715"/>
                  </a:cubicBezTo>
                  <a:cubicBezTo>
                    <a:pt x="3810" y="3810"/>
                    <a:pt x="3810" y="1905"/>
                    <a:pt x="2858" y="0"/>
                  </a:cubicBezTo>
                  <a:cubicBezTo>
                    <a:pt x="1905" y="952"/>
                    <a:pt x="952" y="952"/>
                    <a:pt x="0" y="952"/>
                  </a:cubicBezTo>
                  <a:cubicBezTo>
                    <a:pt x="1905" y="3810"/>
                    <a:pt x="2858" y="4763"/>
                    <a:pt x="952" y="5715"/>
                  </a:cubicBezTo>
                  <a:close/>
                </a:path>
              </a:pathLst>
            </a:custGeom>
            <a:solidFill>
              <a:schemeClr val="accent1"/>
            </a:solidFill>
            <a:ln w="9525" cap="flat">
              <a:noFill/>
              <a:prstDash val="solid"/>
              <a:miter/>
            </a:ln>
          </p:spPr>
          <p:txBody>
            <a:bodyPr rtlCol="0" anchor="ctr">
              <a:spAutoFit/>
            </a:bodyPr>
            <a:lstStyle/>
            <a:p>
              <a:endParaRPr lang="zh-CN" altLang="en-US"/>
            </a:p>
          </p:txBody>
        </p:sp>
        <p:sp>
          <p:nvSpPr>
            <p:cNvPr id="134" name="任意多边形: 形状 133">
              <a:extLst>
                <a:ext uri="{FF2B5EF4-FFF2-40B4-BE49-F238E27FC236}">
                  <a16:creationId xmlns:a16="http://schemas.microsoft.com/office/drawing/2014/main" id="{EEF9701C-05EA-8ECE-2337-E92E3FFA28F3}"/>
                </a:ext>
              </a:extLst>
            </p:cNvPr>
            <p:cNvSpPr/>
            <p:nvPr/>
          </p:nvSpPr>
          <p:spPr>
            <a:xfrm>
              <a:off x="1810747" y="3334833"/>
              <a:ext cx="71156" cy="33463"/>
            </a:xfrm>
            <a:custGeom>
              <a:avLst/>
              <a:gdLst>
                <a:gd name="connsiteX0" fmla="*/ 88583 w 96752"/>
                <a:gd name="connsiteY0" fmla="*/ 23813 h 45500"/>
                <a:gd name="connsiteX1" fmla="*/ 78105 w 96752"/>
                <a:gd name="connsiteY1" fmla="*/ 17145 h 45500"/>
                <a:gd name="connsiteX2" fmla="*/ 52388 w 96752"/>
                <a:gd name="connsiteY2" fmla="*/ 9525 h 45500"/>
                <a:gd name="connsiteX3" fmla="*/ 36195 w 96752"/>
                <a:gd name="connsiteY3" fmla="*/ 15240 h 45500"/>
                <a:gd name="connsiteX4" fmla="*/ 27623 w 96752"/>
                <a:gd name="connsiteY4" fmla="*/ 5715 h 45500"/>
                <a:gd name="connsiteX5" fmla="*/ 21908 w 96752"/>
                <a:gd name="connsiteY5" fmla="*/ 7620 h 45500"/>
                <a:gd name="connsiteX6" fmla="*/ 18098 w 96752"/>
                <a:gd name="connsiteY6" fmla="*/ 3810 h 45500"/>
                <a:gd name="connsiteX7" fmla="*/ 1905 w 96752"/>
                <a:gd name="connsiteY7" fmla="*/ 0 h 45500"/>
                <a:gd name="connsiteX8" fmla="*/ 0 w 96752"/>
                <a:gd name="connsiteY8" fmla="*/ 4763 h 45500"/>
                <a:gd name="connsiteX9" fmla="*/ 25718 w 96752"/>
                <a:gd name="connsiteY9" fmla="*/ 20955 h 45500"/>
                <a:gd name="connsiteX10" fmla="*/ 77153 w 96752"/>
                <a:gd name="connsiteY10" fmla="*/ 44768 h 45500"/>
                <a:gd name="connsiteX11" fmla="*/ 96203 w 96752"/>
                <a:gd name="connsiteY11" fmla="*/ 31433 h 45500"/>
                <a:gd name="connsiteX12" fmla="*/ 88583 w 96752"/>
                <a:gd name="connsiteY12" fmla="*/ 23813 h 4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752" h="45500">
                  <a:moveTo>
                    <a:pt x="88583" y="23813"/>
                  </a:moveTo>
                  <a:cubicBezTo>
                    <a:pt x="85725" y="21908"/>
                    <a:pt x="81915" y="19050"/>
                    <a:pt x="78105" y="17145"/>
                  </a:cubicBezTo>
                  <a:cubicBezTo>
                    <a:pt x="70485" y="13335"/>
                    <a:pt x="60960" y="10478"/>
                    <a:pt x="52388" y="9525"/>
                  </a:cubicBezTo>
                  <a:cubicBezTo>
                    <a:pt x="51435" y="16193"/>
                    <a:pt x="45720" y="17145"/>
                    <a:pt x="36195" y="15240"/>
                  </a:cubicBezTo>
                  <a:cubicBezTo>
                    <a:pt x="38100" y="11430"/>
                    <a:pt x="28575" y="9525"/>
                    <a:pt x="27623" y="5715"/>
                  </a:cubicBezTo>
                  <a:cubicBezTo>
                    <a:pt x="26670" y="9525"/>
                    <a:pt x="21908" y="5715"/>
                    <a:pt x="21908" y="7620"/>
                  </a:cubicBezTo>
                  <a:cubicBezTo>
                    <a:pt x="21908" y="5715"/>
                    <a:pt x="20003" y="4763"/>
                    <a:pt x="18098" y="3810"/>
                  </a:cubicBezTo>
                  <a:cubicBezTo>
                    <a:pt x="17145" y="7620"/>
                    <a:pt x="7620" y="1905"/>
                    <a:pt x="1905" y="0"/>
                  </a:cubicBezTo>
                  <a:cubicBezTo>
                    <a:pt x="953" y="2858"/>
                    <a:pt x="2858" y="2858"/>
                    <a:pt x="0" y="4763"/>
                  </a:cubicBezTo>
                  <a:cubicBezTo>
                    <a:pt x="5715" y="10478"/>
                    <a:pt x="20955" y="18097"/>
                    <a:pt x="25718" y="20955"/>
                  </a:cubicBezTo>
                  <a:cubicBezTo>
                    <a:pt x="40958" y="21908"/>
                    <a:pt x="58103" y="40005"/>
                    <a:pt x="77153" y="44768"/>
                  </a:cubicBezTo>
                  <a:cubicBezTo>
                    <a:pt x="90488" y="47625"/>
                    <a:pt x="99060" y="41910"/>
                    <a:pt x="96203" y="31433"/>
                  </a:cubicBezTo>
                  <a:cubicBezTo>
                    <a:pt x="95250" y="28575"/>
                    <a:pt x="92393" y="26670"/>
                    <a:pt x="88583" y="23813"/>
                  </a:cubicBezTo>
                  <a:close/>
                </a:path>
              </a:pathLst>
            </a:custGeom>
            <a:solidFill>
              <a:schemeClr val="accent1"/>
            </a:solidFill>
            <a:ln w="9525" cap="flat">
              <a:noFill/>
              <a:prstDash val="solid"/>
              <a:miter/>
            </a:ln>
          </p:spPr>
          <p:txBody>
            <a:bodyPr rtlCol="0" anchor="ctr">
              <a:spAutoFit/>
            </a:bodyPr>
            <a:lstStyle/>
            <a:p>
              <a:endParaRPr lang="zh-CN" altLang="en-US"/>
            </a:p>
          </p:txBody>
        </p:sp>
      </p:grpSp>
      <p:sp>
        <p:nvSpPr>
          <p:cNvPr id="135" name="文本框 134">
            <a:extLst>
              <a:ext uri="{FF2B5EF4-FFF2-40B4-BE49-F238E27FC236}">
                <a16:creationId xmlns:a16="http://schemas.microsoft.com/office/drawing/2014/main" id="{3C88C646-4948-CAF6-2FB6-05F27B076D47}"/>
              </a:ext>
            </a:extLst>
          </p:cNvPr>
          <p:cNvSpPr txBox="1"/>
          <p:nvPr/>
        </p:nvSpPr>
        <p:spPr>
          <a:xfrm>
            <a:off x="1890362" y="2678783"/>
            <a:ext cx="301365" cy="615553"/>
          </a:xfrm>
          <a:prstGeom prst="rect">
            <a:avLst/>
          </a:prstGeom>
          <a:noFill/>
        </p:spPr>
        <p:txBody>
          <a:bodyPr wrap="none" lIns="0" tIns="0" rIns="0" bIns="0" rtlCol="0" anchor="t">
            <a:spAutoFit/>
          </a:bodyPr>
          <a:lstStyle/>
          <a:p>
            <a:pPr algn="ctr"/>
            <a:r>
              <a:rPr lang="en-US" altLang="zh-CN" sz="4000" dirty="0">
                <a:solidFill>
                  <a:schemeClr val="bg1"/>
                </a:solidFill>
                <a:latin typeface="+mj-ea"/>
                <a:ea typeface="+mj-ea"/>
              </a:rPr>
              <a:t>1</a:t>
            </a:r>
            <a:endParaRPr lang="zh-CN" altLang="en-US" sz="4000" dirty="0">
              <a:solidFill>
                <a:schemeClr val="bg1"/>
              </a:solidFill>
              <a:latin typeface="+mj-ea"/>
              <a:ea typeface="+mj-ea"/>
            </a:endParaRPr>
          </a:p>
        </p:txBody>
      </p:sp>
      <p:sp>
        <p:nvSpPr>
          <p:cNvPr id="136" name="文本框 135">
            <a:extLst>
              <a:ext uri="{FF2B5EF4-FFF2-40B4-BE49-F238E27FC236}">
                <a16:creationId xmlns:a16="http://schemas.microsoft.com/office/drawing/2014/main" id="{100D7909-DF25-C31B-BA8A-55E1CF8D307F}"/>
              </a:ext>
            </a:extLst>
          </p:cNvPr>
          <p:cNvSpPr txBox="1"/>
          <p:nvPr/>
        </p:nvSpPr>
        <p:spPr>
          <a:xfrm>
            <a:off x="2576273" y="2587943"/>
            <a:ext cx="2743584" cy="553998"/>
          </a:xfrm>
          <a:prstGeom prst="rect">
            <a:avLst/>
          </a:prstGeom>
          <a:noFill/>
        </p:spPr>
        <p:txBody>
          <a:bodyPr wrap="square" lIns="0" tIns="0" rIns="0" bIns="0" rtlCol="0" anchor="t">
            <a:spAutoFit/>
          </a:bodyPr>
          <a:lstStyle/>
          <a:p>
            <a:r>
              <a:rPr lang="zh-CN" altLang="en-US" sz="3600" dirty="0">
                <a:solidFill>
                  <a:schemeClr val="accent1"/>
                </a:solidFill>
                <a:latin typeface="+mj-ea"/>
                <a:ea typeface="+mj-ea"/>
              </a:rPr>
              <a:t>作品概述</a:t>
            </a:r>
            <a:endParaRPr lang="en-US" altLang="zh-CN" sz="3600" dirty="0">
              <a:solidFill>
                <a:schemeClr val="accent1"/>
              </a:solidFill>
              <a:latin typeface="+mj-ea"/>
              <a:ea typeface="+mj-ea"/>
            </a:endParaRPr>
          </a:p>
        </p:txBody>
      </p:sp>
      <p:sp>
        <p:nvSpPr>
          <p:cNvPr id="137" name="文本框 136">
            <a:extLst>
              <a:ext uri="{FF2B5EF4-FFF2-40B4-BE49-F238E27FC236}">
                <a16:creationId xmlns:a16="http://schemas.microsoft.com/office/drawing/2014/main" id="{BE9611D4-CA04-7D02-4F34-2DBA01C323A4}"/>
              </a:ext>
            </a:extLst>
          </p:cNvPr>
          <p:cNvSpPr txBox="1"/>
          <p:nvPr/>
        </p:nvSpPr>
        <p:spPr>
          <a:xfrm>
            <a:off x="2574354" y="3158107"/>
            <a:ext cx="1878717" cy="189508"/>
          </a:xfrm>
          <a:prstGeom prst="rect">
            <a:avLst/>
          </a:prstGeom>
          <a:noFill/>
        </p:spPr>
        <p:txBody>
          <a:bodyPr wrap="square" lIns="0" tIns="0" rIns="0" bIns="0" rtlCol="0" anchor="t">
            <a:spAutoFit/>
          </a:bodyPr>
          <a:lstStyle/>
          <a:p>
            <a:pPr algn="dist"/>
            <a:r>
              <a:rPr lang="en-US" altLang="zh-CN" sz="1200" dirty="0">
                <a:solidFill>
                  <a:schemeClr val="accent1"/>
                </a:solidFill>
                <a:latin typeface="+mn-ea"/>
              </a:rPr>
              <a:t>Overview of this work</a:t>
            </a:r>
            <a:endParaRPr lang="en-US" altLang="zh-CN" sz="2800" dirty="0">
              <a:solidFill>
                <a:schemeClr val="accent1"/>
              </a:solidFill>
              <a:latin typeface="+mj-ea"/>
              <a:ea typeface="+mj-ea"/>
            </a:endParaRPr>
          </a:p>
        </p:txBody>
      </p:sp>
      <p:sp>
        <p:nvSpPr>
          <p:cNvPr id="138" name="文本框 137">
            <a:extLst>
              <a:ext uri="{FF2B5EF4-FFF2-40B4-BE49-F238E27FC236}">
                <a16:creationId xmlns:a16="http://schemas.microsoft.com/office/drawing/2014/main" id="{46B611CD-FB7B-47BE-55F5-6B4A5D9882AC}"/>
              </a:ext>
            </a:extLst>
          </p:cNvPr>
          <p:cNvSpPr txBox="1"/>
          <p:nvPr/>
        </p:nvSpPr>
        <p:spPr>
          <a:xfrm>
            <a:off x="7889649" y="3162949"/>
            <a:ext cx="2610752" cy="184666"/>
          </a:xfrm>
          <a:prstGeom prst="rect">
            <a:avLst/>
          </a:prstGeom>
          <a:noFill/>
        </p:spPr>
        <p:txBody>
          <a:bodyPr wrap="square" lIns="0" tIns="0" rIns="0" bIns="0" rtlCol="0" anchor="t">
            <a:spAutoFit/>
          </a:bodyPr>
          <a:lstStyle>
            <a:defPPr>
              <a:defRPr lang="zh-CN"/>
            </a:defPPr>
            <a:lvl1pPr>
              <a:defRPr sz="1200">
                <a:solidFill>
                  <a:schemeClr val="accent1"/>
                </a:solidFill>
                <a:latin typeface="+mn-ea"/>
              </a:defRPr>
            </a:lvl1pPr>
          </a:lstStyle>
          <a:p>
            <a:r>
              <a:rPr lang="en-US" altLang="zh-CN" dirty="0"/>
              <a:t>Relevant technical route</a:t>
            </a:r>
          </a:p>
        </p:txBody>
      </p:sp>
      <p:sp>
        <p:nvSpPr>
          <p:cNvPr id="139" name="文本框 138">
            <a:extLst>
              <a:ext uri="{FF2B5EF4-FFF2-40B4-BE49-F238E27FC236}">
                <a16:creationId xmlns:a16="http://schemas.microsoft.com/office/drawing/2014/main" id="{4632E278-9E23-8904-227B-2BC575336E1B}"/>
              </a:ext>
            </a:extLst>
          </p:cNvPr>
          <p:cNvSpPr txBox="1"/>
          <p:nvPr/>
        </p:nvSpPr>
        <p:spPr>
          <a:xfrm>
            <a:off x="2559205" y="4614826"/>
            <a:ext cx="2743584" cy="184666"/>
          </a:xfrm>
          <a:prstGeom prst="rect">
            <a:avLst/>
          </a:prstGeom>
          <a:noFill/>
        </p:spPr>
        <p:txBody>
          <a:bodyPr wrap="square" lIns="0" tIns="0" rIns="0" bIns="0" rtlCol="0" anchor="t">
            <a:spAutoFit/>
          </a:bodyPr>
          <a:lstStyle>
            <a:defPPr>
              <a:defRPr lang="zh-CN"/>
            </a:defPPr>
            <a:lvl1pPr>
              <a:defRPr sz="1200">
                <a:solidFill>
                  <a:schemeClr val="accent1"/>
                </a:solidFill>
                <a:latin typeface="+mn-ea"/>
              </a:defRPr>
            </a:lvl1pPr>
          </a:lstStyle>
          <a:p>
            <a:r>
              <a:rPr lang="en-US" altLang="zh-CN" dirty="0"/>
              <a:t>About the display of works</a:t>
            </a:r>
          </a:p>
        </p:txBody>
      </p:sp>
      <p:sp>
        <p:nvSpPr>
          <p:cNvPr id="140" name="文本框 139">
            <a:extLst>
              <a:ext uri="{FF2B5EF4-FFF2-40B4-BE49-F238E27FC236}">
                <a16:creationId xmlns:a16="http://schemas.microsoft.com/office/drawing/2014/main" id="{70538069-CB80-4ABC-201C-E0B5A87ADA46}"/>
              </a:ext>
            </a:extLst>
          </p:cNvPr>
          <p:cNvSpPr txBox="1"/>
          <p:nvPr/>
        </p:nvSpPr>
        <p:spPr>
          <a:xfrm>
            <a:off x="7910077" y="4614826"/>
            <a:ext cx="1854678" cy="184666"/>
          </a:xfrm>
          <a:prstGeom prst="rect">
            <a:avLst/>
          </a:prstGeom>
          <a:noFill/>
        </p:spPr>
        <p:txBody>
          <a:bodyPr wrap="square" lIns="0" tIns="0" rIns="0" bIns="0" rtlCol="0" anchor="t">
            <a:spAutoFit/>
          </a:bodyPr>
          <a:lstStyle>
            <a:defPPr>
              <a:defRPr lang="zh-CN"/>
            </a:defPPr>
            <a:lvl1pPr algn="dist">
              <a:defRPr sz="1200">
                <a:solidFill>
                  <a:schemeClr val="accent1"/>
                </a:solidFill>
                <a:latin typeface="+mn-ea"/>
              </a:defRPr>
            </a:lvl1pPr>
          </a:lstStyle>
          <a:p>
            <a:pPr algn="l"/>
            <a:r>
              <a:rPr lang="en-US" altLang="zh-CN" dirty="0"/>
              <a:t>prospect and forecast</a:t>
            </a:r>
          </a:p>
        </p:txBody>
      </p:sp>
      <p:grpSp>
        <p:nvGrpSpPr>
          <p:cNvPr id="141" name="组合 140">
            <a:extLst>
              <a:ext uri="{FF2B5EF4-FFF2-40B4-BE49-F238E27FC236}">
                <a16:creationId xmlns:a16="http://schemas.microsoft.com/office/drawing/2014/main" id="{FD265511-713B-B919-545A-E87793EA14D2}"/>
              </a:ext>
            </a:extLst>
          </p:cNvPr>
          <p:cNvGrpSpPr/>
          <p:nvPr/>
        </p:nvGrpSpPr>
        <p:grpSpPr>
          <a:xfrm>
            <a:off x="4347336" y="5778805"/>
            <a:ext cx="3497328" cy="405127"/>
            <a:chOff x="3207547" y="5520679"/>
            <a:chExt cx="5776906" cy="669191"/>
          </a:xfrm>
        </p:grpSpPr>
        <p:sp>
          <p:nvSpPr>
            <p:cNvPr id="142" name="任意多边形: 形状 141">
              <a:extLst>
                <a:ext uri="{FF2B5EF4-FFF2-40B4-BE49-F238E27FC236}">
                  <a16:creationId xmlns:a16="http://schemas.microsoft.com/office/drawing/2014/main" id="{BADC52FC-B419-9B9B-A52A-48477DCF3762}"/>
                </a:ext>
              </a:extLst>
            </p:cNvPr>
            <p:cNvSpPr/>
            <p:nvPr/>
          </p:nvSpPr>
          <p:spPr>
            <a:xfrm flipH="1">
              <a:off x="5783146" y="5850660"/>
              <a:ext cx="248582" cy="105519"/>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3" name="任意多边形: 形状 142">
              <a:extLst>
                <a:ext uri="{FF2B5EF4-FFF2-40B4-BE49-F238E27FC236}">
                  <a16:creationId xmlns:a16="http://schemas.microsoft.com/office/drawing/2014/main" id="{18BEBCF5-8BC3-5873-20CB-617FD0E0AB4A}"/>
                </a:ext>
              </a:extLst>
            </p:cNvPr>
            <p:cNvSpPr/>
            <p:nvPr/>
          </p:nvSpPr>
          <p:spPr>
            <a:xfrm flipH="1">
              <a:off x="6475057" y="5574220"/>
              <a:ext cx="248582" cy="106198"/>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4" name="任意多边形: 形状 143">
              <a:extLst>
                <a:ext uri="{FF2B5EF4-FFF2-40B4-BE49-F238E27FC236}">
                  <a16:creationId xmlns:a16="http://schemas.microsoft.com/office/drawing/2014/main" id="{BA15F45B-44BA-535B-367D-D02987B5205F}"/>
                </a:ext>
              </a:extLst>
            </p:cNvPr>
            <p:cNvSpPr/>
            <p:nvPr/>
          </p:nvSpPr>
          <p:spPr>
            <a:xfrm flipH="1">
              <a:off x="5090292" y="5520679"/>
              <a:ext cx="249526" cy="106640"/>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5" name="任意多边形: 形状 144">
              <a:extLst>
                <a:ext uri="{FF2B5EF4-FFF2-40B4-BE49-F238E27FC236}">
                  <a16:creationId xmlns:a16="http://schemas.microsoft.com/office/drawing/2014/main" id="{69568B1F-6FB4-721E-4E7C-69195C9DEAEC}"/>
                </a:ext>
              </a:extLst>
            </p:cNvPr>
            <p:cNvSpPr/>
            <p:nvPr/>
          </p:nvSpPr>
          <p:spPr>
            <a:xfrm flipH="1">
              <a:off x="7738875" y="5738608"/>
              <a:ext cx="470509" cy="224104"/>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6" name="任意多边形: 形状 145">
              <a:extLst>
                <a:ext uri="{FF2B5EF4-FFF2-40B4-BE49-F238E27FC236}">
                  <a16:creationId xmlns:a16="http://schemas.microsoft.com/office/drawing/2014/main" id="{0A91EFAC-B997-F695-F266-BCAF5C3939B5}"/>
                </a:ext>
              </a:extLst>
            </p:cNvPr>
            <p:cNvSpPr/>
            <p:nvPr/>
          </p:nvSpPr>
          <p:spPr>
            <a:xfrm flipH="1">
              <a:off x="7166968" y="5976958"/>
              <a:ext cx="128579" cy="88324"/>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7" name="任意多边形: 形状 146">
              <a:extLst>
                <a:ext uri="{FF2B5EF4-FFF2-40B4-BE49-F238E27FC236}">
                  <a16:creationId xmlns:a16="http://schemas.microsoft.com/office/drawing/2014/main" id="{0D2BDCFC-683F-3982-3C7E-054D7B18092F}"/>
                </a:ext>
              </a:extLst>
            </p:cNvPr>
            <p:cNvSpPr/>
            <p:nvPr/>
          </p:nvSpPr>
          <p:spPr>
            <a:xfrm flipH="1">
              <a:off x="3207547" y="5978414"/>
              <a:ext cx="174654" cy="75864"/>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8" name="任意多边形: 形状 147">
              <a:extLst>
                <a:ext uri="{FF2B5EF4-FFF2-40B4-BE49-F238E27FC236}">
                  <a16:creationId xmlns:a16="http://schemas.microsoft.com/office/drawing/2014/main" id="{6D2B6107-F737-B33D-A5F9-705FC496EF86}"/>
                </a:ext>
              </a:extLst>
            </p:cNvPr>
            <p:cNvSpPr/>
            <p:nvPr/>
          </p:nvSpPr>
          <p:spPr>
            <a:xfrm flipH="1">
              <a:off x="8652709" y="5830390"/>
              <a:ext cx="331744" cy="146568"/>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49" name="任意多边形: 形状 148">
              <a:extLst>
                <a:ext uri="{FF2B5EF4-FFF2-40B4-BE49-F238E27FC236}">
                  <a16:creationId xmlns:a16="http://schemas.microsoft.com/office/drawing/2014/main" id="{7A5FB0C8-4285-C898-93EC-6E42800D35DC}"/>
                </a:ext>
              </a:extLst>
            </p:cNvPr>
            <p:cNvSpPr/>
            <p:nvPr/>
          </p:nvSpPr>
          <p:spPr>
            <a:xfrm flipH="1">
              <a:off x="4397436" y="5842466"/>
              <a:ext cx="249527" cy="105669"/>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50" name="任意多边形: 形状 149">
              <a:extLst>
                <a:ext uri="{FF2B5EF4-FFF2-40B4-BE49-F238E27FC236}">
                  <a16:creationId xmlns:a16="http://schemas.microsoft.com/office/drawing/2014/main" id="{F180699C-E744-0E4B-CBF0-E28E9506BA4B}"/>
                </a:ext>
              </a:extLst>
            </p:cNvPr>
            <p:cNvSpPr/>
            <p:nvPr/>
          </p:nvSpPr>
          <p:spPr>
            <a:xfrm flipH="1">
              <a:off x="3825529" y="6099842"/>
              <a:ext cx="128579" cy="90028"/>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grpSp>
        <p:nvGrpSpPr>
          <p:cNvPr id="151" name="组合 150">
            <a:extLst>
              <a:ext uri="{FF2B5EF4-FFF2-40B4-BE49-F238E27FC236}">
                <a16:creationId xmlns:a16="http://schemas.microsoft.com/office/drawing/2014/main" id="{14A57075-BFD0-3541-A218-03C4846A4CF0}"/>
              </a:ext>
            </a:extLst>
          </p:cNvPr>
          <p:cNvGrpSpPr/>
          <p:nvPr/>
        </p:nvGrpSpPr>
        <p:grpSpPr>
          <a:xfrm>
            <a:off x="5166362" y="602931"/>
            <a:ext cx="600929" cy="323366"/>
            <a:chOff x="4712037" y="543610"/>
            <a:chExt cx="1027707" cy="553019"/>
          </a:xfrm>
        </p:grpSpPr>
        <p:sp>
          <p:nvSpPr>
            <p:cNvPr id="152" name="任意多边形: 形状 151">
              <a:extLst>
                <a:ext uri="{FF2B5EF4-FFF2-40B4-BE49-F238E27FC236}">
                  <a16:creationId xmlns:a16="http://schemas.microsoft.com/office/drawing/2014/main" id="{31D8C585-F895-2CAF-9E5C-E7ED831A5D29}"/>
                </a:ext>
              </a:extLst>
            </p:cNvPr>
            <p:cNvSpPr/>
            <p:nvPr/>
          </p:nvSpPr>
          <p:spPr>
            <a:xfrm rot="2848574">
              <a:off x="4949375" y="732464"/>
              <a:ext cx="36000" cy="36000"/>
            </a:xfrm>
            <a:custGeom>
              <a:avLst/>
              <a:gdLst>
                <a:gd name="connsiteX0" fmla="*/ 34691 w 49404"/>
                <a:gd name="connsiteY0" fmla="*/ 51216 h 51216"/>
                <a:gd name="connsiteX1" fmla="*/ 62 w 49404"/>
                <a:gd name="connsiteY1" fmla="*/ 18277 h 51216"/>
                <a:gd name="connsiteX2" fmla="*/ 16507 w 49404"/>
                <a:gd name="connsiteY2" fmla="*/ 43 h 51216"/>
                <a:gd name="connsiteX3" fmla="*/ 49000 w 49404"/>
                <a:gd name="connsiteY3" fmla="*/ 33579 h 51216"/>
                <a:gd name="connsiteX4" fmla="*/ 34691 w 49404"/>
                <a:gd name="connsiteY4" fmla="*/ 51216 h 5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4" h="51216">
                  <a:moveTo>
                    <a:pt x="34691" y="51216"/>
                  </a:moveTo>
                  <a:cubicBezTo>
                    <a:pt x="13626" y="50570"/>
                    <a:pt x="-1080" y="34026"/>
                    <a:pt x="62" y="18277"/>
                  </a:cubicBezTo>
                  <a:cubicBezTo>
                    <a:pt x="758" y="8340"/>
                    <a:pt x="3590" y="-702"/>
                    <a:pt x="16507" y="43"/>
                  </a:cubicBezTo>
                  <a:cubicBezTo>
                    <a:pt x="31710" y="937"/>
                    <a:pt x="52577" y="20860"/>
                    <a:pt x="49000" y="33579"/>
                  </a:cubicBezTo>
                  <a:cubicBezTo>
                    <a:pt x="46814" y="41429"/>
                    <a:pt x="37970" y="47391"/>
                    <a:pt x="34691" y="51216"/>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3" name="任意多边形: 形状 152">
              <a:extLst>
                <a:ext uri="{FF2B5EF4-FFF2-40B4-BE49-F238E27FC236}">
                  <a16:creationId xmlns:a16="http://schemas.microsoft.com/office/drawing/2014/main" id="{A9AC6FC4-88A0-B236-F251-5E2D8F850225}"/>
                </a:ext>
              </a:extLst>
            </p:cNvPr>
            <p:cNvSpPr/>
            <p:nvPr/>
          </p:nvSpPr>
          <p:spPr>
            <a:xfrm rot="2848574">
              <a:off x="4849496" y="763419"/>
              <a:ext cx="36000" cy="36000"/>
            </a:xfrm>
            <a:custGeom>
              <a:avLst/>
              <a:gdLst>
                <a:gd name="connsiteX0" fmla="*/ 38124 w 38124"/>
                <a:gd name="connsiteY0" fmla="*/ 31698 h 53809"/>
                <a:gd name="connsiteX1" fmla="*/ 26896 w 38124"/>
                <a:gd name="connsiteY1" fmla="*/ 52962 h 53809"/>
                <a:gd name="connsiteX2" fmla="*/ 6128 w 38124"/>
                <a:gd name="connsiteY2" fmla="*/ 47746 h 53809"/>
                <a:gd name="connsiteX3" fmla="*/ 8960 w 38124"/>
                <a:gd name="connsiteY3" fmla="*/ 1292 h 53809"/>
                <a:gd name="connsiteX4" fmla="*/ 38124 w 38124"/>
                <a:gd name="connsiteY4" fmla="*/ 31698 h 5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24" h="53809">
                  <a:moveTo>
                    <a:pt x="38124" y="31698"/>
                  </a:moveTo>
                  <a:cubicBezTo>
                    <a:pt x="35938" y="36269"/>
                    <a:pt x="33404" y="46653"/>
                    <a:pt x="26896" y="52962"/>
                  </a:cubicBezTo>
                  <a:cubicBezTo>
                    <a:pt x="24114" y="55645"/>
                    <a:pt x="12289" y="51422"/>
                    <a:pt x="6128" y="47746"/>
                  </a:cubicBezTo>
                  <a:cubicBezTo>
                    <a:pt x="-3709" y="41883"/>
                    <a:pt x="-927" y="6410"/>
                    <a:pt x="8960" y="1292"/>
                  </a:cubicBezTo>
                  <a:cubicBezTo>
                    <a:pt x="20437" y="-4620"/>
                    <a:pt x="37776" y="10484"/>
                    <a:pt x="38124" y="31698"/>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4" name="任意多边形: 形状 153">
              <a:extLst>
                <a:ext uri="{FF2B5EF4-FFF2-40B4-BE49-F238E27FC236}">
                  <a16:creationId xmlns:a16="http://schemas.microsoft.com/office/drawing/2014/main" id="{7EC95F5E-0738-CF2B-72CE-D0BBD7784C57}"/>
                </a:ext>
              </a:extLst>
            </p:cNvPr>
            <p:cNvSpPr/>
            <p:nvPr/>
          </p:nvSpPr>
          <p:spPr>
            <a:xfrm rot="2848574">
              <a:off x="4834183" y="743146"/>
              <a:ext cx="36000" cy="36000"/>
            </a:xfrm>
            <a:custGeom>
              <a:avLst/>
              <a:gdLst>
                <a:gd name="connsiteX0" fmla="*/ 969 w 27819"/>
                <a:gd name="connsiteY0" fmla="*/ 42510 h 42509"/>
                <a:gd name="connsiteX1" fmla="*/ 14582 w 27819"/>
                <a:gd name="connsiteY1" fmla="*/ 478 h 42509"/>
                <a:gd name="connsiteX2" fmla="*/ 26754 w 27819"/>
                <a:gd name="connsiteY2" fmla="*/ 2316 h 42509"/>
                <a:gd name="connsiteX3" fmla="*/ 25512 w 27819"/>
                <a:gd name="connsiteY3" fmla="*/ 35504 h 42509"/>
                <a:gd name="connsiteX4" fmla="*/ 969 w 27819"/>
                <a:gd name="connsiteY4" fmla="*/ 42510 h 4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9" h="42509">
                  <a:moveTo>
                    <a:pt x="969" y="42510"/>
                  </a:moveTo>
                  <a:cubicBezTo>
                    <a:pt x="-571" y="23431"/>
                    <a:pt x="-2509" y="8129"/>
                    <a:pt x="14582" y="478"/>
                  </a:cubicBezTo>
                  <a:cubicBezTo>
                    <a:pt x="17861" y="-1012"/>
                    <a:pt x="26705" y="1372"/>
                    <a:pt x="26754" y="2316"/>
                  </a:cubicBezTo>
                  <a:cubicBezTo>
                    <a:pt x="27400" y="13495"/>
                    <a:pt x="29338" y="25667"/>
                    <a:pt x="25512" y="35504"/>
                  </a:cubicBezTo>
                  <a:cubicBezTo>
                    <a:pt x="23724" y="40125"/>
                    <a:pt x="10160" y="40175"/>
                    <a:pt x="969" y="4251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5" name="任意多边形: 形状 154">
              <a:extLst>
                <a:ext uri="{FF2B5EF4-FFF2-40B4-BE49-F238E27FC236}">
                  <a16:creationId xmlns:a16="http://schemas.microsoft.com/office/drawing/2014/main" id="{5A785832-DB3E-6590-EAFD-602B325F8E5C}"/>
                </a:ext>
              </a:extLst>
            </p:cNvPr>
            <p:cNvSpPr/>
            <p:nvPr/>
          </p:nvSpPr>
          <p:spPr>
            <a:xfrm rot="2848574">
              <a:off x="5400386" y="695624"/>
              <a:ext cx="36000" cy="36000"/>
            </a:xfrm>
            <a:custGeom>
              <a:avLst/>
              <a:gdLst>
                <a:gd name="connsiteX0" fmla="*/ 5633 w 36277"/>
                <a:gd name="connsiteY0" fmla="*/ 0 h 37699"/>
                <a:gd name="connsiteX1" fmla="*/ 35244 w 36277"/>
                <a:gd name="connsiteY1" fmla="*/ 21513 h 37699"/>
                <a:gd name="connsiteX2" fmla="*/ 10154 w 36277"/>
                <a:gd name="connsiteY2" fmla="*/ 37361 h 37699"/>
                <a:gd name="connsiteX3" fmla="*/ 5633 w 36277"/>
                <a:gd name="connsiteY3" fmla="*/ 0 h 37699"/>
              </a:gdLst>
              <a:ahLst/>
              <a:cxnLst>
                <a:cxn ang="0">
                  <a:pos x="connsiteX0" y="connsiteY0"/>
                </a:cxn>
                <a:cxn ang="0">
                  <a:pos x="connsiteX1" y="connsiteY1"/>
                </a:cxn>
                <a:cxn ang="0">
                  <a:pos x="connsiteX2" y="connsiteY2"/>
                </a:cxn>
                <a:cxn ang="0">
                  <a:pos x="connsiteX3" y="connsiteY3"/>
                </a:cxn>
              </a:cxnLst>
              <a:rect l="l" t="t" r="r" b="b"/>
              <a:pathLst>
                <a:path w="36277" h="37699">
                  <a:moveTo>
                    <a:pt x="5633" y="0"/>
                  </a:moveTo>
                  <a:cubicBezTo>
                    <a:pt x="24562" y="1093"/>
                    <a:pt x="40560" y="12818"/>
                    <a:pt x="35244" y="21513"/>
                  </a:cubicBezTo>
                  <a:cubicBezTo>
                    <a:pt x="30425" y="29462"/>
                    <a:pt x="15669" y="39696"/>
                    <a:pt x="10154" y="37361"/>
                  </a:cubicBezTo>
                  <a:cubicBezTo>
                    <a:pt x="-8079" y="29661"/>
                    <a:pt x="3348" y="13961"/>
                    <a:pt x="5633"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6" name="任意多边形: 形状 155">
              <a:extLst>
                <a:ext uri="{FF2B5EF4-FFF2-40B4-BE49-F238E27FC236}">
                  <a16:creationId xmlns:a16="http://schemas.microsoft.com/office/drawing/2014/main" id="{BF9CF68B-0109-7C5E-D65B-DC5E2A8F50C5}"/>
                </a:ext>
              </a:extLst>
            </p:cNvPr>
            <p:cNvSpPr/>
            <p:nvPr/>
          </p:nvSpPr>
          <p:spPr>
            <a:xfrm rot="2848574">
              <a:off x="4883694" y="623605"/>
              <a:ext cx="36000" cy="36000"/>
            </a:xfrm>
            <a:custGeom>
              <a:avLst/>
              <a:gdLst>
                <a:gd name="connsiteX0" fmla="*/ 0 w 31814"/>
                <a:gd name="connsiteY0" fmla="*/ 27928 h 40793"/>
                <a:gd name="connsiteX1" fmla="*/ 20419 w 31814"/>
                <a:gd name="connsiteY1" fmla="*/ 7 h 40793"/>
                <a:gd name="connsiteX2" fmla="*/ 31300 w 31814"/>
                <a:gd name="connsiteY2" fmla="*/ 20625 h 40793"/>
                <a:gd name="connsiteX3" fmla="*/ 15501 w 31814"/>
                <a:gd name="connsiteY3" fmla="*/ 40697 h 40793"/>
                <a:gd name="connsiteX4" fmla="*/ 0 w 31814"/>
                <a:gd name="connsiteY4" fmla="*/ 27928 h 4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4" h="40793">
                  <a:moveTo>
                    <a:pt x="0" y="27928"/>
                  </a:moveTo>
                  <a:cubicBezTo>
                    <a:pt x="1490" y="10738"/>
                    <a:pt x="7999" y="1448"/>
                    <a:pt x="20419" y="7"/>
                  </a:cubicBezTo>
                  <a:cubicBezTo>
                    <a:pt x="23351" y="-341"/>
                    <a:pt x="29810" y="12924"/>
                    <a:pt x="31300" y="20625"/>
                  </a:cubicBezTo>
                  <a:cubicBezTo>
                    <a:pt x="33536" y="31853"/>
                    <a:pt x="28518" y="41889"/>
                    <a:pt x="15501" y="40697"/>
                  </a:cubicBezTo>
                  <a:cubicBezTo>
                    <a:pt x="10036" y="40150"/>
                    <a:pt x="5167" y="32400"/>
                    <a:pt x="0" y="27928"/>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7" name="任意多边形: 形状 156">
              <a:extLst>
                <a:ext uri="{FF2B5EF4-FFF2-40B4-BE49-F238E27FC236}">
                  <a16:creationId xmlns:a16="http://schemas.microsoft.com/office/drawing/2014/main" id="{2F41D2DC-DB69-686B-FDF1-5F3F3687E050}"/>
                </a:ext>
              </a:extLst>
            </p:cNvPr>
            <p:cNvSpPr/>
            <p:nvPr/>
          </p:nvSpPr>
          <p:spPr>
            <a:xfrm rot="2848574">
              <a:off x="4712037" y="592446"/>
              <a:ext cx="36000" cy="36000"/>
            </a:xfrm>
            <a:custGeom>
              <a:avLst/>
              <a:gdLst>
                <a:gd name="connsiteX0" fmla="*/ 18721 w 37699"/>
                <a:gd name="connsiteY0" fmla="*/ 0 h 36237"/>
                <a:gd name="connsiteX1" fmla="*/ 37699 w 37699"/>
                <a:gd name="connsiteY1" fmla="*/ 19724 h 36237"/>
                <a:gd name="connsiteX2" fmla="*/ 13057 w 37699"/>
                <a:gd name="connsiteY2" fmla="*/ 36169 h 36237"/>
                <a:gd name="connsiteX3" fmla="*/ 40 w 37699"/>
                <a:gd name="connsiteY3" fmla="*/ 24444 h 36237"/>
                <a:gd name="connsiteX4" fmla="*/ 18721 w 37699"/>
                <a:gd name="connsiteY4" fmla="*/ 0 h 3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9" h="36237">
                  <a:moveTo>
                    <a:pt x="18721" y="0"/>
                  </a:moveTo>
                  <a:cubicBezTo>
                    <a:pt x="27664" y="9291"/>
                    <a:pt x="32681" y="14507"/>
                    <a:pt x="37699" y="19724"/>
                  </a:cubicBezTo>
                  <a:cubicBezTo>
                    <a:pt x="29601" y="25487"/>
                    <a:pt x="22000" y="32492"/>
                    <a:pt x="13057" y="36169"/>
                  </a:cubicBezTo>
                  <a:cubicBezTo>
                    <a:pt x="10523" y="37212"/>
                    <a:pt x="-755" y="26083"/>
                    <a:pt x="40" y="24444"/>
                  </a:cubicBezTo>
                  <a:cubicBezTo>
                    <a:pt x="3816" y="16743"/>
                    <a:pt x="10324" y="10384"/>
                    <a:pt x="18721"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8" name="任意多边形: 形状 157">
              <a:extLst>
                <a:ext uri="{FF2B5EF4-FFF2-40B4-BE49-F238E27FC236}">
                  <a16:creationId xmlns:a16="http://schemas.microsoft.com/office/drawing/2014/main" id="{3330861F-2866-5378-F62B-C79D0E9C6EED}"/>
                </a:ext>
              </a:extLst>
            </p:cNvPr>
            <p:cNvSpPr/>
            <p:nvPr/>
          </p:nvSpPr>
          <p:spPr>
            <a:xfrm rot="2848574">
              <a:off x="5703744" y="708531"/>
              <a:ext cx="36000" cy="36000"/>
            </a:xfrm>
            <a:custGeom>
              <a:avLst/>
              <a:gdLst>
                <a:gd name="connsiteX0" fmla="*/ 29575 w 29575"/>
                <a:gd name="connsiteY0" fmla="*/ 12919 h 34723"/>
                <a:gd name="connsiteX1" fmla="*/ 10398 w 29575"/>
                <a:gd name="connsiteY1" fmla="*/ 34680 h 34723"/>
                <a:gd name="connsiteX2" fmla="*/ 263 w 29575"/>
                <a:gd name="connsiteY2" fmla="*/ 20421 h 34723"/>
                <a:gd name="connsiteX3" fmla="*/ 16310 w 29575"/>
                <a:gd name="connsiteY3" fmla="*/ 2 h 34723"/>
                <a:gd name="connsiteX4" fmla="*/ 29575 w 29575"/>
                <a:gd name="connsiteY4" fmla="*/ 12919 h 34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5" h="34723">
                  <a:moveTo>
                    <a:pt x="29575" y="12919"/>
                  </a:moveTo>
                  <a:cubicBezTo>
                    <a:pt x="29029" y="28718"/>
                    <a:pt x="21974" y="35326"/>
                    <a:pt x="10398" y="34680"/>
                  </a:cubicBezTo>
                  <a:cubicBezTo>
                    <a:pt x="6622" y="34482"/>
                    <a:pt x="1057" y="25787"/>
                    <a:pt x="263" y="20421"/>
                  </a:cubicBezTo>
                  <a:cubicBezTo>
                    <a:pt x="-1327" y="9243"/>
                    <a:pt x="4337" y="-147"/>
                    <a:pt x="16310" y="2"/>
                  </a:cubicBezTo>
                  <a:cubicBezTo>
                    <a:pt x="20781" y="2"/>
                    <a:pt x="25154" y="8348"/>
                    <a:pt x="29575" y="12919"/>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59" name="任意多边形: 形状 158">
              <a:extLst>
                <a:ext uri="{FF2B5EF4-FFF2-40B4-BE49-F238E27FC236}">
                  <a16:creationId xmlns:a16="http://schemas.microsoft.com/office/drawing/2014/main" id="{A8B25A03-505C-BF76-2622-22BD8B4BC8DB}"/>
                </a:ext>
              </a:extLst>
            </p:cNvPr>
            <p:cNvSpPr/>
            <p:nvPr/>
          </p:nvSpPr>
          <p:spPr>
            <a:xfrm rot="2848574">
              <a:off x="4739582" y="664805"/>
              <a:ext cx="36000" cy="36000"/>
            </a:xfrm>
            <a:custGeom>
              <a:avLst/>
              <a:gdLst>
                <a:gd name="connsiteX0" fmla="*/ 37212 w 37212"/>
                <a:gd name="connsiteY0" fmla="*/ 20877 h 20876"/>
                <a:gd name="connsiteX1" fmla="*/ 0 w 37212"/>
                <a:gd name="connsiteY1" fmla="*/ 18691 h 20876"/>
                <a:gd name="connsiteX2" fmla="*/ 0 w 37212"/>
                <a:gd name="connsiteY2" fmla="*/ 1351 h 20876"/>
                <a:gd name="connsiteX3" fmla="*/ 37212 w 37212"/>
                <a:gd name="connsiteY3" fmla="*/ 20877 h 20876"/>
              </a:gdLst>
              <a:ahLst/>
              <a:cxnLst>
                <a:cxn ang="0">
                  <a:pos x="connsiteX0" y="connsiteY0"/>
                </a:cxn>
                <a:cxn ang="0">
                  <a:pos x="connsiteX1" y="connsiteY1"/>
                </a:cxn>
                <a:cxn ang="0">
                  <a:pos x="connsiteX2" y="connsiteY2"/>
                </a:cxn>
                <a:cxn ang="0">
                  <a:pos x="connsiteX3" y="connsiteY3"/>
                </a:cxn>
              </a:cxnLst>
              <a:rect l="l" t="t" r="r" b="b"/>
              <a:pathLst>
                <a:path w="37212" h="20876">
                  <a:moveTo>
                    <a:pt x="37212" y="20877"/>
                  </a:moveTo>
                  <a:cubicBezTo>
                    <a:pt x="23748" y="20082"/>
                    <a:pt x="12172" y="19386"/>
                    <a:pt x="0" y="18691"/>
                  </a:cubicBezTo>
                  <a:cubicBezTo>
                    <a:pt x="0" y="11685"/>
                    <a:pt x="0" y="6518"/>
                    <a:pt x="0" y="1351"/>
                  </a:cubicBezTo>
                  <a:cubicBezTo>
                    <a:pt x="24096" y="-2822"/>
                    <a:pt x="35275" y="2395"/>
                    <a:pt x="37212" y="20877"/>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0" name="任意多边形: 形状 159">
              <a:extLst>
                <a:ext uri="{FF2B5EF4-FFF2-40B4-BE49-F238E27FC236}">
                  <a16:creationId xmlns:a16="http://schemas.microsoft.com/office/drawing/2014/main" id="{1F0DB32E-23C3-FA7A-2332-595352724F4A}"/>
                </a:ext>
              </a:extLst>
            </p:cNvPr>
            <p:cNvSpPr/>
            <p:nvPr/>
          </p:nvSpPr>
          <p:spPr>
            <a:xfrm rot="2848574">
              <a:off x="4892500" y="543610"/>
              <a:ext cx="36000" cy="36000"/>
            </a:xfrm>
            <a:custGeom>
              <a:avLst/>
              <a:gdLst>
                <a:gd name="connsiteX0" fmla="*/ 35519 w 35518"/>
                <a:gd name="connsiteY0" fmla="*/ 1886 h 31736"/>
                <a:gd name="connsiteX1" fmla="*/ 13907 w 35518"/>
                <a:gd name="connsiteY1" fmla="*/ 29509 h 31736"/>
                <a:gd name="connsiteX2" fmla="*/ 2976 w 35518"/>
                <a:gd name="connsiteY2" fmla="*/ 30900 h 31736"/>
                <a:gd name="connsiteX3" fmla="*/ 492 w 35518"/>
                <a:gd name="connsiteY3" fmla="*/ 20467 h 31736"/>
                <a:gd name="connsiteX4" fmla="*/ 35519 w 35518"/>
                <a:gd name="connsiteY4" fmla="*/ 1886 h 3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8" h="31736">
                  <a:moveTo>
                    <a:pt x="35519" y="1886"/>
                  </a:moveTo>
                  <a:cubicBezTo>
                    <a:pt x="27321" y="12567"/>
                    <a:pt x="21160" y="21560"/>
                    <a:pt x="13907" y="29509"/>
                  </a:cubicBezTo>
                  <a:cubicBezTo>
                    <a:pt x="11870" y="31695"/>
                    <a:pt x="5510" y="32490"/>
                    <a:pt x="2976" y="30900"/>
                  </a:cubicBezTo>
                  <a:cubicBezTo>
                    <a:pt x="741" y="29509"/>
                    <a:pt x="-849" y="23050"/>
                    <a:pt x="492" y="20467"/>
                  </a:cubicBezTo>
                  <a:cubicBezTo>
                    <a:pt x="6752" y="8593"/>
                    <a:pt x="12565" y="-5070"/>
                    <a:pt x="35519" y="1886"/>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1" name="任意多边形: 形状 160">
              <a:extLst>
                <a:ext uri="{FF2B5EF4-FFF2-40B4-BE49-F238E27FC236}">
                  <a16:creationId xmlns:a16="http://schemas.microsoft.com/office/drawing/2014/main" id="{79692973-BCC9-DBB8-287E-34AE19BE4A0B}"/>
                </a:ext>
              </a:extLst>
            </p:cNvPr>
            <p:cNvSpPr/>
            <p:nvPr/>
          </p:nvSpPr>
          <p:spPr>
            <a:xfrm rot="2848574">
              <a:off x="5434215" y="598279"/>
              <a:ext cx="36000" cy="36000"/>
            </a:xfrm>
            <a:custGeom>
              <a:avLst/>
              <a:gdLst>
                <a:gd name="connsiteX0" fmla="*/ 23840 w 23839"/>
                <a:gd name="connsiteY0" fmla="*/ 0 h 36436"/>
                <a:gd name="connsiteX1" fmla="*/ 15443 w 23839"/>
                <a:gd name="connsiteY1" fmla="*/ 32145 h 36436"/>
                <a:gd name="connsiteX2" fmla="*/ 5159 w 23839"/>
                <a:gd name="connsiteY2" fmla="*/ 36268 h 36436"/>
                <a:gd name="connsiteX3" fmla="*/ 91 w 23839"/>
                <a:gd name="connsiteY3" fmla="*/ 26531 h 36436"/>
                <a:gd name="connsiteX4" fmla="*/ 23840 w 23839"/>
                <a:gd name="connsiteY4" fmla="*/ 0 h 3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9" h="36436">
                  <a:moveTo>
                    <a:pt x="23840" y="0"/>
                  </a:moveTo>
                  <a:cubicBezTo>
                    <a:pt x="20561" y="13216"/>
                    <a:pt x="18822" y="23003"/>
                    <a:pt x="15443" y="32145"/>
                  </a:cubicBezTo>
                  <a:cubicBezTo>
                    <a:pt x="14499" y="34629"/>
                    <a:pt x="8041" y="37113"/>
                    <a:pt x="5159" y="36268"/>
                  </a:cubicBezTo>
                  <a:cubicBezTo>
                    <a:pt x="2625" y="35473"/>
                    <a:pt x="340" y="30058"/>
                    <a:pt x="91" y="26531"/>
                  </a:cubicBezTo>
                  <a:cubicBezTo>
                    <a:pt x="-803" y="13911"/>
                    <a:pt x="4712" y="5366"/>
                    <a:pt x="23840"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2" name="任意多边形: 形状 161">
              <a:extLst>
                <a:ext uri="{FF2B5EF4-FFF2-40B4-BE49-F238E27FC236}">
                  <a16:creationId xmlns:a16="http://schemas.microsoft.com/office/drawing/2014/main" id="{F94A7054-1C1B-9C66-78E4-AE7EFCCE0298}"/>
                </a:ext>
              </a:extLst>
            </p:cNvPr>
            <p:cNvSpPr/>
            <p:nvPr/>
          </p:nvSpPr>
          <p:spPr>
            <a:xfrm rot="2848574">
              <a:off x="4826170" y="1060629"/>
              <a:ext cx="36000" cy="36000"/>
            </a:xfrm>
            <a:custGeom>
              <a:avLst/>
              <a:gdLst>
                <a:gd name="connsiteX0" fmla="*/ 27226 w 30306"/>
                <a:gd name="connsiteY0" fmla="*/ 20496 h 20495"/>
                <a:gd name="connsiteX1" fmla="*/ 1689 w 30306"/>
                <a:gd name="connsiteY1" fmla="*/ 18757 h 20495"/>
                <a:gd name="connsiteX2" fmla="*/ 0 w 30306"/>
                <a:gd name="connsiteY2" fmla="*/ 12000 h 20495"/>
                <a:gd name="connsiteX3" fmla="*/ 18631 w 30306"/>
                <a:gd name="connsiteY3" fmla="*/ 26 h 20495"/>
                <a:gd name="connsiteX4" fmla="*/ 30306 w 30306"/>
                <a:gd name="connsiteY4" fmla="*/ 14136 h 20495"/>
                <a:gd name="connsiteX5" fmla="*/ 27226 w 30306"/>
                <a:gd name="connsiteY5" fmla="*/ 20496 h 2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6" h="20495">
                  <a:moveTo>
                    <a:pt x="27226" y="20496"/>
                  </a:moveTo>
                  <a:cubicBezTo>
                    <a:pt x="18730" y="19899"/>
                    <a:pt x="10235" y="19303"/>
                    <a:pt x="1689" y="18757"/>
                  </a:cubicBezTo>
                  <a:cubicBezTo>
                    <a:pt x="1143" y="16521"/>
                    <a:pt x="547" y="14235"/>
                    <a:pt x="0" y="12000"/>
                  </a:cubicBezTo>
                  <a:cubicBezTo>
                    <a:pt x="6161" y="7677"/>
                    <a:pt x="11874" y="1517"/>
                    <a:pt x="18631" y="26"/>
                  </a:cubicBezTo>
                  <a:cubicBezTo>
                    <a:pt x="21364" y="-570"/>
                    <a:pt x="26381" y="9118"/>
                    <a:pt x="30306" y="14136"/>
                  </a:cubicBezTo>
                  <a:cubicBezTo>
                    <a:pt x="29263" y="16223"/>
                    <a:pt x="28220" y="18359"/>
                    <a:pt x="27226" y="20496"/>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3" name="任意多边形: 形状 162">
              <a:extLst>
                <a:ext uri="{FF2B5EF4-FFF2-40B4-BE49-F238E27FC236}">
                  <a16:creationId xmlns:a16="http://schemas.microsoft.com/office/drawing/2014/main" id="{41B5A99F-8A59-0AA2-17AD-EA33A07278B1}"/>
                </a:ext>
              </a:extLst>
            </p:cNvPr>
            <p:cNvSpPr/>
            <p:nvPr/>
          </p:nvSpPr>
          <p:spPr>
            <a:xfrm rot="2848574">
              <a:off x="5212632" y="557575"/>
              <a:ext cx="36000" cy="36000"/>
            </a:xfrm>
            <a:custGeom>
              <a:avLst/>
              <a:gdLst>
                <a:gd name="connsiteX0" fmla="*/ 9585 w 16739"/>
                <a:gd name="connsiteY0" fmla="*/ 32095 h 32094"/>
                <a:gd name="connsiteX1" fmla="*/ 16740 w 16739"/>
                <a:gd name="connsiteY1" fmla="*/ 0 h 32094"/>
                <a:gd name="connsiteX2" fmla="*/ 9585 w 16739"/>
                <a:gd name="connsiteY2" fmla="*/ 32095 h 32094"/>
              </a:gdLst>
              <a:ahLst/>
              <a:cxnLst>
                <a:cxn ang="0">
                  <a:pos x="connsiteX0" y="connsiteY0"/>
                </a:cxn>
                <a:cxn ang="0">
                  <a:pos x="connsiteX1" y="connsiteY1"/>
                </a:cxn>
                <a:cxn ang="0">
                  <a:pos x="connsiteX2" y="connsiteY2"/>
                </a:cxn>
              </a:cxnLst>
              <a:rect l="l" t="t" r="r" b="b"/>
              <a:pathLst>
                <a:path w="16739" h="32094">
                  <a:moveTo>
                    <a:pt x="9585" y="32095"/>
                  </a:moveTo>
                  <a:cubicBezTo>
                    <a:pt x="-5121" y="15302"/>
                    <a:pt x="-3034" y="8545"/>
                    <a:pt x="16740" y="0"/>
                  </a:cubicBezTo>
                  <a:cubicBezTo>
                    <a:pt x="14305" y="10930"/>
                    <a:pt x="12367" y="19674"/>
                    <a:pt x="9585" y="32095"/>
                  </a:cubicBezTo>
                  <a:close/>
                </a:path>
              </a:pathLst>
            </a:custGeom>
            <a:solidFill>
              <a:schemeClr val="accent1"/>
            </a:solidFill>
            <a:ln w="4957" cap="flat">
              <a:noFill/>
              <a:prstDash val="solid"/>
              <a:miter/>
            </a:ln>
          </p:spPr>
          <p:txBody>
            <a:bodyPr rtlCol="0" anchor="ctr">
              <a:spAutoFit/>
            </a:bodyPr>
            <a:lstStyle/>
            <a:p>
              <a:endParaRPr lang="zh-CN" altLang="en-US"/>
            </a:p>
          </p:txBody>
        </p:sp>
      </p:grpSp>
      <p:grpSp>
        <p:nvGrpSpPr>
          <p:cNvPr id="164" name="组合 163">
            <a:extLst>
              <a:ext uri="{FF2B5EF4-FFF2-40B4-BE49-F238E27FC236}">
                <a16:creationId xmlns:a16="http://schemas.microsoft.com/office/drawing/2014/main" id="{AA62EAA3-0206-2D02-29DE-2AE5591314FF}"/>
              </a:ext>
            </a:extLst>
          </p:cNvPr>
          <p:cNvGrpSpPr/>
          <p:nvPr/>
        </p:nvGrpSpPr>
        <p:grpSpPr>
          <a:xfrm>
            <a:off x="6236518" y="1507508"/>
            <a:ext cx="1359183" cy="762488"/>
            <a:chOff x="6235872" y="1474214"/>
            <a:chExt cx="1459909" cy="818994"/>
          </a:xfrm>
        </p:grpSpPr>
        <p:sp>
          <p:nvSpPr>
            <p:cNvPr id="165" name="任意多边形: 形状 164">
              <a:extLst>
                <a:ext uri="{FF2B5EF4-FFF2-40B4-BE49-F238E27FC236}">
                  <a16:creationId xmlns:a16="http://schemas.microsoft.com/office/drawing/2014/main" id="{8400454C-FEB3-4C0D-9513-7733CD7E9AA4}"/>
                </a:ext>
              </a:extLst>
            </p:cNvPr>
            <p:cNvSpPr/>
            <p:nvPr/>
          </p:nvSpPr>
          <p:spPr>
            <a:xfrm rot="2848574">
              <a:off x="7612802" y="1656800"/>
              <a:ext cx="14110" cy="8696"/>
            </a:xfrm>
            <a:custGeom>
              <a:avLst/>
              <a:gdLst>
                <a:gd name="connsiteX0" fmla="*/ 28617 w 28617"/>
                <a:gd name="connsiteY0" fmla="*/ 0 h 17637"/>
                <a:gd name="connsiteX1" fmla="*/ 11079 w 28617"/>
                <a:gd name="connsiteY1" fmla="*/ 17637 h 17637"/>
                <a:gd name="connsiteX2" fmla="*/ 0 w 28617"/>
                <a:gd name="connsiteY2" fmla="*/ 0 h 17637"/>
                <a:gd name="connsiteX3" fmla="*/ 28617 w 28617"/>
                <a:gd name="connsiteY3" fmla="*/ 0 h 17637"/>
              </a:gdLst>
              <a:ahLst/>
              <a:cxnLst>
                <a:cxn ang="0">
                  <a:pos x="connsiteX0" y="connsiteY0"/>
                </a:cxn>
                <a:cxn ang="0">
                  <a:pos x="connsiteX1" y="connsiteY1"/>
                </a:cxn>
                <a:cxn ang="0">
                  <a:pos x="connsiteX2" y="connsiteY2"/>
                </a:cxn>
                <a:cxn ang="0">
                  <a:pos x="connsiteX3" y="connsiteY3"/>
                </a:cxn>
              </a:cxnLst>
              <a:rect l="l" t="t" r="r" b="b"/>
              <a:pathLst>
                <a:path w="28617" h="17637">
                  <a:moveTo>
                    <a:pt x="28617" y="0"/>
                  </a:moveTo>
                  <a:cubicBezTo>
                    <a:pt x="22755" y="5863"/>
                    <a:pt x="16892" y="11775"/>
                    <a:pt x="11079" y="17637"/>
                  </a:cubicBezTo>
                  <a:cubicBezTo>
                    <a:pt x="7403" y="11775"/>
                    <a:pt x="3726" y="5863"/>
                    <a:pt x="0" y="0"/>
                  </a:cubicBezTo>
                  <a:cubicBezTo>
                    <a:pt x="9539" y="0"/>
                    <a:pt x="19078" y="0"/>
                    <a:pt x="28617"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6" name="任意多边形: 形状 165">
              <a:extLst>
                <a:ext uri="{FF2B5EF4-FFF2-40B4-BE49-F238E27FC236}">
                  <a16:creationId xmlns:a16="http://schemas.microsoft.com/office/drawing/2014/main" id="{EC669489-76CB-4DD1-CFDC-605FD39554CF}"/>
                </a:ext>
              </a:extLst>
            </p:cNvPr>
            <p:cNvSpPr/>
            <p:nvPr/>
          </p:nvSpPr>
          <p:spPr>
            <a:xfrm rot="2848574">
              <a:off x="6853855" y="1721086"/>
              <a:ext cx="31921" cy="88383"/>
            </a:xfrm>
            <a:custGeom>
              <a:avLst/>
              <a:gdLst>
                <a:gd name="connsiteX0" fmla="*/ 64739 w 64738"/>
                <a:gd name="connsiteY0" fmla="*/ 1689 h 179246"/>
                <a:gd name="connsiteX1" fmla="*/ 55051 w 64738"/>
                <a:gd name="connsiteY1" fmla="*/ 45410 h 179246"/>
                <a:gd name="connsiteX2" fmla="*/ 37562 w 64738"/>
                <a:gd name="connsiteY2" fmla="*/ 104532 h 179246"/>
                <a:gd name="connsiteX3" fmla="*/ 37662 w 64738"/>
                <a:gd name="connsiteY3" fmla="*/ 167778 h 179246"/>
                <a:gd name="connsiteX4" fmla="*/ 37662 w 64738"/>
                <a:gd name="connsiteY4" fmla="*/ 176970 h 179246"/>
                <a:gd name="connsiteX5" fmla="*/ 30507 w 64738"/>
                <a:gd name="connsiteY5" fmla="*/ 178758 h 179246"/>
                <a:gd name="connsiteX6" fmla="*/ 5865 w 64738"/>
                <a:gd name="connsiteY6" fmla="*/ 144527 h 179246"/>
                <a:gd name="connsiteX7" fmla="*/ 48294 w 64738"/>
                <a:gd name="connsiteY7" fmla="*/ 24146 h 179246"/>
                <a:gd name="connsiteX8" fmla="*/ 58876 w 64738"/>
                <a:gd name="connsiteY8" fmla="*/ 0 h 179246"/>
                <a:gd name="connsiteX9" fmla="*/ 64739 w 64738"/>
                <a:gd name="connsiteY9" fmla="*/ 1689 h 17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38" h="179246">
                  <a:moveTo>
                    <a:pt x="64739" y="1689"/>
                  </a:moveTo>
                  <a:cubicBezTo>
                    <a:pt x="61559" y="16296"/>
                    <a:pt x="59025" y="31052"/>
                    <a:pt x="55051" y="45410"/>
                  </a:cubicBezTo>
                  <a:cubicBezTo>
                    <a:pt x="49536" y="65233"/>
                    <a:pt x="40444" y="84411"/>
                    <a:pt x="37562" y="104532"/>
                  </a:cubicBezTo>
                  <a:cubicBezTo>
                    <a:pt x="34631" y="125200"/>
                    <a:pt x="37413" y="146663"/>
                    <a:pt x="37662" y="167778"/>
                  </a:cubicBezTo>
                  <a:cubicBezTo>
                    <a:pt x="37711" y="170610"/>
                    <a:pt x="37662" y="173442"/>
                    <a:pt x="37662" y="176970"/>
                  </a:cubicBezTo>
                  <a:cubicBezTo>
                    <a:pt x="34780" y="177715"/>
                    <a:pt x="32644" y="178460"/>
                    <a:pt x="30507" y="178758"/>
                  </a:cubicBezTo>
                  <a:cubicBezTo>
                    <a:pt x="5865" y="182385"/>
                    <a:pt x="-8841" y="165294"/>
                    <a:pt x="5865" y="144527"/>
                  </a:cubicBezTo>
                  <a:cubicBezTo>
                    <a:pt x="31948" y="107613"/>
                    <a:pt x="35625" y="64687"/>
                    <a:pt x="48294" y="24146"/>
                  </a:cubicBezTo>
                  <a:cubicBezTo>
                    <a:pt x="50877" y="15799"/>
                    <a:pt x="55299" y="8049"/>
                    <a:pt x="58876" y="0"/>
                  </a:cubicBezTo>
                  <a:cubicBezTo>
                    <a:pt x="60814" y="547"/>
                    <a:pt x="62801" y="1093"/>
                    <a:pt x="64739" y="1689"/>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7" name="任意多边形: 形状 166">
              <a:extLst>
                <a:ext uri="{FF2B5EF4-FFF2-40B4-BE49-F238E27FC236}">
                  <a16:creationId xmlns:a16="http://schemas.microsoft.com/office/drawing/2014/main" id="{5A11DF7D-491E-5ED5-D1D3-97A520E1B871}"/>
                </a:ext>
              </a:extLst>
            </p:cNvPr>
            <p:cNvSpPr/>
            <p:nvPr/>
          </p:nvSpPr>
          <p:spPr>
            <a:xfrm rot="2848574">
              <a:off x="7414165" y="1920231"/>
              <a:ext cx="27565" cy="19172"/>
            </a:xfrm>
            <a:custGeom>
              <a:avLst/>
              <a:gdLst>
                <a:gd name="connsiteX0" fmla="*/ 13846 w 55903"/>
                <a:gd name="connsiteY0" fmla="*/ 38879 h 38882"/>
                <a:gd name="connsiteX1" fmla="*/ 332 w 55903"/>
                <a:gd name="connsiteY1" fmla="*/ 23627 h 38882"/>
                <a:gd name="connsiteX2" fmla="*/ 33371 w 55903"/>
                <a:gd name="connsiteY2" fmla="*/ 226 h 38882"/>
                <a:gd name="connsiteX3" fmla="*/ 55529 w 55903"/>
                <a:gd name="connsiteY3" fmla="*/ 13094 h 38882"/>
                <a:gd name="connsiteX4" fmla="*/ 13846 w 55903"/>
                <a:gd name="connsiteY4" fmla="*/ 38879 h 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03" h="38882">
                  <a:moveTo>
                    <a:pt x="13846" y="38879"/>
                  </a:moveTo>
                  <a:cubicBezTo>
                    <a:pt x="11411" y="36296"/>
                    <a:pt x="2021" y="30831"/>
                    <a:pt x="332" y="23627"/>
                  </a:cubicBezTo>
                  <a:cubicBezTo>
                    <a:pt x="-2649" y="10858"/>
                    <a:pt x="14939" y="-1861"/>
                    <a:pt x="33371" y="226"/>
                  </a:cubicBezTo>
                  <a:cubicBezTo>
                    <a:pt x="41469" y="1170"/>
                    <a:pt x="53492" y="6883"/>
                    <a:pt x="55529" y="13094"/>
                  </a:cubicBezTo>
                  <a:cubicBezTo>
                    <a:pt x="59057" y="23925"/>
                    <a:pt x="37097" y="39128"/>
                    <a:pt x="13846" y="38879"/>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8" name="任意多边形: 形状 167">
              <a:extLst>
                <a:ext uri="{FF2B5EF4-FFF2-40B4-BE49-F238E27FC236}">
                  <a16:creationId xmlns:a16="http://schemas.microsoft.com/office/drawing/2014/main" id="{AD862A19-B9BF-9B55-ECD4-9658DBF3684C}"/>
                </a:ext>
              </a:extLst>
            </p:cNvPr>
            <p:cNvSpPr/>
            <p:nvPr/>
          </p:nvSpPr>
          <p:spPr>
            <a:xfrm rot="2848574">
              <a:off x="7252951" y="1866314"/>
              <a:ext cx="26361" cy="18572"/>
            </a:xfrm>
            <a:custGeom>
              <a:avLst/>
              <a:gdLst>
                <a:gd name="connsiteX0" fmla="*/ 42368 w 53461"/>
                <a:gd name="connsiteY0" fmla="*/ 0 h 37665"/>
                <a:gd name="connsiteX1" fmla="*/ 53198 w 53461"/>
                <a:gd name="connsiteY1" fmla="*/ 12421 h 37665"/>
                <a:gd name="connsiteX2" fmla="*/ 23339 w 53461"/>
                <a:gd name="connsiteY2" fmla="*/ 37461 h 37665"/>
                <a:gd name="connsiteX3" fmla="*/ 88 w 53461"/>
                <a:gd name="connsiteY3" fmla="*/ 20519 h 37665"/>
                <a:gd name="connsiteX4" fmla="*/ 42368 w 53461"/>
                <a:gd name="connsiteY4" fmla="*/ 0 h 3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61" h="37665">
                  <a:moveTo>
                    <a:pt x="42368" y="0"/>
                  </a:moveTo>
                  <a:cubicBezTo>
                    <a:pt x="44007" y="1789"/>
                    <a:pt x="52105" y="6459"/>
                    <a:pt x="53198" y="12421"/>
                  </a:cubicBezTo>
                  <a:cubicBezTo>
                    <a:pt x="55682" y="26034"/>
                    <a:pt x="40182" y="39498"/>
                    <a:pt x="23339" y="37461"/>
                  </a:cubicBezTo>
                  <a:cubicBezTo>
                    <a:pt x="14198" y="36368"/>
                    <a:pt x="-1303" y="39200"/>
                    <a:pt x="88" y="20519"/>
                  </a:cubicBezTo>
                  <a:cubicBezTo>
                    <a:pt x="1081" y="6310"/>
                    <a:pt x="10422" y="447"/>
                    <a:pt x="42368"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69" name="任意多边形: 形状 168">
              <a:extLst>
                <a:ext uri="{FF2B5EF4-FFF2-40B4-BE49-F238E27FC236}">
                  <a16:creationId xmlns:a16="http://schemas.microsoft.com/office/drawing/2014/main" id="{6076BEE4-6ADC-4BB2-2FDB-A7FC6F0E0C8D}"/>
                </a:ext>
              </a:extLst>
            </p:cNvPr>
            <p:cNvSpPr/>
            <p:nvPr/>
          </p:nvSpPr>
          <p:spPr>
            <a:xfrm rot="2848574">
              <a:off x="6685644" y="1467659"/>
              <a:ext cx="17536" cy="30646"/>
            </a:xfrm>
            <a:custGeom>
              <a:avLst/>
              <a:gdLst>
                <a:gd name="connsiteX0" fmla="*/ 21745 w 35564"/>
                <a:gd name="connsiteY0" fmla="*/ 0 h 62153"/>
                <a:gd name="connsiteX1" fmla="*/ 35507 w 35564"/>
                <a:gd name="connsiteY1" fmla="*/ 47199 h 62153"/>
                <a:gd name="connsiteX2" fmla="*/ 24974 w 35564"/>
                <a:gd name="connsiteY2" fmla="*/ 62153 h 62153"/>
                <a:gd name="connsiteX3" fmla="*/ 4803 w 35564"/>
                <a:gd name="connsiteY3" fmla="*/ 52465 h 62153"/>
                <a:gd name="connsiteX4" fmla="*/ 21745 w 35564"/>
                <a:gd name="connsiteY4" fmla="*/ 0 h 6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4" h="62153">
                  <a:moveTo>
                    <a:pt x="21745" y="0"/>
                  </a:moveTo>
                  <a:cubicBezTo>
                    <a:pt x="27210" y="17786"/>
                    <a:pt x="32873" y="32194"/>
                    <a:pt x="35507" y="47199"/>
                  </a:cubicBezTo>
                  <a:cubicBezTo>
                    <a:pt x="36302" y="51769"/>
                    <a:pt x="28650" y="62252"/>
                    <a:pt x="24974" y="62153"/>
                  </a:cubicBezTo>
                  <a:cubicBezTo>
                    <a:pt x="18068" y="62054"/>
                    <a:pt x="8976" y="57980"/>
                    <a:pt x="4803" y="52465"/>
                  </a:cubicBezTo>
                  <a:cubicBezTo>
                    <a:pt x="-5233" y="39200"/>
                    <a:pt x="480" y="20171"/>
                    <a:pt x="21745"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0" name="任意多边形: 形状 169">
              <a:extLst>
                <a:ext uri="{FF2B5EF4-FFF2-40B4-BE49-F238E27FC236}">
                  <a16:creationId xmlns:a16="http://schemas.microsoft.com/office/drawing/2014/main" id="{0DF85294-27A1-9033-8FCB-A9BFD4B23E53}"/>
                </a:ext>
              </a:extLst>
            </p:cNvPr>
            <p:cNvSpPr/>
            <p:nvPr/>
          </p:nvSpPr>
          <p:spPr>
            <a:xfrm rot="2848574">
              <a:off x="7098293" y="1615157"/>
              <a:ext cx="15828" cy="31819"/>
            </a:xfrm>
            <a:custGeom>
              <a:avLst/>
              <a:gdLst>
                <a:gd name="connsiteX0" fmla="*/ 13358 w 32101"/>
                <a:gd name="connsiteY0" fmla="*/ 0 h 64532"/>
                <a:gd name="connsiteX1" fmla="*/ 23245 w 32101"/>
                <a:gd name="connsiteY1" fmla="*/ 57980 h 64532"/>
                <a:gd name="connsiteX2" fmla="*/ 8887 w 32101"/>
                <a:gd name="connsiteY2" fmla="*/ 64190 h 64532"/>
                <a:gd name="connsiteX3" fmla="*/ 93 w 32101"/>
                <a:gd name="connsiteY3" fmla="*/ 48689 h 64532"/>
                <a:gd name="connsiteX4" fmla="*/ 13358 w 32101"/>
                <a:gd name="connsiteY4" fmla="*/ 0 h 64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1" h="64532">
                  <a:moveTo>
                    <a:pt x="13358" y="0"/>
                  </a:moveTo>
                  <a:cubicBezTo>
                    <a:pt x="34424" y="16296"/>
                    <a:pt x="37752" y="44665"/>
                    <a:pt x="23245" y="57980"/>
                  </a:cubicBezTo>
                  <a:cubicBezTo>
                    <a:pt x="19419" y="61507"/>
                    <a:pt x="11272" y="65780"/>
                    <a:pt x="8887" y="64190"/>
                  </a:cubicBezTo>
                  <a:cubicBezTo>
                    <a:pt x="4316" y="61060"/>
                    <a:pt x="-752" y="53409"/>
                    <a:pt x="93" y="48689"/>
                  </a:cubicBezTo>
                  <a:cubicBezTo>
                    <a:pt x="2925" y="32989"/>
                    <a:pt x="8291" y="17786"/>
                    <a:pt x="13358"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1" name="任意多边形: 形状 170">
              <a:extLst>
                <a:ext uri="{FF2B5EF4-FFF2-40B4-BE49-F238E27FC236}">
                  <a16:creationId xmlns:a16="http://schemas.microsoft.com/office/drawing/2014/main" id="{8CCC3870-9A5A-5284-5508-10A01C14B1BB}"/>
                </a:ext>
              </a:extLst>
            </p:cNvPr>
            <p:cNvSpPr/>
            <p:nvPr/>
          </p:nvSpPr>
          <p:spPr>
            <a:xfrm rot="2848574">
              <a:off x="6654047" y="2272085"/>
              <a:ext cx="18775" cy="23471"/>
            </a:xfrm>
            <a:custGeom>
              <a:avLst/>
              <a:gdLst>
                <a:gd name="connsiteX0" fmla="*/ 38077 w 38076"/>
                <a:gd name="connsiteY0" fmla="*/ 17943 h 47600"/>
                <a:gd name="connsiteX1" fmla="*/ 20539 w 38076"/>
                <a:gd name="connsiteY1" fmla="*/ 44176 h 47600"/>
                <a:gd name="connsiteX2" fmla="*/ 7025 w 38076"/>
                <a:gd name="connsiteY2" fmla="*/ 46759 h 47600"/>
                <a:gd name="connsiteX3" fmla="*/ 119 w 38076"/>
                <a:gd name="connsiteY3" fmla="*/ 30463 h 47600"/>
                <a:gd name="connsiteX4" fmla="*/ 10602 w 38076"/>
                <a:gd name="connsiteY4" fmla="*/ 8454 h 47600"/>
                <a:gd name="connsiteX5" fmla="*/ 25706 w 38076"/>
                <a:gd name="connsiteY5" fmla="*/ 256 h 47600"/>
                <a:gd name="connsiteX6" fmla="*/ 38077 w 38076"/>
                <a:gd name="connsiteY6" fmla="*/ 17943 h 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76" h="47600">
                  <a:moveTo>
                    <a:pt x="38077" y="17943"/>
                  </a:moveTo>
                  <a:cubicBezTo>
                    <a:pt x="31817" y="27581"/>
                    <a:pt x="27097" y="36673"/>
                    <a:pt x="20539" y="44176"/>
                  </a:cubicBezTo>
                  <a:cubicBezTo>
                    <a:pt x="18005" y="47057"/>
                    <a:pt x="8963" y="48697"/>
                    <a:pt x="7025" y="46759"/>
                  </a:cubicBezTo>
                  <a:cubicBezTo>
                    <a:pt x="3051" y="42735"/>
                    <a:pt x="-725" y="35580"/>
                    <a:pt x="119" y="30463"/>
                  </a:cubicBezTo>
                  <a:cubicBezTo>
                    <a:pt x="1411" y="22713"/>
                    <a:pt x="5634" y="14763"/>
                    <a:pt x="10602" y="8454"/>
                  </a:cubicBezTo>
                  <a:cubicBezTo>
                    <a:pt x="14030" y="4082"/>
                    <a:pt x="22576" y="-1234"/>
                    <a:pt x="25706" y="256"/>
                  </a:cubicBezTo>
                  <a:cubicBezTo>
                    <a:pt x="30774" y="2740"/>
                    <a:pt x="33258" y="10491"/>
                    <a:pt x="38077" y="17943"/>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2" name="任意多边形: 形状 171">
              <a:extLst>
                <a:ext uri="{FF2B5EF4-FFF2-40B4-BE49-F238E27FC236}">
                  <a16:creationId xmlns:a16="http://schemas.microsoft.com/office/drawing/2014/main" id="{3ADAE4F1-085B-A2F3-9D16-2B5CAD31867F}"/>
                </a:ext>
              </a:extLst>
            </p:cNvPr>
            <p:cNvSpPr/>
            <p:nvPr/>
          </p:nvSpPr>
          <p:spPr>
            <a:xfrm rot="2848574">
              <a:off x="7153012" y="1845477"/>
              <a:ext cx="19736" cy="15756"/>
            </a:xfrm>
            <a:custGeom>
              <a:avLst/>
              <a:gdLst>
                <a:gd name="connsiteX0" fmla="*/ 27452 w 40026"/>
                <a:gd name="connsiteY0" fmla="*/ 0 h 31954"/>
                <a:gd name="connsiteX1" fmla="*/ 39973 w 40026"/>
                <a:gd name="connsiteY1" fmla="*/ 14209 h 31954"/>
                <a:gd name="connsiteX2" fmla="*/ 12250 w 40026"/>
                <a:gd name="connsiteY2" fmla="*/ 31946 h 31954"/>
                <a:gd name="connsiteX3" fmla="*/ 525 w 40026"/>
                <a:gd name="connsiteY3" fmla="*/ 20221 h 31954"/>
                <a:gd name="connsiteX4" fmla="*/ 27452 w 40026"/>
                <a:gd name="connsiteY4" fmla="*/ 0 h 31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26" h="31954">
                  <a:moveTo>
                    <a:pt x="27452" y="0"/>
                  </a:moveTo>
                  <a:cubicBezTo>
                    <a:pt x="31079" y="3875"/>
                    <a:pt x="39674" y="8794"/>
                    <a:pt x="39973" y="14209"/>
                  </a:cubicBezTo>
                  <a:cubicBezTo>
                    <a:pt x="41115" y="33884"/>
                    <a:pt x="23975" y="30952"/>
                    <a:pt x="12250" y="31946"/>
                  </a:cubicBezTo>
                  <a:cubicBezTo>
                    <a:pt x="8523" y="32244"/>
                    <a:pt x="1419" y="24941"/>
                    <a:pt x="525" y="20221"/>
                  </a:cubicBezTo>
                  <a:cubicBezTo>
                    <a:pt x="-3102" y="1689"/>
                    <a:pt x="12747" y="4670"/>
                    <a:pt x="27452"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3" name="任意多边形: 形状 172">
              <a:extLst>
                <a:ext uri="{FF2B5EF4-FFF2-40B4-BE49-F238E27FC236}">
                  <a16:creationId xmlns:a16="http://schemas.microsoft.com/office/drawing/2014/main" id="{B9A519F4-39BB-CC78-0532-AA891924FF31}"/>
                </a:ext>
              </a:extLst>
            </p:cNvPr>
            <p:cNvSpPr/>
            <p:nvPr/>
          </p:nvSpPr>
          <p:spPr>
            <a:xfrm rot="2848574">
              <a:off x="7320073" y="1735812"/>
              <a:ext cx="15291" cy="21215"/>
            </a:xfrm>
            <a:custGeom>
              <a:avLst/>
              <a:gdLst>
                <a:gd name="connsiteX0" fmla="*/ 0 w 31012"/>
                <a:gd name="connsiteY0" fmla="*/ 27872 h 43026"/>
                <a:gd name="connsiteX1" fmla="*/ 19525 w 31012"/>
                <a:gd name="connsiteY1" fmla="*/ 0 h 43026"/>
                <a:gd name="connsiteX2" fmla="*/ 30952 w 31012"/>
                <a:gd name="connsiteY2" fmla="*/ 21463 h 43026"/>
                <a:gd name="connsiteX3" fmla="*/ 13116 w 31012"/>
                <a:gd name="connsiteY3" fmla="*/ 43025 h 43026"/>
                <a:gd name="connsiteX4" fmla="*/ 0 w 31012"/>
                <a:gd name="connsiteY4" fmla="*/ 27872 h 43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2" h="43026">
                  <a:moveTo>
                    <a:pt x="0" y="27872"/>
                  </a:moveTo>
                  <a:cubicBezTo>
                    <a:pt x="7353" y="17389"/>
                    <a:pt x="13464" y="8694"/>
                    <a:pt x="19525" y="0"/>
                  </a:cubicBezTo>
                  <a:cubicBezTo>
                    <a:pt x="23550" y="7154"/>
                    <a:pt x="30455" y="14110"/>
                    <a:pt x="30952" y="21463"/>
                  </a:cubicBezTo>
                  <a:cubicBezTo>
                    <a:pt x="31648" y="32244"/>
                    <a:pt x="26332" y="43174"/>
                    <a:pt x="13116" y="43025"/>
                  </a:cubicBezTo>
                  <a:cubicBezTo>
                    <a:pt x="9440" y="42976"/>
                    <a:pt x="5863" y="34977"/>
                    <a:pt x="0" y="27872"/>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4" name="任意多边形: 形状 173">
              <a:extLst>
                <a:ext uri="{FF2B5EF4-FFF2-40B4-BE49-F238E27FC236}">
                  <a16:creationId xmlns:a16="http://schemas.microsoft.com/office/drawing/2014/main" id="{DABFF591-4094-B3CE-075D-DC2D2377FB66}"/>
                </a:ext>
              </a:extLst>
            </p:cNvPr>
            <p:cNvSpPr/>
            <p:nvPr/>
          </p:nvSpPr>
          <p:spPr>
            <a:xfrm rot="2848574">
              <a:off x="6949620" y="1695089"/>
              <a:ext cx="13618" cy="19027"/>
            </a:xfrm>
            <a:custGeom>
              <a:avLst/>
              <a:gdLst>
                <a:gd name="connsiteX0" fmla="*/ 27619 w 27618"/>
                <a:gd name="connsiteY0" fmla="*/ 0 h 38589"/>
                <a:gd name="connsiteX1" fmla="*/ 16092 w 27618"/>
                <a:gd name="connsiteY1" fmla="*/ 34977 h 38589"/>
                <a:gd name="connsiteX2" fmla="*/ 5361 w 27618"/>
                <a:gd name="connsiteY2" fmla="*/ 38305 h 38589"/>
                <a:gd name="connsiteX3" fmla="*/ 194 w 27618"/>
                <a:gd name="connsiteY3" fmla="*/ 28518 h 38589"/>
                <a:gd name="connsiteX4" fmla="*/ 27619 w 27618"/>
                <a:gd name="connsiteY4" fmla="*/ 0 h 38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8" h="38589">
                  <a:moveTo>
                    <a:pt x="27619" y="0"/>
                  </a:moveTo>
                  <a:cubicBezTo>
                    <a:pt x="23893" y="11725"/>
                    <a:pt x="20713" y="23649"/>
                    <a:pt x="16092" y="34977"/>
                  </a:cubicBezTo>
                  <a:cubicBezTo>
                    <a:pt x="15148" y="37361"/>
                    <a:pt x="8342" y="39349"/>
                    <a:pt x="5361" y="38305"/>
                  </a:cubicBezTo>
                  <a:cubicBezTo>
                    <a:pt x="2728" y="37411"/>
                    <a:pt x="542" y="32095"/>
                    <a:pt x="194" y="28518"/>
                  </a:cubicBezTo>
                  <a:cubicBezTo>
                    <a:pt x="-1296" y="12321"/>
                    <a:pt x="5609" y="1640"/>
                    <a:pt x="27619"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5" name="任意多边形: 形状 174">
              <a:extLst>
                <a:ext uri="{FF2B5EF4-FFF2-40B4-BE49-F238E27FC236}">
                  <a16:creationId xmlns:a16="http://schemas.microsoft.com/office/drawing/2014/main" id="{B8B4A69D-F7A5-4FAC-4E81-B6056C6674F1}"/>
                </a:ext>
              </a:extLst>
            </p:cNvPr>
            <p:cNvSpPr/>
            <p:nvPr/>
          </p:nvSpPr>
          <p:spPr>
            <a:xfrm rot="2848574">
              <a:off x="7026394" y="1768213"/>
              <a:ext cx="10592" cy="20284"/>
            </a:xfrm>
            <a:custGeom>
              <a:avLst/>
              <a:gdLst>
                <a:gd name="connsiteX0" fmla="*/ 19417 w 21482"/>
                <a:gd name="connsiteY0" fmla="*/ 0 h 41137"/>
                <a:gd name="connsiteX1" fmla="*/ 21206 w 21482"/>
                <a:gd name="connsiteY1" fmla="*/ 32244 h 41137"/>
                <a:gd name="connsiteX2" fmla="*/ 8040 w 21482"/>
                <a:gd name="connsiteY2" fmla="*/ 41137 h 41137"/>
                <a:gd name="connsiteX3" fmla="*/ 90 w 21482"/>
                <a:gd name="connsiteY3" fmla="*/ 23997 h 41137"/>
                <a:gd name="connsiteX4" fmla="*/ 11667 w 21482"/>
                <a:gd name="connsiteY4" fmla="*/ 696 h 41137"/>
                <a:gd name="connsiteX5" fmla="*/ 19417 w 21482"/>
                <a:gd name="connsiteY5" fmla="*/ 0 h 4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2" h="41137">
                  <a:moveTo>
                    <a:pt x="19417" y="0"/>
                  </a:moveTo>
                  <a:cubicBezTo>
                    <a:pt x="20262" y="10781"/>
                    <a:pt x="22199" y="21662"/>
                    <a:pt x="21206" y="32244"/>
                  </a:cubicBezTo>
                  <a:cubicBezTo>
                    <a:pt x="20907" y="35573"/>
                    <a:pt x="12660" y="38206"/>
                    <a:pt x="8040" y="41137"/>
                  </a:cubicBezTo>
                  <a:cubicBezTo>
                    <a:pt x="5158" y="35374"/>
                    <a:pt x="-804" y="29064"/>
                    <a:pt x="90" y="23997"/>
                  </a:cubicBezTo>
                  <a:cubicBezTo>
                    <a:pt x="1581" y="15799"/>
                    <a:pt x="7593" y="8396"/>
                    <a:pt x="11667" y="696"/>
                  </a:cubicBezTo>
                  <a:cubicBezTo>
                    <a:pt x="14250" y="447"/>
                    <a:pt x="16833" y="199"/>
                    <a:pt x="19417"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6" name="任意多边形: 形状 175">
              <a:extLst>
                <a:ext uri="{FF2B5EF4-FFF2-40B4-BE49-F238E27FC236}">
                  <a16:creationId xmlns:a16="http://schemas.microsoft.com/office/drawing/2014/main" id="{21D9341E-49FD-5FAB-BE7A-A07C4C074291}"/>
                </a:ext>
              </a:extLst>
            </p:cNvPr>
            <p:cNvSpPr/>
            <p:nvPr/>
          </p:nvSpPr>
          <p:spPr>
            <a:xfrm rot="2848574">
              <a:off x="6353968" y="1778294"/>
              <a:ext cx="13315" cy="18520"/>
            </a:xfrm>
            <a:custGeom>
              <a:avLst/>
              <a:gdLst>
                <a:gd name="connsiteX0" fmla="*/ 0 w 27004"/>
                <a:gd name="connsiteY0" fmla="*/ 18333 h 37560"/>
                <a:gd name="connsiteX1" fmla="*/ 14060 w 27004"/>
                <a:gd name="connsiteY1" fmla="*/ 0 h 37560"/>
                <a:gd name="connsiteX2" fmla="*/ 26978 w 27004"/>
                <a:gd name="connsiteY2" fmla="*/ 19873 h 37560"/>
                <a:gd name="connsiteX3" fmla="*/ 15352 w 27004"/>
                <a:gd name="connsiteY3" fmla="*/ 37560 h 37560"/>
                <a:gd name="connsiteX4" fmla="*/ 0 w 27004"/>
                <a:gd name="connsiteY4" fmla="*/ 18333 h 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04" h="37560">
                  <a:moveTo>
                    <a:pt x="0" y="18333"/>
                  </a:moveTo>
                  <a:cubicBezTo>
                    <a:pt x="5763" y="10831"/>
                    <a:pt x="9887" y="5415"/>
                    <a:pt x="14060" y="0"/>
                  </a:cubicBezTo>
                  <a:cubicBezTo>
                    <a:pt x="18681" y="6608"/>
                    <a:pt x="26282" y="12868"/>
                    <a:pt x="26978" y="19873"/>
                  </a:cubicBezTo>
                  <a:cubicBezTo>
                    <a:pt x="27524" y="25338"/>
                    <a:pt x="19575" y="31648"/>
                    <a:pt x="15352" y="37560"/>
                  </a:cubicBezTo>
                  <a:cubicBezTo>
                    <a:pt x="10682" y="31698"/>
                    <a:pt x="6012" y="25835"/>
                    <a:pt x="0" y="18333"/>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7" name="任意多边形: 形状 176">
              <a:extLst>
                <a:ext uri="{FF2B5EF4-FFF2-40B4-BE49-F238E27FC236}">
                  <a16:creationId xmlns:a16="http://schemas.microsoft.com/office/drawing/2014/main" id="{25FCD0A8-7887-4686-0442-285C76B495F0}"/>
                </a:ext>
              </a:extLst>
            </p:cNvPr>
            <p:cNvSpPr/>
            <p:nvPr/>
          </p:nvSpPr>
          <p:spPr>
            <a:xfrm rot="2848574">
              <a:off x="6559453" y="1774966"/>
              <a:ext cx="11713" cy="16493"/>
            </a:xfrm>
            <a:custGeom>
              <a:avLst/>
              <a:gdLst>
                <a:gd name="connsiteX0" fmla="*/ 1522 w 23755"/>
                <a:gd name="connsiteY0" fmla="*/ 33448 h 33448"/>
                <a:gd name="connsiteX1" fmla="*/ 22836 w 23755"/>
                <a:gd name="connsiteY1" fmla="*/ 62 h 33448"/>
                <a:gd name="connsiteX2" fmla="*/ 1522 w 23755"/>
                <a:gd name="connsiteY2" fmla="*/ 33448 h 33448"/>
              </a:gdLst>
              <a:ahLst/>
              <a:cxnLst>
                <a:cxn ang="0">
                  <a:pos x="connsiteX0" y="connsiteY0"/>
                </a:cxn>
                <a:cxn ang="0">
                  <a:pos x="connsiteX1" y="connsiteY1"/>
                </a:cxn>
                <a:cxn ang="0">
                  <a:pos x="connsiteX2" y="connsiteY2"/>
                </a:cxn>
              </a:cxnLst>
              <a:rect l="l" t="t" r="r" b="b"/>
              <a:pathLst>
                <a:path w="23755" h="33448">
                  <a:moveTo>
                    <a:pt x="1522" y="33448"/>
                  </a:moveTo>
                  <a:cubicBezTo>
                    <a:pt x="-3099" y="7911"/>
                    <a:pt x="2466" y="-833"/>
                    <a:pt x="22836" y="62"/>
                  </a:cubicBezTo>
                  <a:cubicBezTo>
                    <a:pt x="26115" y="21226"/>
                    <a:pt x="20998" y="29225"/>
                    <a:pt x="1522" y="33448"/>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8" name="任意多边形: 形状 177">
              <a:extLst>
                <a:ext uri="{FF2B5EF4-FFF2-40B4-BE49-F238E27FC236}">
                  <a16:creationId xmlns:a16="http://schemas.microsoft.com/office/drawing/2014/main" id="{4FFBF505-3D5B-1C96-08B2-C05F1C0DCF91}"/>
                </a:ext>
              </a:extLst>
            </p:cNvPr>
            <p:cNvSpPr/>
            <p:nvPr/>
          </p:nvSpPr>
          <p:spPr>
            <a:xfrm rot="2848574">
              <a:off x="7030787" y="1799233"/>
              <a:ext cx="9468" cy="19769"/>
            </a:xfrm>
            <a:custGeom>
              <a:avLst/>
              <a:gdLst>
                <a:gd name="connsiteX0" fmla="*/ 15486 w 19202"/>
                <a:gd name="connsiteY0" fmla="*/ 0 h 40093"/>
                <a:gd name="connsiteX1" fmla="*/ 10319 w 19202"/>
                <a:gd name="connsiteY1" fmla="*/ 40094 h 40093"/>
                <a:gd name="connsiteX2" fmla="*/ 15486 w 19202"/>
                <a:gd name="connsiteY2" fmla="*/ 0 h 40093"/>
              </a:gdLst>
              <a:ahLst/>
              <a:cxnLst>
                <a:cxn ang="0">
                  <a:pos x="connsiteX0" y="connsiteY0"/>
                </a:cxn>
                <a:cxn ang="0">
                  <a:pos x="connsiteX1" y="connsiteY1"/>
                </a:cxn>
                <a:cxn ang="0">
                  <a:pos x="connsiteX2" y="connsiteY2"/>
                </a:cxn>
              </a:cxnLst>
              <a:rect l="l" t="t" r="r" b="b"/>
              <a:pathLst>
                <a:path w="19202" h="40093">
                  <a:moveTo>
                    <a:pt x="15486" y="0"/>
                  </a:moveTo>
                  <a:cubicBezTo>
                    <a:pt x="19660" y="15352"/>
                    <a:pt x="22889" y="28667"/>
                    <a:pt x="10319" y="40094"/>
                  </a:cubicBezTo>
                  <a:cubicBezTo>
                    <a:pt x="-4884" y="27673"/>
                    <a:pt x="-3393" y="14060"/>
                    <a:pt x="15486"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79" name="任意多边形: 形状 178">
              <a:extLst>
                <a:ext uri="{FF2B5EF4-FFF2-40B4-BE49-F238E27FC236}">
                  <a16:creationId xmlns:a16="http://schemas.microsoft.com/office/drawing/2014/main" id="{B2ED9C8E-543E-8D4F-B8D3-539996153A9A}"/>
                </a:ext>
              </a:extLst>
            </p:cNvPr>
            <p:cNvSpPr/>
            <p:nvPr/>
          </p:nvSpPr>
          <p:spPr>
            <a:xfrm rot="2848574">
              <a:off x="6318485" y="1787580"/>
              <a:ext cx="11259" cy="16952"/>
            </a:xfrm>
            <a:custGeom>
              <a:avLst/>
              <a:gdLst>
                <a:gd name="connsiteX0" fmla="*/ 16128 w 22834"/>
                <a:gd name="connsiteY0" fmla="*/ 34380 h 34380"/>
                <a:gd name="connsiteX1" fmla="*/ 279 w 22834"/>
                <a:gd name="connsiteY1" fmla="*/ 22258 h 34380"/>
                <a:gd name="connsiteX2" fmla="*/ 5794 w 22834"/>
                <a:gd name="connsiteY2" fmla="*/ 547 h 34380"/>
                <a:gd name="connsiteX3" fmla="*/ 14438 w 22834"/>
                <a:gd name="connsiteY3" fmla="*/ 0 h 34380"/>
                <a:gd name="connsiteX4" fmla="*/ 22835 w 22834"/>
                <a:gd name="connsiteY4" fmla="*/ 29064 h 34380"/>
                <a:gd name="connsiteX5" fmla="*/ 16128 w 22834"/>
                <a:gd name="connsiteY5" fmla="*/ 34380 h 3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4" h="34380">
                  <a:moveTo>
                    <a:pt x="16128" y="34380"/>
                  </a:moveTo>
                  <a:cubicBezTo>
                    <a:pt x="10563" y="30406"/>
                    <a:pt x="1422" y="27226"/>
                    <a:pt x="279" y="22258"/>
                  </a:cubicBezTo>
                  <a:cubicBezTo>
                    <a:pt x="-1212" y="15799"/>
                    <a:pt x="3657" y="7850"/>
                    <a:pt x="5794" y="547"/>
                  </a:cubicBezTo>
                  <a:cubicBezTo>
                    <a:pt x="8675" y="348"/>
                    <a:pt x="11557" y="199"/>
                    <a:pt x="14438" y="0"/>
                  </a:cubicBezTo>
                  <a:cubicBezTo>
                    <a:pt x="17221" y="9688"/>
                    <a:pt x="20053" y="19376"/>
                    <a:pt x="22835" y="29064"/>
                  </a:cubicBezTo>
                  <a:cubicBezTo>
                    <a:pt x="20599" y="30803"/>
                    <a:pt x="18363" y="32592"/>
                    <a:pt x="16128" y="3438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0" name="任意多边形: 形状 179">
              <a:extLst>
                <a:ext uri="{FF2B5EF4-FFF2-40B4-BE49-F238E27FC236}">
                  <a16:creationId xmlns:a16="http://schemas.microsoft.com/office/drawing/2014/main" id="{5CD2B88C-E8F4-BCB9-2565-D03CEA90F0F6}"/>
                </a:ext>
              </a:extLst>
            </p:cNvPr>
            <p:cNvSpPr/>
            <p:nvPr/>
          </p:nvSpPr>
          <p:spPr>
            <a:xfrm rot="2848574">
              <a:off x="7204295" y="1810258"/>
              <a:ext cx="9183" cy="17442"/>
            </a:xfrm>
            <a:custGeom>
              <a:avLst/>
              <a:gdLst>
                <a:gd name="connsiteX0" fmla="*/ 0 w 18623"/>
                <a:gd name="connsiteY0" fmla="*/ 31797 h 35374"/>
                <a:gd name="connsiteX1" fmla="*/ 3478 w 18623"/>
                <a:gd name="connsiteY1" fmla="*/ 13862 h 35374"/>
                <a:gd name="connsiteX2" fmla="*/ 12222 w 18623"/>
                <a:gd name="connsiteY2" fmla="*/ 0 h 35374"/>
                <a:gd name="connsiteX3" fmla="*/ 18482 w 18623"/>
                <a:gd name="connsiteY3" fmla="*/ 20171 h 35374"/>
                <a:gd name="connsiteX4" fmla="*/ 5465 w 18623"/>
                <a:gd name="connsiteY4" fmla="*/ 35374 h 35374"/>
                <a:gd name="connsiteX5" fmla="*/ 0 w 18623"/>
                <a:gd name="connsiteY5" fmla="*/ 31797 h 3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3" h="35374">
                  <a:moveTo>
                    <a:pt x="0" y="31797"/>
                  </a:moveTo>
                  <a:cubicBezTo>
                    <a:pt x="1093" y="25785"/>
                    <a:pt x="1391" y="19476"/>
                    <a:pt x="3478" y="13862"/>
                  </a:cubicBezTo>
                  <a:cubicBezTo>
                    <a:pt x="5366" y="8844"/>
                    <a:pt x="9241" y="4571"/>
                    <a:pt x="12222" y="0"/>
                  </a:cubicBezTo>
                  <a:cubicBezTo>
                    <a:pt x="14557" y="6757"/>
                    <a:pt x="19525" y="13961"/>
                    <a:pt x="18482" y="20171"/>
                  </a:cubicBezTo>
                  <a:cubicBezTo>
                    <a:pt x="17538" y="25835"/>
                    <a:pt x="10036" y="30356"/>
                    <a:pt x="5465" y="35374"/>
                  </a:cubicBezTo>
                  <a:cubicBezTo>
                    <a:pt x="3627" y="34182"/>
                    <a:pt x="1838" y="32989"/>
                    <a:pt x="0" y="31797"/>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1" name="任意多边形: 形状 180">
              <a:extLst>
                <a:ext uri="{FF2B5EF4-FFF2-40B4-BE49-F238E27FC236}">
                  <a16:creationId xmlns:a16="http://schemas.microsoft.com/office/drawing/2014/main" id="{EF19A89C-53D6-C888-656B-496F9138F0E6}"/>
                </a:ext>
              </a:extLst>
            </p:cNvPr>
            <p:cNvSpPr/>
            <p:nvPr/>
          </p:nvSpPr>
          <p:spPr>
            <a:xfrm rot="2848574">
              <a:off x="7115891" y="1763182"/>
              <a:ext cx="12566" cy="11841"/>
            </a:xfrm>
            <a:custGeom>
              <a:avLst/>
              <a:gdLst>
                <a:gd name="connsiteX0" fmla="*/ 25485 w 25485"/>
                <a:gd name="connsiteY0" fmla="*/ 12971 h 24014"/>
                <a:gd name="connsiteX1" fmla="*/ 9040 w 25485"/>
                <a:gd name="connsiteY1" fmla="*/ 24000 h 24014"/>
                <a:gd name="connsiteX2" fmla="*/ 48 w 25485"/>
                <a:gd name="connsiteY2" fmla="*/ 11579 h 24014"/>
                <a:gd name="connsiteX3" fmla="*/ 11922 w 25485"/>
                <a:gd name="connsiteY3" fmla="*/ 53 h 24014"/>
                <a:gd name="connsiteX4" fmla="*/ 25485 w 25485"/>
                <a:gd name="connsiteY4" fmla="*/ 12971 h 2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5" h="24014">
                  <a:moveTo>
                    <a:pt x="25485" y="12971"/>
                  </a:moveTo>
                  <a:cubicBezTo>
                    <a:pt x="18132" y="18287"/>
                    <a:pt x="13313" y="24348"/>
                    <a:pt x="9040" y="24000"/>
                  </a:cubicBezTo>
                  <a:cubicBezTo>
                    <a:pt x="5463" y="23702"/>
                    <a:pt x="-598" y="15405"/>
                    <a:pt x="48" y="11579"/>
                  </a:cubicBezTo>
                  <a:cubicBezTo>
                    <a:pt x="843" y="6959"/>
                    <a:pt x="6953" y="1842"/>
                    <a:pt x="11922" y="53"/>
                  </a:cubicBezTo>
                  <a:cubicBezTo>
                    <a:pt x="14009" y="-692"/>
                    <a:pt x="18977" y="6561"/>
                    <a:pt x="25485" y="12971"/>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2" name="任意多边形: 形状 181">
              <a:extLst>
                <a:ext uri="{FF2B5EF4-FFF2-40B4-BE49-F238E27FC236}">
                  <a16:creationId xmlns:a16="http://schemas.microsoft.com/office/drawing/2014/main" id="{C9D296A5-F58B-4696-AF59-6C750E136C7B}"/>
                </a:ext>
              </a:extLst>
            </p:cNvPr>
            <p:cNvSpPr/>
            <p:nvPr/>
          </p:nvSpPr>
          <p:spPr>
            <a:xfrm rot="2848574">
              <a:off x="7683173" y="1827762"/>
              <a:ext cx="11130" cy="14086"/>
            </a:xfrm>
            <a:custGeom>
              <a:avLst/>
              <a:gdLst>
                <a:gd name="connsiteX0" fmla="*/ 22573 w 22573"/>
                <a:gd name="connsiteY0" fmla="*/ 14358 h 28567"/>
                <a:gd name="connsiteX1" fmla="*/ 9606 w 22573"/>
                <a:gd name="connsiteY1" fmla="*/ 28568 h 28567"/>
                <a:gd name="connsiteX2" fmla="*/ 17 w 22573"/>
                <a:gd name="connsiteY2" fmla="*/ 13812 h 28567"/>
                <a:gd name="connsiteX3" fmla="*/ 11494 w 22573"/>
                <a:gd name="connsiteY3" fmla="*/ 0 h 28567"/>
                <a:gd name="connsiteX4" fmla="*/ 22573 w 22573"/>
                <a:gd name="connsiteY4" fmla="*/ 14358 h 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3" h="28567">
                  <a:moveTo>
                    <a:pt x="22573" y="14358"/>
                  </a:moveTo>
                  <a:cubicBezTo>
                    <a:pt x="17257" y="20221"/>
                    <a:pt x="13432" y="24394"/>
                    <a:pt x="9606" y="28568"/>
                  </a:cubicBezTo>
                  <a:cubicBezTo>
                    <a:pt x="6128" y="23649"/>
                    <a:pt x="-380" y="18432"/>
                    <a:pt x="17" y="13812"/>
                  </a:cubicBezTo>
                  <a:cubicBezTo>
                    <a:pt x="415" y="8893"/>
                    <a:pt x="7370" y="4571"/>
                    <a:pt x="11494" y="0"/>
                  </a:cubicBezTo>
                  <a:cubicBezTo>
                    <a:pt x="14574" y="4074"/>
                    <a:pt x="17704" y="8098"/>
                    <a:pt x="22573" y="14358"/>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3" name="任意多边形: 形状 182">
              <a:extLst>
                <a:ext uri="{FF2B5EF4-FFF2-40B4-BE49-F238E27FC236}">
                  <a16:creationId xmlns:a16="http://schemas.microsoft.com/office/drawing/2014/main" id="{3CE6657B-5FAF-41E3-F117-928182D93021}"/>
                </a:ext>
              </a:extLst>
            </p:cNvPr>
            <p:cNvSpPr/>
            <p:nvPr/>
          </p:nvSpPr>
          <p:spPr>
            <a:xfrm rot="2848574">
              <a:off x="6237665" y="1724127"/>
              <a:ext cx="9951" cy="13537"/>
            </a:xfrm>
            <a:custGeom>
              <a:avLst/>
              <a:gdLst>
                <a:gd name="connsiteX0" fmla="*/ 6118 w 20181"/>
                <a:gd name="connsiteY0" fmla="*/ 0 h 27453"/>
                <a:gd name="connsiteX1" fmla="*/ 18687 w 20181"/>
                <a:gd name="connsiteY1" fmla="*/ 21711 h 27453"/>
                <a:gd name="connsiteX2" fmla="*/ 8751 w 20181"/>
                <a:gd name="connsiteY2" fmla="*/ 27276 h 27453"/>
                <a:gd name="connsiteX3" fmla="*/ 6118 w 20181"/>
                <a:gd name="connsiteY3" fmla="*/ 0 h 27453"/>
              </a:gdLst>
              <a:ahLst/>
              <a:cxnLst>
                <a:cxn ang="0">
                  <a:pos x="connsiteX0" y="connsiteY0"/>
                </a:cxn>
                <a:cxn ang="0">
                  <a:pos x="connsiteX1" y="connsiteY1"/>
                </a:cxn>
                <a:cxn ang="0">
                  <a:pos x="connsiteX2" y="connsiteY2"/>
                </a:cxn>
                <a:cxn ang="0">
                  <a:pos x="connsiteX3" y="connsiteY3"/>
                </a:cxn>
              </a:cxnLst>
              <a:rect l="l" t="t" r="r" b="b"/>
              <a:pathLst>
                <a:path w="20181" h="27453">
                  <a:moveTo>
                    <a:pt x="6118" y="0"/>
                  </a:moveTo>
                  <a:cubicBezTo>
                    <a:pt x="18787" y="2583"/>
                    <a:pt x="22662" y="10433"/>
                    <a:pt x="18687" y="21711"/>
                  </a:cubicBezTo>
                  <a:cubicBezTo>
                    <a:pt x="17694" y="24543"/>
                    <a:pt x="10589" y="28319"/>
                    <a:pt x="8751" y="27276"/>
                  </a:cubicBezTo>
                  <a:cubicBezTo>
                    <a:pt x="-3968" y="20121"/>
                    <a:pt x="-987" y="10433"/>
                    <a:pt x="6118" y="0"/>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4" name="任意多边形: 形状 183">
              <a:extLst>
                <a:ext uri="{FF2B5EF4-FFF2-40B4-BE49-F238E27FC236}">
                  <a16:creationId xmlns:a16="http://schemas.microsoft.com/office/drawing/2014/main" id="{7F400D8E-EDED-F8E7-8BDC-903AD14A617A}"/>
                </a:ext>
              </a:extLst>
            </p:cNvPr>
            <p:cNvSpPr/>
            <p:nvPr/>
          </p:nvSpPr>
          <p:spPr>
            <a:xfrm rot="2848574">
              <a:off x="6733339" y="1759836"/>
              <a:ext cx="9603" cy="14649"/>
            </a:xfrm>
            <a:custGeom>
              <a:avLst/>
              <a:gdLst>
                <a:gd name="connsiteX0" fmla="*/ 19476 w 19475"/>
                <a:gd name="connsiteY0" fmla="*/ 3329 h 29710"/>
                <a:gd name="connsiteX1" fmla="*/ 10632 w 19475"/>
                <a:gd name="connsiteY1" fmla="*/ 29710 h 29710"/>
                <a:gd name="connsiteX2" fmla="*/ 0 w 19475"/>
                <a:gd name="connsiteY2" fmla="*/ 26034 h 29710"/>
                <a:gd name="connsiteX3" fmla="*/ 10384 w 19475"/>
                <a:gd name="connsiteY3" fmla="*/ 0 h 29710"/>
                <a:gd name="connsiteX4" fmla="*/ 19476 w 19475"/>
                <a:gd name="connsiteY4" fmla="*/ 332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 h="29710">
                  <a:moveTo>
                    <a:pt x="19476" y="3329"/>
                  </a:moveTo>
                  <a:cubicBezTo>
                    <a:pt x="16544" y="12123"/>
                    <a:pt x="13563" y="20917"/>
                    <a:pt x="10632" y="29710"/>
                  </a:cubicBezTo>
                  <a:cubicBezTo>
                    <a:pt x="7105" y="28468"/>
                    <a:pt x="3527" y="27276"/>
                    <a:pt x="0" y="26034"/>
                  </a:cubicBezTo>
                  <a:cubicBezTo>
                    <a:pt x="3478" y="17339"/>
                    <a:pt x="6906" y="8694"/>
                    <a:pt x="10384" y="0"/>
                  </a:cubicBezTo>
                  <a:cubicBezTo>
                    <a:pt x="13414" y="1143"/>
                    <a:pt x="16445" y="2236"/>
                    <a:pt x="19476" y="3329"/>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5" name="任意多边形: 形状 184">
              <a:extLst>
                <a:ext uri="{FF2B5EF4-FFF2-40B4-BE49-F238E27FC236}">
                  <a16:creationId xmlns:a16="http://schemas.microsoft.com/office/drawing/2014/main" id="{2D224BA3-C7E5-1B8D-12A8-AAE8AD501A67}"/>
                </a:ext>
              </a:extLst>
            </p:cNvPr>
            <p:cNvSpPr/>
            <p:nvPr/>
          </p:nvSpPr>
          <p:spPr>
            <a:xfrm rot="2848574">
              <a:off x="6642258" y="1828511"/>
              <a:ext cx="8704" cy="14257"/>
            </a:xfrm>
            <a:custGeom>
              <a:avLst/>
              <a:gdLst>
                <a:gd name="connsiteX0" fmla="*/ 6996 w 17652"/>
                <a:gd name="connsiteY0" fmla="*/ 28915 h 28915"/>
                <a:gd name="connsiteX1" fmla="*/ 8139 w 17652"/>
                <a:gd name="connsiteY1" fmla="*/ 0 h 28915"/>
                <a:gd name="connsiteX2" fmla="*/ 6996 w 17652"/>
                <a:gd name="connsiteY2" fmla="*/ 28915 h 28915"/>
              </a:gdLst>
              <a:ahLst/>
              <a:cxnLst>
                <a:cxn ang="0">
                  <a:pos x="connsiteX0" y="connsiteY0"/>
                </a:cxn>
                <a:cxn ang="0">
                  <a:pos x="connsiteX1" y="connsiteY1"/>
                </a:cxn>
                <a:cxn ang="0">
                  <a:pos x="connsiteX2" y="connsiteY2"/>
                </a:cxn>
              </a:cxnLst>
              <a:rect l="l" t="t" r="r" b="b"/>
              <a:pathLst>
                <a:path w="17652" h="28915">
                  <a:moveTo>
                    <a:pt x="6996" y="28915"/>
                  </a:moveTo>
                  <a:cubicBezTo>
                    <a:pt x="-6369" y="17339"/>
                    <a:pt x="2524" y="8943"/>
                    <a:pt x="8139" y="0"/>
                  </a:cubicBezTo>
                  <a:cubicBezTo>
                    <a:pt x="21056" y="8098"/>
                    <a:pt x="20957" y="12421"/>
                    <a:pt x="6996" y="28915"/>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6" name="任意多边形: 形状 185">
              <a:extLst>
                <a:ext uri="{FF2B5EF4-FFF2-40B4-BE49-F238E27FC236}">
                  <a16:creationId xmlns:a16="http://schemas.microsoft.com/office/drawing/2014/main" id="{DFF619F6-CB8A-3606-A54F-323F1B5E03F5}"/>
                </a:ext>
              </a:extLst>
            </p:cNvPr>
            <p:cNvSpPr/>
            <p:nvPr/>
          </p:nvSpPr>
          <p:spPr>
            <a:xfrm rot="2848574">
              <a:off x="6237104" y="1766336"/>
              <a:ext cx="8848" cy="10510"/>
            </a:xfrm>
            <a:custGeom>
              <a:avLst/>
              <a:gdLst>
                <a:gd name="connsiteX0" fmla="*/ 17688 w 17945"/>
                <a:gd name="connsiteY0" fmla="*/ 20616 h 21315"/>
                <a:gd name="connsiteX1" fmla="*/ 597 w 17945"/>
                <a:gd name="connsiteY1" fmla="*/ 793 h 21315"/>
                <a:gd name="connsiteX2" fmla="*/ 17688 w 17945"/>
                <a:gd name="connsiteY2" fmla="*/ 20616 h 21315"/>
              </a:gdLst>
              <a:ahLst/>
              <a:cxnLst>
                <a:cxn ang="0">
                  <a:pos x="connsiteX0" y="connsiteY0"/>
                </a:cxn>
                <a:cxn ang="0">
                  <a:pos x="connsiteX1" y="connsiteY1"/>
                </a:cxn>
                <a:cxn ang="0">
                  <a:pos x="connsiteX2" y="connsiteY2"/>
                </a:cxn>
              </a:cxnLst>
              <a:rect l="l" t="t" r="r" b="b"/>
              <a:pathLst>
                <a:path w="17945" h="21315">
                  <a:moveTo>
                    <a:pt x="17688" y="20616"/>
                  </a:moveTo>
                  <a:cubicBezTo>
                    <a:pt x="-993" y="24193"/>
                    <a:pt x="-894" y="13511"/>
                    <a:pt x="597" y="793"/>
                  </a:cubicBezTo>
                  <a:cubicBezTo>
                    <a:pt x="16992" y="-2884"/>
                    <a:pt x="18781" y="6655"/>
                    <a:pt x="17688" y="20616"/>
                  </a:cubicBezTo>
                  <a:close/>
                </a:path>
              </a:pathLst>
            </a:custGeom>
            <a:solidFill>
              <a:schemeClr val="accent1"/>
            </a:solidFill>
            <a:ln w="4957" cap="flat">
              <a:noFill/>
              <a:prstDash val="solid"/>
              <a:miter/>
            </a:ln>
          </p:spPr>
          <p:txBody>
            <a:bodyPr rtlCol="0" anchor="ctr">
              <a:spAutoFit/>
            </a:bodyPr>
            <a:lstStyle/>
            <a:p>
              <a:endParaRPr lang="zh-CN" altLang="en-US"/>
            </a:p>
          </p:txBody>
        </p:sp>
        <p:sp>
          <p:nvSpPr>
            <p:cNvPr id="187" name="任意多边形: 形状 186">
              <a:extLst>
                <a:ext uri="{FF2B5EF4-FFF2-40B4-BE49-F238E27FC236}">
                  <a16:creationId xmlns:a16="http://schemas.microsoft.com/office/drawing/2014/main" id="{67D83F82-BE65-1335-19A5-F13DF46A8795}"/>
                </a:ext>
              </a:extLst>
            </p:cNvPr>
            <p:cNvSpPr/>
            <p:nvPr/>
          </p:nvSpPr>
          <p:spPr>
            <a:xfrm rot="2848574">
              <a:off x="6643393" y="1687763"/>
              <a:ext cx="8918" cy="12346"/>
            </a:xfrm>
            <a:custGeom>
              <a:avLst/>
              <a:gdLst>
                <a:gd name="connsiteX0" fmla="*/ 18087 w 18086"/>
                <a:gd name="connsiteY0" fmla="*/ 3975 h 25039"/>
                <a:gd name="connsiteX1" fmla="*/ 10734 w 18086"/>
                <a:gd name="connsiteY1" fmla="*/ 25040 h 25039"/>
                <a:gd name="connsiteX2" fmla="*/ 2 w 18086"/>
                <a:gd name="connsiteY2" fmla="*/ 19326 h 25039"/>
                <a:gd name="connsiteX3" fmla="*/ 9541 w 18086"/>
                <a:gd name="connsiteY3" fmla="*/ 0 h 25039"/>
                <a:gd name="connsiteX4" fmla="*/ 18087 w 18086"/>
                <a:gd name="connsiteY4" fmla="*/ 3975 h 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25039">
                  <a:moveTo>
                    <a:pt x="18087" y="3975"/>
                  </a:moveTo>
                  <a:cubicBezTo>
                    <a:pt x="15652" y="10980"/>
                    <a:pt x="13168" y="18035"/>
                    <a:pt x="10734" y="25040"/>
                  </a:cubicBezTo>
                  <a:cubicBezTo>
                    <a:pt x="7008" y="23053"/>
                    <a:pt x="-147" y="19774"/>
                    <a:pt x="2" y="19326"/>
                  </a:cubicBezTo>
                  <a:cubicBezTo>
                    <a:pt x="2635" y="12669"/>
                    <a:pt x="6213" y="6409"/>
                    <a:pt x="9541" y="0"/>
                  </a:cubicBezTo>
                  <a:cubicBezTo>
                    <a:pt x="12373" y="1341"/>
                    <a:pt x="15255" y="2633"/>
                    <a:pt x="18087" y="3975"/>
                  </a:cubicBezTo>
                  <a:close/>
                </a:path>
              </a:pathLst>
            </a:custGeom>
            <a:solidFill>
              <a:schemeClr val="accent1"/>
            </a:solidFill>
            <a:ln w="4957" cap="flat">
              <a:noFill/>
              <a:prstDash val="solid"/>
              <a:miter/>
            </a:ln>
          </p:spPr>
          <p:txBody>
            <a:bodyPr rtlCol="0" anchor="ctr">
              <a:spAutoFit/>
            </a:bodyPr>
            <a:lstStyle/>
            <a:p>
              <a:endParaRPr lang="zh-CN" altLang="en-US"/>
            </a:p>
          </p:txBody>
        </p:sp>
      </p:grpSp>
      <p:grpSp>
        <p:nvGrpSpPr>
          <p:cNvPr id="188" name="组合 187">
            <a:extLst>
              <a:ext uri="{FF2B5EF4-FFF2-40B4-BE49-F238E27FC236}">
                <a16:creationId xmlns:a16="http://schemas.microsoft.com/office/drawing/2014/main" id="{920440C8-D92C-4B3F-0559-3B4E4937910C}"/>
              </a:ext>
            </a:extLst>
          </p:cNvPr>
          <p:cNvGrpSpPr/>
          <p:nvPr/>
        </p:nvGrpSpPr>
        <p:grpSpPr>
          <a:xfrm>
            <a:off x="6946153" y="1279467"/>
            <a:ext cx="242911" cy="613671"/>
            <a:chOff x="9231963" y="2130499"/>
            <a:chExt cx="303197" cy="765971"/>
          </a:xfrm>
        </p:grpSpPr>
        <p:pic>
          <p:nvPicPr>
            <p:cNvPr id="189" name="图形 188">
              <a:extLst>
                <a:ext uri="{FF2B5EF4-FFF2-40B4-BE49-F238E27FC236}">
                  <a16:creationId xmlns:a16="http://schemas.microsoft.com/office/drawing/2014/main" id="{A697686F-DCEF-5CB8-3DA4-6974F6839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1963" y="2130499"/>
              <a:ext cx="303197" cy="765971"/>
            </a:xfrm>
            <a:prstGeom prst="rect">
              <a:avLst/>
            </a:prstGeom>
          </p:spPr>
        </p:pic>
        <p:sp>
          <p:nvSpPr>
            <p:cNvPr id="190" name="文本框 189">
              <a:extLst>
                <a:ext uri="{FF2B5EF4-FFF2-40B4-BE49-F238E27FC236}">
                  <a16:creationId xmlns:a16="http://schemas.microsoft.com/office/drawing/2014/main" id="{C49E8B72-3543-6CC7-128B-AA47DCD7386A}"/>
                </a:ext>
              </a:extLst>
            </p:cNvPr>
            <p:cNvSpPr txBox="1"/>
            <p:nvPr/>
          </p:nvSpPr>
          <p:spPr>
            <a:xfrm>
              <a:off x="9247369" y="2161504"/>
              <a:ext cx="230502" cy="277000"/>
            </a:xfrm>
            <a:prstGeom prst="rect">
              <a:avLst/>
            </a:prstGeom>
            <a:noFill/>
          </p:spPr>
          <p:txBody>
            <a:bodyPr wrap="square" lIns="0" tIns="0" rIns="0" bIns="0" rtlCol="0" anchor="t">
              <a:spAutoFit/>
            </a:bodyPr>
            <a:lstStyle/>
            <a:p>
              <a:pPr algn="l"/>
              <a:r>
                <a:rPr lang="zh-CN" altLang="en-US">
                  <a:solidFill>
                    <a:schemeClr val="bg1"/>
                  </a:solidFill>
                  <a:latin typeface="+mj-ea"/>
                  <a:ea typeface="+mj-ea"/>
                </a:rPr>
                <a:t>辩</a:t>
              </a:r>
            </a:p>
          </p:txBody>
        </p:sp>
      </p:grpSp>
    </p:spTree>
    <p:extLst>
      <p:ext uri="{BB962C8B-B14F-4D97-AF65-F5344CB8AC3E}">
        <p14:creationId xmlns:p14="http://schemas.microsoft.com/office/powerpoint/2010/main" val="410914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019637-0C02-C59A-15A3-BCC3C95A035D}"/>
              </a:ext>
            </a:extLst>
          </p:cNvPr>
          <p:cNvGrpSpPr/>
          <p:nvPr/>
        </p:nvGrpSpPr>
        <p:grpSpPr>
          <a:xfrm rot="5400000">
            <a:off x="4038728" y="-991867"/>
            <a:ext cx="4114543" cy="1235331"/>
            <a:chOff x="1768536" y="2312557"/>
            <a:chExt cx="3718560" cy="1116443"/>
          </a:xfrm>
        </p:grpSpPr>
        <p:sp>
          <p:nvSpPr>
            <p:cNvPr id="3" name="缺角矩形 2">
              <a:extLst>
                <a:ext uri="{FF2B5EF4-FFF2-40B4-BE49-F238E27FC236}">
                  <a16:creationId xmlns:a16="http://schemas.microsoft.com/office/drawing/2014/main" id="{C2AFC582-BCE3-2A03-DE10-3046DFE3EAD0}"/>
                </a:ext>
              </a:extLst>
            </p:cNvPr>
            <p:cNvSpPr/>
            <p:nvPr/>
          </p:nvSpPr>
          <p:spPr>
            <a:xfrm>
              <a:off x="1768536" y="2312557"/>
              <a:ext cx="3718560" cy="1116443"/>
            </a:xfrm>
            <a:prstGeom prst="plaqu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缺角矩形 3">
              <a:extLst>
                <a:ext uri="{FF2B5EF4-FFF2-40B4-BE49-F238E27FC236}">
                  <a16:creationId xmlns:a16="http://schemas.microsoft.com/office/drawing/2014/main" id="{3364DCC4-A895-579A-2416-5D43E88F99D4}"/>
                </a:ext>
              </a:extLst>
            </p:cNvPr>
            <p:cNvSpPr/>
            <p:nvPr/>
          </p:nvSpPr>
          <p:spPr>
            <a:xfrm>
              <a:off x="1813560" y="2357942"/>
              <a:ext cx="3627120" cy="1025672"/>
            </a:xfrm>
            <a:prstGeom prst="plaque">
              <a:avLst/>
            </a:prstGeom>
            <a:solidFill>
              <a:schemeClr val="accent1"/>
            </a:solidFill>
            <a:ln w="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a:extLst>
              <a:ext uri="{FF2B5EF4-FFF2-40B4-BE49-F238E27FC236}">
                <a16:creationId xmlns:a16="http://schemas.microsoft.com/office/drawing/2014/main" id="{B3CE32FC-F420-F036-EF1E-45D887AB1306}"/>
              </a:ext>
            </a:extLst>
          </p:cNvPr>
          <p:cNvSpPr txBox="1"/>
          <p:nvPr/>
        </p:nvSpPr>
        <p:spPr>
          <a:xfrm>
            <a:off x="2775647" y="2331454"/>
            <a:ext cx="6640704" cy="923330"/>
          </a:xfrm>
          <a:prstGeom prst="rect">
            <a:avLst/>
          </a:prstGeom>
          <a:noFill/>
        </p:spPr>
        <p:txBody>
          <a:bodyPr wrap="square" lIns="0" tIns="0" rIns="0" bIns="0" rtlCol="0" anchor="t">
            <a:spAutoFit/>
          </a:bodyPr>
          <a:lstStyle/>
          <a:p>
            <a:pPr algn="ctr"/>
            <a:r>
              <a:rPr lang="zh-CN" altLang="en-US" sz="6000" dirty="0">
                <a:solidFill>
                  <a:schemeClr val="accent1"/>
                </a:solidFill>
                <a:latin typeface="+mj-ea"/>
                <a:ea typeface="+mj-ea"/>
              </a:rPr>
              <a:t>前景展望</a:t>
            </a:r>
          </a:p>
        </p:txBody>
      </p:sp>
      <p:sp>
        <p:nvSpPr>
          <p:cNvPr id="6" name="文本框 5">
            <a:extLst>
              <a:ext uri="{FF2B5EF4-FFF2-40B4-BE49-F238E27FC236}">
                <a16:creationId xmlns:a16="http://schemas.microsoft.com/office/drawing/2014/main" id="{D281B467-E168-3A4D-421B-3164133C67FC}"/>
              </a:ext>
            </a:extLst>
          </p:cNvPr>
          <p:cNvSpPr txBox="1"/>
          <p:nvPr/>
        </p:nvSpPr>
        <p:spPr>
          <a:xfrm>
            <a:off x="4682638" y="3322985"/>
            <a:ext cx="2826723" cy="287665"/>
          </a:xfrm>
          <a:prstGeom prst="rect">
            <a:avLst/>
          </a:prstGeom>
          <a:noFill/>
        </p:spPr>
        <p:txBody>
          <a:bodyPr wrap="square" lIns="0" tIns="0" rIns="0" bIns="0" rtlCol="0" anchor="t">
            <a:spAutoFit/>
          </a:bodyPr>
          <a:lstStyle/>
          <a:p>
            <a:pPr algn="dist"/>
            <a:r>
              <a:rPr lang="en-US" altLang="zh-CN" dirty="0">
                <a:solidFill>
                  <a:schemeClr val="accent1"/>
                </a:solidFill>
                <a:latin typeface="+mn-ea"/>
              </a:rPr>
              <a:t>prospect and forecast</a:t>
            </a:r>
          </a:p>
        </p:txBody>
      </p:sp>
      <p:grpSp>
        <p:nvGrpSpPr>
          <p:cNvPr id="7" name="组合 6">
            <a:extLst>
              <a:ext uri="{FF2B5EF4-FFF2-40B4-BE49-F238E27FC236}">
                <a16:creationId xmlns:a16="http://schemas.microsoft.com/office/drawing/2014/main" id="{C5BC4799-928E-1436-4207-46D2F9C24704}"/>
              </a:ext>
            </a:extLst>
          </p:cNvPr>
          <p:cNvGrpSpPr/>
          <p:nvPr/>
        </p:nvGrpSpPr>
        <p:grpSpPr>
          <a:xfrm>
            <a:off x="9824920" y="1118909"/>
            <a:ext cx="2374129" cy="407908"/>
            <a:chOff x="8664212" y="2998449"/>
            <a:chExt cx="2374129" cy="407908"/>
          </a:xfrm>
        </p:grpSpPr>
        <p:cxnSp>
          <p:nvCxnSpPr>
            <p:cNvPr id="8" name="直接连接符 7">
              <a:extLst>
                <a:ext uri="{FF2B5EF4-FFF2-40B4-BE49-F238E27FC236}">
                  <a16:creationId xmlns:a16="http://schemas.microsoft.com/office/drawing/2014/main" id="{CB51FF84-ECE4-571A-962B-5917FD49784F}"/>
                </a:ext>
              </a:extLst>
            </p:cNvPr>
            <p:cNvCxnSpPr>
              <a:cxnSpLocks/>
              <a:stCxn id="13"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9A15EE-144D-2EB2-40E5-A1459E12A425}"/>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8B62497-FF32-C0E2-4A1A-C076DBE760EA}"/>
                </a:ext>
              </a:extLst>
            </p:cNvPr>
            <p:cNvCxnSpPr>
              <a:cxnSpLocks/>
              <a:stCxn id="13" idx="0"/>
              <a:endCxn id="12"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8CD2D810-1512-D187-AE80-567E6F82C9A3}"/>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2" name="任意多边形: 形状 11">
              <a:extLst>
                <a:ext uri="{FF2B5EF4-FFF2-40B4-BE49-F238E27FC236}">
                  <a16:creationId xmlns:a16="http://schemas.microsoft.com/office/drawing/2014/main" id="{12DE560B-46F2-E16A-1DB1-AC74A2D26099}"/>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3" name="弧形 12">
              <a:extLst>
                <a:ext uri="{FF2B5EF4-FFF2-40B4-BE49-F238E27FC236}">
                  <a16:creationId xmlns:a16="http://schemas.microsoft.com/office/drawing/2014/main" id="{5A064C43-D3FB-E02C-3F02-C0C4444EA303}"/>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14" name="弧形 13">
              <a:extLst>
                <a:ext uri="{FF2B5EF4-FFF2-40B4-BE49-F238E27FC236}">
                  <a16:creationId xmlns:a16="http://schemas.microsoft.com/office/drawing/2014/main" id="{F5E27D1B-4973-BBF4-20F0-AB2D979BAC81}"/>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grpSp>
        <p:nvGrpSpPr>
          <p:cNvPr id="15" name="组合 14">
            <a:extLst>
              <a:ext uri="{FF2B5EF4-FFF2-40B4-BE49-F238E27FC236}">
                <a16:creationId xmlns:a16="http://schemas.microsoft.com/office/drawing/2014/main" id="{87D541DA-73B7-FF4F-7281-74898A019B90}"/>
              </a:ext>
            </a:extLst>
          </p:cNvPr>
          <p:cNvGrpSpPr/>
          <p:nvPr/>
        </p:nvGrpSpPr>
        <p:grpSpPr>
          <a:xfrm>
            <a:off x="-29260" y="1107736"/>
            <a:ext cx="2486206" cy="839708"/>
            <a:chOff x="2162311" y="2604590"/>
            <a:chExt cx="2486206" cy="839708"/>
          </a:xfrm>
        </p:grpSpPr>
        <p:cxnSp>
          <p:nvCxnSpPr>
            <p:cNvPr id="16" name="直接连接符 15">
              <a:extLst>
                <a:ext uri="{FF2B5EF4-FFF2-40B4-BE49-F238E27FC236}">
                  <a16:creationId xmlns:a16="http://schemas.microsoft.com/office/drawing/2014/main" id="{E3828198-C6E8-2EC3-643E-612102407B52}"/>
                </a:ext>
              </a:extLst>
            </p:cNvPr>
            <p:cNvCxnSpPr>
              <a:cxnSpLocks/>
            </p:cNvCxnSpPr>
            <p:nvPr/>
          </p:nvCxnSpPr>
          <p:spPr>
            <a:xfrm>
              <a:off x="3195320" y="3012498"/>
              <a:ext cx="1341120"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51C13E1-3A81-ED37-B76D-6381DF7A8A63}"/>
                </a:ext>
              </a:extLst>
            </p:cNvPr>
            <p:cNvCxnSpPr/>
            <p:nvPr/>
          </p:nvCxnSpPr>
          <p:spPr>
            <a:xfrm>
              <a:off x="2162311" y="2604590"/>
              <a:ext cx="1940638"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FB882E83-1AD6-DD94-0232-0FA715B0299B}"/>
                </a:ext>
              </a:extLst>
            </p:cNvPr>
            <p:cNvSpPr/>
            <p:nvPr/>
          </p:nvSpPr>
          <p:spPr>
            <a:xfrm flipH="1">
              <a:off x="4096135" y="2604591"/>
              <a:ext cx="203954" cy="407908"/>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cxnSp>
          <p:nvCxnSpPr>
            <p:cNvPr id="19" name="直接连接符 18">
              <a:extLst>
                <a:ext uri="{FF2B5EF4-FFF2-40B4-BE49-F238E27FC236}">
                  <a16:creationId xmlns:a16="http://schemas.microsoft.com/office/drawing/2014/main" id="{1E89A225-4A50-788B-4A6A-802F23793B91}"/>
                </a:ext>
              </a:extLst>
            </p:cNvPr>
            <p:cNvCxnSpPr>
              <a:cxnSpLocks/>
            </p:cNvCxnSpPr>
            <p:nvPr/>
          </p:nvCxnSpPr>
          <p:spPr>
            <a:xfrm>
              <a:off x="4008120" y="323601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FDFE7B6-1828-67A9-C9D8-786188D80163}"/>
                </a:ext>
              </a:extLst>
            </p:cNvPr>
            <p:cNvCxnSpPr>
              <a:cxnSpLocks/>
            </p:cNvCxnSpPr>
            <p:nvPr/>
          </p:nvCxnSpPr>
          <p:spPr>
            <a:xfrm>
              <a:off x="4008120" y="344429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35B0B91-9796-DC07-C79C-A4224A584870}"/>
                </a:ext>
              </a:extLst>
            </p:cNvPr>
            <p:cNvCxnSpPr>
              <a:cxnSpLocks/>
              <a:endCxn id="24" idx="0"/>
            </p:cNvCxnSpPr>
            <p:nvPr/>
          </p:nvCxnSpPr>
          <p:spPr>
            <a:xfrm flipV="1">
              <a:off x="3188210" y="2814377"/>
              <a:ext cx="656433"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4811FE6E-AA94-46E3-86BD-577F2B5B3D61}"/>
                </a:ext>
              </a:extLst>
            </p:cNvPr>
            <p:cNvSpPr/>
            <p:nvPr/>
          </p:nvSpPr>
          <p:spPr>
            <a:xfrm flipH="1">
              <a:off x="3649134"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3" name="任意多边形: 形状 22">
              <a:extLst>
                <a:ext uri="{FF2B5EF4-FFF2-40B4-BE49-F238E27FC236}">
                  <a16:creationId xmlns:a16="http://schemas.microsoft.com/office/drawing/2014/main" id="{68347399-7593-E877-4B7E-07CEF377DEF3}"/>
                </a:ext>
              </a:extLst>
            </p:cNvPr>
            <p:cNvSpPr/>
            <p:nvPr/>
          </p:nvSpPr>
          <p:spPr>
            <a:xfrm flipH="1">
              <a:off x="3754028"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4" name="任意多边形: 形状 23">
              <a:extLst>
                <a:ext uri="{FF2B5EF4-FFF2-40B4-BE49-F238E27FC236}">
                  <a16:creationId xmlns:a16="http://schemas.microsoft.com/office/drawing/2014/main" id="{E8C7D4E2-3C97-5C35-899A-E741D15704D5}"/>
                </a:ext>
              </a:extLst>
            </p:cNvPr>
            <p:cNvSpPr/>
            <p:nvPr/>
          </p:nvSpPr>
          <p:spPr>
            <a:xfrm flipH="1">
              <a:off x="3844643"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5" name="弧形 24">
              <a:extLst>
                <a:ext uri="{FF2B5EF4-FFF2-40B4-BE49-F238E27FC236}">
                  <a16:creationId xmlns:a16="http://schemas.microsoft.com/office/drawing/2014/main" id="{89570026-DCBD-5BCA-928C-929B43557A95}"/>
                </a:ext>
              </a:extLst>
            </p:cNvPr>
            <p:cNvSpPr/>
            <p:nvPr/>
          </p:nvSpPr>
          <p:spPr>
            <a:xfrm flipH="1">
              <a:off x="3096122"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6" name="弧形 25">
              <a:extLst>
                <a:ext uri="{FF2B5EF4-FFF2-40B4-BE49-F238E27FC236}">
                  <a16:creationId xmlns:a16="http://schemas.microsoft.com/office/drawing/2014/main" id="{2219A2F8-63DD-E264-B80B-FF9A4A09725F}"/>
                </a:ext>
              </a:extLst>
            </p:cNvPr>
            <p:cNvSpPr/>
            <p:nvPr/>
          </p:nvSpPr>
          <p:spPr>
            <a:xfrm flipH="1">
              <a:off x="3201370"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7" name="弧形 26">
              <a:extLst>
                <a:ext uri="{FF2B5EF4-FFF2-40B4-BE49-F238E27FC236}">
                  <a16:creationId xmlns:a16="http://schemas.microsoft.com/office/drawing/2014/main" id="{3741B7D7-3EFB-54D4-4D5E-653A82E98B75}"/>
                </a:ext>
              </a:extLst>
            </p:cNvPr>
            <p:cNvSpPr/>
            <p:nvPr/>
          </p:nvSpPr>
          <p:spPr>
            <a:xfrm flipH="1">
              <a:off x="3306646"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8" name="任意多边形: 形状 27">
              <a:extLst>
                <a:ext uri="{FF2B5EF4-FFF2-40B4-BE49-F238E27FC236}">
                  <a16:creationId xmlns:a16="http://schemas.microsoft.com/office/drawing/2014/main" id="{60783980-0771-189F-C4DD-C7218B25834F}"/>
                </a:ext>
              </a:extLst>
            </p:cNvPr>
            <p:cNvSpPr/>
            <p:nvPr/>
          </p:nvSpPr>
          <p:spPr>
            <a:xfrm flipH="1">
              <a:off x="4536440"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9" name="任意多边形: 形状 28">
              <a:extLst>
                <a:ext uri="{FF2B5EF4-FFF2-40B4-BE49-F238E27FC236}">
                  <a16:creationId xmlns:a16="http://schemas.microsoft.com/office/drawing/2014/main" id="{BE497283-E744-09BB-E762-36E73277522A}"/>
                </a:ext>
              </a:extLst>
            </p:cNvPr>
            <p:cNvSpPr/>
            <p:nvPr/>
          </p:nvSpPr>
          <p:spPr>
            <a:xfrm flipH="1">
              <a:off x="4414202"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0" name="任意多边形: 形状 29">
              <a:extLst>
                <a:ext uri="{FF2B5EF4-FFF2-40B4-BE49-F238E27FC236}">
                  <a16:creationId xmlns:a16="http://schemas.microsoft.com/office/drawing/2014/main" id="{E254387C-7A68-4816-79B4-B40D0799D16F}"/>
                </a:ext>
              </a:extLst>
            </p:cNvPr>
            <p:cNvSpPr/>
            <p:nvPr/>
          </p:nvSpPr>
          <p:spPr>
            <a:xfrm>
              <a:off x="3910012" y="3236017"/>
              <a:ext cx="103824" cy="207646"/>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grpSp>
      <p:grpSp>
        <p:nvGrpSpPr>
          <p:cNvPr id="31" name="组合 30">
            <a:extLst>
              <a:ext uri="{FF2B5EF4-FFF2-40B4-BE49-F238E27FC236}">
                <a16:creationId xmlns:a16="http://schemas.microsoft.com/office/drawing/2014/main" id="{980ADB82-2772-AA25-1290-99703838444C}"/>
              </a:ext>
            </a:extLst>
          </p:cNvPr>
          <p:cNvGrpSpPr/>
          <p:nvPr/>
        </p:nvGrpSpPr>
        <p:grpSpPr>
          <a:xfrm flipH="1">
            <a:off x="9767754" y="1631711"/>
            <a:ext cx="2374129" cy="407908"/>
            <a:chOff x="8664212" y="2998449"/>
            <a:chExt cx="2374129" cy="407908"/>
          </a:xfrm>
        </p:grpSpPr>
        <p:cxnSp>
          <p:nvCxnSpPr>
            <p:cNvPr id="32" name="直接连接符 31">
              <a:extLst>
                <a:ext uri="{FF2B5EF4-FFF2-40B4-BE49-F238E27FC236}">
                  <a16:creationId xmlns:a16="http://schemas.microsoft.com/office/drawing/2014/main" id="{17433BEB-E833-C706-83EF-276BE4BD8C1A}"/>
                </a:ext>
              </a:extLst>
            </p:cNvPr>
            <p:cNvCxnSpPr>
              <a:cxnSpLocks/>
              <a:stCxn id="37"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DF8C2CC-FE8A-BCEC-AB17-35C443DDC9E6}"/>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4201CEC-E7B2-3E56-A88A-E213AEB79349}"/>
                </a:ext>
              </a:extLst>
            </p:cNvPr>
            <p:cNvCxnSpPr>
              <a:cxnSpLocks/>
              <a:stCxn id="37" idx="0"/>
              <a:endCxn id="36"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34">
              <a:extLst>
                <a:ext uri="{FF2B5EF4-FFF2-40B4-BE49-F238E27FC236}">
                  <a16:creationId xmlns:a16="http://schemas.microsoft.com/office/drawing/2014/main" id="{98927F3C-B2AE-2097-225B-00CE8BCD9F16}"/>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6" name="任意多边形: 形状 35">
              <a:extLst>
                <a:ext uri="{FF2B5EF4-FFF2-40B4-BE49-F238E27FC236}">
                  <a16:creationId xmlns:a16="http://schemas.microsoft.com/office/drawing/2014/main" id="{E1EE562E-F6A9-4B5F-3A50-7A7ACC304A90}"/>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7" name="弧形 36">
              <a:extLst>
                <a:ext uri="{FF2B5EF4-FFF2-40B4-BE49-F238E27FC236}">
                  <a16:creationId xmlns:a16="http://schemas.microsoft.com/office/drawing/2014/main" id="{457C4532-1166-02B2-1E70-02BD1F650BBA}"/>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38" name="弧形 37">
              <a:extLst>
                <a:ext uri="{FF2B5EF4-FFF2-40B4-BE49-F238E27FC236}">
                  <a16:creationId xmlns:a16="http://schemas.microsoft.com/office/drawing/2014/main" id="{FD48A316-447D-9DE9-9480-1A61E112D763}"/>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sp>
        <p:nvSpPr>
          <p:cNvPr id="39" name="任意多边形: 形状 38">
            <a:extLst>
              <a:ext uri="{FF2B5EF4-FFF2-40B4-BE49-F238E27FC236}">
                <a16:creationId xmlns:a16="http://schemas.microsoft.com/office/drawing/2014/main" id="{8A8C01C1-94EF-5F2C-B534-2B4078016A29}"/>
              </a:ext>
            </a:extLst>
          </p:cNvPr>
          <p:cNvSpPr/>
          <p:nvPr/>
        </p:nvSpPr>
        <p:spPr>
          <a:xfrm flipH="1">
            <a:off x="6021508" y="5279990"/>
            <a:ext cx="226920" cy="96323"/>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0" name="任意多边形: 形状 39">
            <a:extLst>
              <a:ext uri="{FF2B5EF4-FFF2-40B4-BE49-F238E27FC236}">
                <a16:creationId xmlns:a16="http://schemas.microsoft.com/office/drawing/2014/main" id="{981889AD-A5A3-4566-3BC3-D632CE31A6B8}"/>
              </a:ext>
            </a:extLst>
          </p:cNvPr>
          <p:cNvSpPr/>
          <p:nvPr/>
        </p:nvSpPr>
        <p:spPr>
          <a:xfrm flipH="1">
            <a:off x="6653122" y="4482855"/>
            <a:ext cx="226920" cy="96943"/>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1" name="任意多边形: 形状 40">
            <a:extLst>
              <a:ext uri="{FF2B5EF4-FFF2-40B4-BE49-F238E27FC236}">
                <a16:creationId xmlns:a16="http://schemas.microsoft.com/office/drawing/2014/main" id="{C52A4506-DC10-28DD-3A12-9564F5228E28}"/>
              </a:ext>
            </a:extLst>
          </p:cNvPr>
          <p:cNvSpPr/>
          <p:nvPr/>
        </p:nvSpPr>
        <p:spPr>
          <a:xfrm flipH="1">
            <a:off x="5389032" y="4827519"/>
            <a:ext cx="227781" cy="97346"/>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2" name="任意多边形: 形状 41">
            <a:extLst>
              <a:ext uri="{FF2B5EF4-FFF2-40B4-BE49-F238E27FC236}">
                <a16:creationId xmlns:a16="http://schemas.microsoft.com/office/drawing/2014/main" id="{5B8DA15A-68E6-B5EA-0A6E-2ACA1934EBF8}"/>
              </a:ext>
            </a:extLst>
          </p:cNvPr>
          <p:cNvSpPr/>
          <p:nvPr/>
        </p:nvSpPr>
        <p:spPr>
          <a:xfrm flipH="1">
            <a:off x="7907455" y="5344175"/>
            <a:ext cx="345478" cy="164552"/>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3" name="任意多边形: 形状 42">
            <a:extLst>
              <a:ext uri="{FF2B5EF4-FFF2-40B4-BE49-F238E27FC236}">
                <a16:creationId xmlns:a16="http://schemas.microsoft.com/office/drawing/2014/main" id="{8CDAFDF4-0BB1-BEBD-4E00-02BBDA5F39C7}"/>
              </a:ext>
            </a:extLst>
          </p:cNvPr>
          <p:cNvSpPr/>
          <p:nvPr/>
        </p:nvSpPr>
        <p:spPr>
          <a:xfrm flipH="1">
            <a:off x="7284736" y="5335999"/>
            <a:ext cx="117374" cy="80627"/>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4" name="任意多边形: 形状 43">
            <a:extLst>
              <a:ext uri="{FF2B5EF4-FFF2-40B4-BE49-F238E27FC236}">
                <a16:creationId xmlns:a16="http://schemas.microsoft.com/office/drawing/2014/main" id="{0CD5ACDF-1898-66BD-3EB5-C27630850049}"/>
              </a:ext>
            </a:extLst>
          </p:cNvPr>
          <p:cNvSpPr/>
          <p:nvPr/>
        </p:nvSpPr>
        <p:spPr>
          <a:xfrm flipH="1">
            <a:off x="3670359" y="5245364"/>
            <a:ext cx="159433" cy="69253"/>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5" name="任意多边形: 形状 44">
            <a:extLst>
              <a:ext uri="{FF2B5EF4-FFF2-40B4-BE49-F238E27FC236}">
                <a16:creationId xmlns:a16="http://schemas.microsoft.com/office/drawing/2014/main" id="{935F1964-BADE-CCB5-0423-BE13E0241A1D}"/>
              </a:ext>
            </a:extLst>
          </p:cNvPr>
          <p:cNvSpPr/>
          <p:nvPr/>
        </p:nvSpPr>
        <p:spPr>
          <a:xfrm flipH="1">
            <a:off x="7738212" y="4253713"/>
            <a:ext cx="302834" cy="133796"/>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6" name="任意多边形: 形状 45">
            <a:extLst>
              <a:ext uri="{FF2B5EF4-FFF2-40B4-BE49-F238E27FC236}">
                <a16:creationId xmlns:a16="http://schemas.microsoft.com/office/drawing/2014/main" id="{B421515F-F88E-4434-2805-742B1D5EFA8E}"/>
              </a:ext>
            </a:extLst>
          </p:cNvPr>
          <p:cNvSpPr/>
          <p:nvPr/>
        </p:nvSpPr>
        <p:spPr>
          <a:xfrm flipH="1">
            <a:off x="4757418" y="5236941"/>
            <a:ext cx="227782" cy="96461"/>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7" name="任意多边形: 形状 46">
            <a:extLst>
              <a:ext uri="{FF2B5EF4-FFF2-40B4-BE49-F238E27FC236}">
                <a16:creationId xmlns:a16="http://schemas.microsoft.com/office/drawing/2014/main" id="{B789BA85-7AC3-8CB3-5DB1-2AC5B5168FB1}"/>
              </a:ext>
            </a:extLst>
          </p:cNvPr>
          <p:cNvSpPr/>
          <p:nvPr/>
        </p:nvSpPr>
        <p:spPr>
          <a:xfrm flipH="1">
            <a:off x="4199937" y="5177702"/>
            <a:ext cx="117374" cy="82183"/>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48" name="组合 47">
            <a:extLst>
              <a:ext uri="{FF2B5EF4-FFF2-40B4-BE49-F238E27FC236}">
                <a16:creationId xmlns:a16="http://schemas.microsoft.com/office/drawing/2014/main" id="{3962E078-43FF-837B-82CB-7E5BCACB8CE2}"/>
              </a:ext>
            </a:extLst>
          </p:cNvPr>
          <p:cNvGrpSpPr/>
          <p:nvPr/>
        </p:nvGrpSpPr>
        <p:grpSpPr>
          <a:xfrm rot="11700000">
            <a:off x="8420077" y="3040882"/>
            <a:ext cx="385099" cy="404787"/>
            <a:chOff x="6126270" y="3945267"/>
            <a:chExt cx="1035730" cy="1088680"/>
          </a:xfrm>
          <a:solidFill>
            <a:srgbClr val="A60000"/>
          </a:solidFill>
        </p:grpSpPr>
        <p:sp>
          <p:nvSpPr>
            <p:cNvPr id="49" name="任意多边形: 形状 48">
              <a:extLst>
                <a:ext uri="{FF2B5EF4-FFF2-40B4-BE49-F238E27FC236}">
                  <a16:creationId xmlns:a16="http://schemas.microsoft.com/office/drawing/2014/main" id="{D920E1C1-06C8-3B04-052E-5C8702C46B43}"/>
                </a:ext>
              </a:extLst>
            </p:cNvPr>
            <p:cNvSpPr/>
            <p:nvPr/>
          </p:nvSpPr>
          <p:spPr>
            <a:xfrm>
              <a:off x="6651889" y="3945267"/>
              <a:ext cx="9377" cy="7999"/>
            </a:xfrm>
            <a:custGeom>
              <a:avLst/>
              <a:gdLst>
                <a:gd name="connsiteX0" fmla="*/ 510 w 9377"/>
                <a:gd name="connsiteY0" fmla="*/ 1650 h 7999"/>
                <a:gd name="connsiteX1" fmla="*/ 8921 w 9377"/>
                <a:gd name="connsiteY1" fmla="*/ 6308 h 7999"/>
                <a:gd name="connsiteX2" fmla="*/ 510 w 9377"/>
                <a:gd name="connsiteY2" fmla="*/ 1650 h 7999"/>
              </a:gdLst>
              <a:ahLst/>
              <a:cxnLst>
                <a:cxn ang="0">
                  <a:pos x="connsiteX0" y="connsiteY0"/>
                </a:cxn>
                <a:cxn ang="0">
                  <a:pos x="connsiteX1" y="connsiteY1"/>
                </a:cxn>
                <a:cxn ang="0">
                  <a:pos x="connsiteX2" y="connsiteY2"/>
                </a:cxn>
              </a:cxnLst>
              <a:rect l="l" t="t" r="r" b="b"/>
              <a:pathLst>
                <a:path w="9377" h="7999">
                  <a:moveTo>
                    <a:pt x="510" y="1650"/>
                  </a:moveTo>
                  <a:cubicBezTo>
                    <a:pt x="3325" y="-2371"/>
                    <a:pt x="11367" y="1650"/>
                    <a:pt x="8921" y="6308"/>
                  </a:cubicBezTo>
                  <a:cubicBezTo>
                    <a:pt x="6039" y="10396"/>
                    <a:pt x="-2104" y="6375"/>
                    <a:pt x="510" y="1650"/>
                  </a:cubicBezTo>
                  <a:close/>
                </a:path>
              </a:pathLst>
            </a:custGeom>
            <a:grpFill/>
            <a:ln w="3349" cap="flat">
              <a:noFill/>
              <a:prstDash val="solid"/>
              <a:miter/>
            </a:ln>
          </p:spPr>
          <p:txBody>
            <a:bodyPr rtlCol="0" anchor="ctr">
              <a:spAutoFit/>
            </a:bodyPr>
            <a:lstStyle/>
            <a:p>
              <a:endParaRPr lang="zh-CN" altLang="en-US"/>
            </a:p>
          </p:txBody>
        </p:sp>
        <p:sp>
          <p:nvSpPr>
            <p:cNvPr id="50" name="任意多边形: 形状 49">
              <a:extLst>
                <a:ext uri="{FF2B5EF4-FFF2-40B4-BE49-F238E27FC236}">
                  <a16:creationId xmlns:a16="http://schemas.microsoft.com/office/drawing/2014/main" id="{99971798-FBE4-A192-7184-A3E6715144CE}"/>
                </a:ext>
              </a:extLst>
            </p:cNvPr>
            <p:cNvSpPr/>
            <p:nvPr/>
          </p:nvSpPr>
          <p:spPr>
            <a:xfrm>
              <a:off x="6136677" y="3948760"/>
              <a:ext cx="948234" cy="1085187"/>
            </a:xfrm>
            <a:custGeom>
              <a:avLst/>
              <a:gdLst>
                <a:gd name="connsiteX0" fmla="*/ 497392 w 948234"/>
                <a:gd name="connsiteY0" fmla="*/ 0 h 1085187"/>
                <a:gd name="connsiteX1" fmla="*/ 502485 w 948234"/>
                <a:gd name="connsiteY1" fmla="*/ 2212 h 1085187"/>
                <a:gd name="connsiteX2" fmla="*/ 518101 w 948234"/>
                <a:gd name="connsiteY2" fmla="*/ 15348 h 1085187"/>
                <a:gd name="connsiteX3" fmla="*/ 644299 w 948234"/>
                <a:gd name="connsiteY3" fmla="*/ 20374 h 1085187"/>
                <a:gd name="connsiteX4" fmla="*/ 671107 w 948234"/>
                <a:gd name="connsiteY4" fmla="*/ 13471 h 1085187"/>
                <a:gd name="connsiteX5" fmla="*/ 681428 w 948234"/>
                <a:gd name="connsiteY5" fmla="*/ 25166 h 1085187"/>
                <a:gd name="connsiteX6" fmla="*/ 744494 w 948234"/>
                <a:gd name="connsiteY6" fmla="*/ 39542 h 1085187"/>
                <a:gd name="connsiteX7" fmla="*/ 831218 w 948234"/>
                <a:gd name="connsiteY7" fmla="*/ 64071 h 1085187"/>
                <a:gd name="connsiteX8" fmla="*/ 842075 w 948234"/>
                <a:gd name="connsiteY8" fmla="*/ 49226 h 1085187"/>
                <a:gd name="connsiteX9" fmla="*/ 871899 w 948234"/>
                <a:gd name="connsiteY9" fmla="*/ 83306 h 1085187"/>
                <a:gd name="connsiteX10" fmla="*/ 907956 w 948234"/>
                <a:gd name="connsiteY10" fmla="*/ 83440 h 1085187"/>
                <a:gd name="connsiteX11" fmla="*/ 929168 w 948234"/>
                <a:gd name="connsiteY11" fmla="*/ 124355 h 1085187"/>
                <a:gd name="connsiteX12" fmla="*/ 948235 w 948234"/>
                <a:gd name="connsiteY12" fmla="*/ 175257 h 1085187"/>
                <a:gd name="connsiteX13" fmla="*/ 933356 w 948234"/>
                <a:gd name="connsiteY13" fmla="*/ 198413 h 1085187"/>
                <a:gd name="connsiteX14" fmla="*/ 941365 w 948234"/>
                <a:gd name="connsiteY14" fmla="*/ 230314 h 1085187"/>
                <a:gd name="connsiteX15" fmla="*/ 913518 w 948234"/>
                <a:gd name="connsiteY15" fmla="*/ 317440 h 1085187"/>
                <a:gd name="connsiteX16" fmla="*/ 901857 w 948234"/>
                <a:gd name="connsiteY16" fmla="*/ 282322 h 1085187"/>
                <a:gd name="connsiteX17" fmla="*/ 876691 w 948234"/>
                <a:gd name="connsiteY17" fmla="*/ 297535 h 1085187"/>
                <a:gd name="connsiteX18" fmla="*/ 818853 w 948234"/>
                <a:gd name="connsiteY18" fmla="*/ 234335 h 1085187"/>
                <a:gd name="connsiteX19" fmla="*/ 736552 w 948234"/>
                <a:gd name="connsiteY19" fmla="*/ 174218 h 1085187"/>
                <a:gd name="connsiteX20" fmla="*/ 682434 w 948234"/>
                <a:gd name="connsiteY20" fmla="*/ 159441 h 1085187"/>
                <a:gd name="connsiteX21" fmla="*/ 625098 w 948234"/>
                <a:gd name="connsiteY21" fmla="*/ 149924 h 1085187"/>
                <a:gd name="connsiteX22" fmla="*/ 590214 w 948234"/>
                <a:gd name="connsiteY22" fmla="*/ 134878 h 1085187"/>
                <a:gd name="connsiteX23" fmla="*/ 567562 w 948234"/>
                <a:gd name="connsiteY23" fmla="*/ 145299 h 1085187"/>
                <a:gd name="connsiteX24" fmla="*/ 573627 w 948234"/>
                <a:gd name="connsiteY24" fmla="*/ 135481 h 1085187"/>
                <a:gd name="connsiteX25" fmla="*/ 517397 w 948234"/>
                <a:gd name="connsiteY25" fmla="*/ 149388 h 1085187"/>
                <a:gd name="connsiteX26" fmla="*/ 523999 w 948234"/>
                <a:gd name="connsiteY26" fmla="*/ 135380 h 1085187"/>
                <a:gd name="connsiteX27" fmla="*/ 435867 w 948234"/>
                <a:gd name="connsiteY27" fmla="*/ 167416 h 1085187"/>
                <a:gd name="connsiteX28" fmla="*/ 455605 w 948234"/>
                <a:gd name="connsiteY28" fmla="*/ 143456 h 1085187"/>
                <a:gd name="connsiteX29" fmla="*/ 391467 w 948234"/>
                <a:gd name="connsiteY29" fmla="*/ 180954 h 1085187"/>
                <a:gd name="connsiteX30" fmla="*/ 380810 w 948234"/>
                <a:gd name="connsiteY30" fmla="*/ 194626 h 1085187"/>
                <a:gd name="connsiteX31" fmla="*/ 371897 w 948234"/>
                <a:gd name="connsiteY31" fmla="*/ 177536 h 1085187"/>
                <a:gd name="connsiteX32" fmla="*/ 369082 w 948234"/>
                <a:gd name="connsiteY32" fmla="*/ 197943 h 1085187"/>
                <a:gd name="connsiteX33" fmla="*/ 364659 w 948234"/>
                <a:gd name="connsiteY33" fmla="*/ 189097 h 1085187"/>
                <a:gd name="connsiteX34" fmla="*/ 294087 w 948234"/>
                <a:gd name="connsiteY34" fmla="*/ 230180 h 1085187"/>
                <a:gd name="connsiteX35" fmla="*/ 283162 w 948234"/>
                <a:gd name="connsiteY35" fmla="*/ 266036 h 1085187"/>
                <a:gd name="connsiteX36" fmla="*/ 268317 w 948234"/>
                <a:gd name="connsiteY36" fmla="*/ 246835 h 1085187"/>
                <a:gd name="connsiteX37" fmla="*/ 210613 w 948234"/>
                <a:gd name="connsiteY37" fmla="*/ 316535 h 1085187"/>
                <a:gd name="connsiteX38" fmla="*/ 199723 w 948234"/>
                <a:gd name="connsiteY38" fmla="*/ 357551 h 1085187"/>
                <a:gd name="connsiteX39" fmla="*/ 207999 w 948234"/>
                <a:gd name="connsiteY39" fmla="*/ 327191 h 1085187"/>
                <a:gd name="connsiteX40" fmla="*/ 178042 w 948234"/>
                <a:gd name="connsiteY40" fmla="*/ 368543 h 1085187"/>
                <a:gd name="connsiteX41" fmla="*/ 189770 w 948234"/>
                <a:gd name="connsiteY41" fmla="*/ 408219 h 1085187"/>
                <a:gd name="connsiteX42" fmla="*/ 180823 w 948234"/>
                <a:gd name="connsiteY42" fmla="*/ 405906 h 1085187"/>
                <a:gd name="connsiteX43" fmla="*/ 150329 w 948234"/>
                <a:gd name="connsiteY43" fmla="*/ 426482 h 1085187"/>
                <a:gd name="connsiteX44" fmla="*/ 166548 w 948234"/>
                <a:gd name="connsiteY44" fmla="*/ 425309 h 1085187"/>
                <a:gd name="connsiteX45" fmla="*/ 159477 w 948234"/>
                <a:gd name="connsiteY45" fmla="*/ 466425 h 1085187"/>
                <a:gd name="connsiteX46" fmla="*/ 151736 w 948234"/>
                <a:gd name="connsiteY46" fmla="*/ 550234 h 1085187"/>
                <a:gd name="connsiteX47" fmla="*/ 131965 w 948234"/>
                <a:gd name="connsiteY47" fmla="*/ 572384 h 1085187"/>
                <a:gd name="connsiteX48" fmla="*/ 154115 w 948234"/>
                <a:gd name="connsiteY48" fmla="*/ 602777 h 1085187"/>
                <a:gd name="connsiteX49" fmla="*/ 132837 w 948234"/>
                <a:gd name="connsiteY49" fmla="*/ 585888 h 1085187"/>
                <a:gd name="connsiteX50" fmla="*/ 145101 w 948234"/>
                <a:gd name="connsiteY50" fmla="*/ 604922 h 1085187"/>
                <a:gd name="connsiteX51" fmla="*/ 153043 w 948234"/>
                <a:gd name="connsiteY51" fmla="*/ 627106 h 1085187"/>
                <a:gd name="connsiteX52" fmla="*/ 137427 w 948234"/>
                <a:gd name="connsiteY52" fmla="*/ 619398 h 1085187"/>
                <a:gd name="connsiteX53" fmla="*/ 162191 w 948234"/>
                <a:gd name="connsiteY53" fmla="*/ 738191 h 1085187"/>
                <a:gd name="connsiteX54" fmla="*/ 232160 w 948234"/>
                <a:gd name="connsiteY54" fmla="*/ 847802 h 1085187"/>
                <a:gd name="connsiteX55" fmla="*/ 347334 w 948234"/>
                <a:gd name="connsiteY55" fmla="*/ 940357 h 1085187"/>
                <a:gd name="connsiteX56" fmla="*/ 440458 w 948234"/>
                <a:gd name="connsiteY56" fmla="*/ 978726 h 1085187"/>
                <a:gd name="connsiteX57" fmla="*/ 426183 w 948234"/>
                <a:gd name="connsiteY57" fmla="*/ 984154 h 1085187"/>
                <a:gd name="connsiteX58" fmla="*/ 489818 w 948234"/>
                <a:gd name="connsiteY58" fmla="*/ 997893 h 1085187"/>
                <a:gd name="connsiteX59" fmla="*/ 522893 w 948234"/>
                <a:gd name="connsiteY59" fmla="*/ 981105 h 1085187"/>
                <a:gd name="connsiteX60" fmla="*/ 515923 w 948234"/>
                <a:gd name="connsiteY60" fmla="*/ 1000072 h 1085187"/>
                <a:gd name="connsiteX61" fmla="*/ 655559 w 948234"/>
                <a:gd name="connsiteY61" fmla="*/ 1000340 h 1085187"/>
                <a:gd name="connsiteX62" fmla="*/ 752771 w 948234"/>
                <a:gd name="connsiteY62" fmla="*/ 973532 h 1085187"/>
                <a:gd name="connsiteX63" fmla="*/ 645271 w 948234"/>
                <a:gd name="connsiteY63" fmla="*/ 1016827 h 1085187"/>
                <a:gd name="connsiteX64" fmla="*/ 524233 w 948234"/>
                <a:gd name="connsiteY64" fmla="*/ 1024701 h 1085187"/>
                <a:gd name="connsiteX65" fmla="*/ 399811 w 948234"/>
                <a:gd name="connsiteY65" fmla="*/ 1001613 h 1085187"/>
                <a:gd name="connsiteX66" fmla="*/ 367138 w 948234"/>
                <a:gd name="connsiteY66" fmla="*/ 1000541 h 1085187"/>
                <a:gd name="connsiteX67" fmla="*/ 372064 w 948234"/>
                <a:gd name="connsiteY67" fmla="*/ 988578 h 1085187"/>
                <a:gd name="connsiteX68" fmla="*/ 312014 w 948234"/>
                <a:gd name="connsiteY68" fmla="*/ 961234 h 1085187"/>
                <a:gd name="connsiteX69" fmla="*/ 354338 w 948234"/>
                <a:gd name="connsiteY69" fmla="*/ 991895 h 1085187"/>
                <a:gd name="connsiteX70" fmla="*/ 290400 w 948234"/>
                <a:gd name="connsiteY70" fmla="*/ 957480 h 1085187"/>
                <a:gd name="connsiteX71" fmla="*/ 310305 w 948234"/>
                <a:gd name="connsiteY71" fmla="*/ 953191 h 1085187"/>
                <a:gd name="connsiteX72" fmla="*/ 265804 w 948234"/>
                <a:gd name="connsiteY72" fmla="*/ 929902 h 1085187"/>
                <a:gd name="connsiteX73" fmla="*/ 274517 w 948234"/>
                <a:gd name="connsiteY73" fmla="*/ 943875 h 1085187"/>
                <a:gd name="connsiteX74" fmla="*/ 234573 w 948234"/>
                <a:gd name="connsiteY74" fmla="*/ 918039 h 1085187"/>
                <a:gd name="connsiteX75" fmla="*/ 244894 w 948234"/>
                <a:gd name="connsiteY75" fmla="*/ 934359 h 1085187"/>
                <a:gd name="connsiteX76" fmla="*/ 216343 w 948234"/>
                <a:gd name="connsiteY76" fmla="*/ 930438 h 1085187"/>
                <a:gd name="connsiteX77" fmla="*/ 274316 w 948234"/>
                <a:gd name="connsiteY77" fmla="*/ 956174 h 1085187"/>
                <a:gd name="connsiteX78" fmla="*/ 327898 w 948234"/>
                <a:gd name="connsiteY78" fmla="*/ 995749 h 1085187"/>
                <a:gd name="connsiteX79" fmla="*/ 267044 w 948234"/>
                <a:gd name="connsiteY79" fmla="*/ 978994 h 1085187"/>
                <a:gd name="connsiteX80" fmla="*/ 280448 w 948234"/>
                <a:gd name="connsiteY80" fmla="*/ 976213 h 1085187"/>
                <a:gd name="connsiteX81" fmla="*/ 244190 w 948234"/>
                <a:gd name="connsiteY81" fmla="*/ 970114 h 1085187"/>
                <a:gd name="connsiteX82" fmla="*/ 280012 w 948234"/>
                <a:gd name="connsiteY82" fmla="*/ 990153 h 1085187"/>
                <a:gd name="connsiteX83" fmla="*/ 389825 w 948234"/>
                <a:gd name="connsiteY83" fmla="*/ 1041155 h 1085187"/>
                <a:gd name="connsiteX84" fmla="*/ 379872 w 948234"/>
                <a:gd name="connsiteY84" fmla="*/ 1048728 h 1085187"/>
                <a:gd name="connsiteX85" fmla="*/ 477855 w 948234"/>
                <a:gd name="connsiteY85" fmla="*/ 1078753 h 1085187"/>
                <a:gd name="connsiteX86" fmla="*/ 404502 w 948234"/>
                <a:gd name="connsiteY86" fmla="*/ 1066991 h 1085187"/>
                <a:gd name="connsiteX87" fmla="*/ 294623 w 948234"/>
                <a:gd name="connsiteY87" fmla="*/ 1025439 h 1085187"/>
                <a:gd name="connsiteX88" fmla="*/ 250959 w 948234"/>
                <a:gd name="connsiteY88" fmla="*/ 1005333 h 1085187"/>
                <a:gd name="connsiteX89" fmla="*/ 417705 w 948234"/>
                <a:gd name="connsiteY89" fmla="*/ 1085187 h 1085187"/>
                <a:gd name="connsiteX90" fmla="*/ 325988 w 948234"/>
                <a:gd name="connsiteY90" fmla="*/ 1065550 h 1085187"/>
                <a:gd name="connsiteX91" fmla="*/ 263056 w 948234"/>
                <a:gd name="connsiteY91" fmla="*/ 1036765 h 1085187"/>
                <a:gd name="connsiteX92" fmla="*/ 202135 w 948234"/>
                <a:gd name="connsiteY92" fmla="*/ 996017 h 1085187"/>
                <a:gd name="connsiteX93" fmla="*/ 177774 w 948234"/>
                <a:gd name="connsiteY93" fmla="*/ 982881 h 1085187"/>
                <a:gd name="connsiteX94" fmla="*/ 124794 w 948234"/>
                <a:gd name="connsiteY94" fmla="*/ 924942 h 1085187"/>
                <a:gd name="connsiteX95" fmla="*/ 114004 w 948234"/>
                <a:gd name="connsiteY95" fmla="*/ 899274 h 1085187"/>
                <a:gd name="connsiteX96" fmla="*/ 116819 w 948234"/>
                <a:gd name="connsiteY96" fmla="*/ 919782 h 1085187"/>
                <a:gd name="connsiteX97" fmla="*/ 55764 w 948234"/>
                <a:gd name="connsiteY97" fmla="*/ 819486 h 1085187"/>
                <a:gd name="connsiteX98" fmla="*/ 1444 w 948234"/>
                <a:gd name="connsiteY98" fmla="*/ 644263 h 1085187"/>
                <a:gd name="connsiteX99" fmla="*/ 9218 w 948234"/>
                <a:gd name="connsiteY99" fmla="*/ 474099 h 1085187"/>
                <a:gd name="connsiteX100" fmla="*/ 40148 w 948234"/>
                <a:gd name="connsiteY100" fmla="*/ 366164 h 1085187"/>
                <a:gd name="connsiteX101" fmla="*/ 28520 w 948234"/>
                <a:gd name="connsiteY101" fmla="*/ 366532 h 1085187"/>
                <a:gd name="connsiteX102" fmla="*/ 51675 w 948234"/>
                <a:gd name="connsiteY102" fmla="*/ 335669 h 1085187"/>
                <a:gd name="connsiteX103" fmla="*/ 55998 w 948234"/>
                <a:gd name="connsiteY103" fmla="*/ 289861 h 1085187"/>
                <a:gd name="connsiteX104" fmla="*/ 88536 w 948234"/>
                <a:gd name="connsiteY104" fmla="*/ 265701 h 1085187"/>
                <a:gd name="connsiteX105" fmla="*/ 118494 w 948234"/>
                <a:gd name="connsiteY105" fmla="*/ 222808 h 1085187"/>
                <a:gd name="connsiteX106" fmla="*/ 105224 w 948234"/>
                <a:gd name="connsiteY106" fmla="*/ 212487 h 1085187"/>
                <a:gd name="connsiteX107" fmla="*/ 161387 w 948234"/>
                <a:gd name="connsiteY107" fmla="*/ 162892 h 1085187"/>
                <a:gd name="connsiteX108" fmla="*/ 194495 w 948234"/>
                <a:gd name="connsiteY108" fmla="*/ 135916 h 1085187"/>
                <a:gd name="connsiteX109" fmla="*/ 202370 w 948234"/>
                <a:gd name="connsiteY109" fmla="*/ 114939 h 1085187"/>
                <a:gd name="connsiteX110" fmla="*/ 243721 w 948234"/>
                <a:gd name="connsiteY110" fmla="*/ 100731 h 1085187"/>
                <a:gd name="connsiteX111" fmla="*/ 240739 w 948234"/>
                <a:gd name="connsiteY111" fmla="*/ 115743 h 1085187"/>
                <a:gd name="connsiteX112" fmla="*/ 251663 w 948234"/>
                <a:gd name="connsiteY112" fmla="*/ 91482 h 1085187"/>
                <a:gd name="connsiteX113" fmla="*/ 272607 w 948234"/>
                <a:gd name="connsiteY113" fmla="*/ 74861 h 1085187"/>
                <a:gd name="connsiteX114" fmla="*/ 257360 w 948234"/>
                <a:gd name="connsiteY114" fmla="*/ 75666 h 1085187"/>
                <a:gd name="connsiteX115" fmla="*/ 275891 w 948234"/>
                <a:gd name="connsiteY115" fmla="*/ 65378 h 1085187"/>
                <a:gd name="connsiteX116" fmla="*/ 314494 w 948234"/>
                <a:gd name="connsiteY116" fmla="*/ 71745 h 1085187"/>
                <a:gd name="connsiteX117" fmla="*/ 370892 w 948234"/>
                <a:gd name="connsiteY117" fmla="*/ 45540 h 1085187"/>
                <a:gd name="connsiteX118" fmla="*/ 333494 w 948234"/>
                <a:gd name="connsiteY118" fmla="*/ 48657 h 1085187"/>
                <a:gd name="connsiteX119" fmla="*/ 384664 w 948234"/>
                <a:gd name="connsiteY119" fmla="*/ 37531 h 1085187"/>
                <a:gd name="connsiteX120" fmla="*/ 464719 w 948234"/>
                <a:gd name="connsiteY120" fmla="*/ 22050 h 1085187"/>
                <a:gd name="connsiteX121" fmla="*/ 445619 w 948234"/>
                <a:gd name="connsiteY121" fmla="*/ 13873 h 1085187"/>
                <a:gd name="connsiteX122" fmla="*/ 475945 w 948234"/>
                <a:gd name="connsiteY122" fmla="*/ 9617 h 1085187"/>
                <a:gd name="connsiteX123" fmla="*/ 470684 w 948234"/>
                <a:gd name="connsiteY123" fmla="*/ 24965 h 1085187"/>
                <a:gd name="connsiteX124" fmla="*/ 499670 w 948234"/>
                <a:gd name="connsiteY124" fmla="*/ 20676 h 1085187"/>
                <a:gd name="connsiteX125" fmla="*/ 497392 w 948234"/>
                <a:gd name="connsiteY125" fmla="*/ 0 h 1085187"/>
                <a:gd name="connsiteX126" fmla="*/ 270362 w 948234"/>
                <a:gd name="connsiteY126" fmla="*/ 81597 h 1085187"/>
                <a:gd name="connsiteX127" fmla="*/ 270630 w 948234"/>
                <a:gd name="connsiteY127" fmla="*/ 91449 h 1085187"/>
                <a:gd name="connsiteX128" fmla="*/ 296969 w 948234"/>
                <a:gd name="connsiteY128" fmla="*/ 82032 h 1085187"/>
                <a:gd name="connsiteX129" fmla="*/ 270362 w 948234"/>
                <a:gd name="connsiteY129" fmla="*/ 81597 h 1085187"/>
                <a:gd name="connsiteX130" fmla="*/ 210312 w 948234"/>
                <a:gd name="connsiteY130" fmla="*/ 114571 h 1085187"/>
                <a:gd name="connsiteX131" fmla="*/ 212222 w 948234"/>
                <a:gd name="connsiteY131" fmla="*/ 118893 h 1085187"/>
                <a:gd name="connsiteX132" fmla="*/ 210312 w 948234"/>
                <a:gd name="connsiteY132" fmla="*/ 114571 h 1085187"/>
                <a:gd name="connsiteX133" fmla="*/ 226396 w 948234"/>
                <a:gd name="connsiteY133" fmla="*/ 115241 h 1085187"/>
                <a:gd name="connsiteX134" fmla="*/ 233601 w 948234"/>
                <a:gd name="connsiteY134" fmla="*/ 120468 h 1085187"/>
                <a:gd name="connsiteX135" fmla="*/ 226396 w 948234"/>
                <a:gd name="connsiteY135" fmla="*/ 115241 h 1085187"/>
                <a:gd name="connsiteX136" fmla="*/ 530667 w 948234"/>
                <a:gd name="connsiteY136" fmla="*/ 134107 h 1085187"/>
                <a:gd name="connsiteX137" fmla="*/ 527919 w 948234"/>
                <a:gd name="connsiteY137" fmla="*/ 137894 h 1085187"/>
                <a:gd name="connsiteX138" fmla="*/ 530667 w 948234"/>
                <a:gd name="connsiteY138" fmla="*/ 134107 h 1085187"/>
                <a:gd name="connsiteX139" fmla="*/ 470416 w 948234"/>
                <a:gd name="connsiteY139" fmla="*/ 142317 h 1085187"/>
                <a:gd name="connsiteX140" fmla="*/ 470416 w 948234"/>
                <a:gd name="connsiteY140" fmla="*/ 142317 h 1085187"/>
                <a:gd name="connsiteX141" fmla="*/ 238091 w 948234"/>
                <a:gd name="connsiteY141" fmla="*/ 195397 h 1085187"/>
                <a:gd name="connsiteX142" fmla="*/ 262721 w 948234"/>
                <a:gd name="connsiteY142" fmla="*/ 169426 h 1085187"/>
                <a:gd name="connsiteX143" fmla="*/ 238091 w 948234"/>
                <a:gd name="connsiteY143" fmla="*/ 195397 h 1085187"/>
                <a:gd name="connsiteX144" fmla="*/ 202370 w 948234"/>
                <a:gd name="connsiteY144" fmla="*/ 188427 h 1085187"/>
                <a:gd name="connsiteX145" fmla="*/ 202370 w 948234"/>
                <a:gd name="connsiteY145" fmla="*/ 188427 h 1085187"/>
                <a:gd name="connsiteX146" fmla="*/ 121946 w 948234"/>
                <a:gd name="connsiteY146" fmla="*/ 198480 h 1085187"/>
                <a:gd name="connsiteX147" fmla="*/ 121946 w 948234"/>
                <a:gd name="connsiteY147" fmla="*/ 198480 h 1085187"/>
                <a:gd name="connsiteX148" fmla="*/ 135350 w 948234"/>
                <a:gd name="connsiteY148" fmla="*/ 198480 h 1085187"/>
                <a:gd name="connsiteX149" fmla="*/ 135350 w 948234"/>
                <a:gd name="connsiteY149" fmla="*/ 198480 h 1085187"/>
                <a:gd name="connsiteX150" fmla="*/ 191244 w 948234"/>
                <a:gd name="connsiteY150" fmla="*/ 197776 h 1085187"/>
                <a:gd name="connsiteX151" fmla="*/ 180722 w 948234"/>
                <a:gd name="connsiteY151" fmla="*/ 225154 h 1085187"/>
                <a:gd name="connsiteX152" fmla="*/ 198751 w 948234"/>
                <a:gd name="connsiteY152" fmla="*/ 201495 h 1085187"/>
                <a:gd name="connsiteX153" fmla="*/ 191244 w 948234"/>
                <a:gd name="connsiteY153" fmla="*/ 197776 h 1085187"/>
                <a:gd name="connsiteX154" fmla="*/ 214534 w 948234"/>
                <a:gd name="connsiteY154" fmla="*/ 210744 h 1085187"/>
                <a:gd name="connsiteX155" fmla="*/ 209440 w 948234"/>
                <a:gd name="connsiteY155" fmla="*/ 238691 h 1085187"/>
                <a:gd name="connsiteX156" fmla="*/ 180186 w 948234"/>
                <a:gd name="connsiteY156" fmla="*/ 246399 h 1085187"/>
                <a:gd name="connsiteX157" fmla="*/ 146844 w 948234"/>
                <a:gd name="connsiteY157" fmla="*/ 296932 h 1085187"/>
                <a:gd name="connsiteX158" fmla="*/ 137830 w 948234"/>
                <a:gd name="connsiteY158" fmla="*/ 329303 h 1085187"/>
                <a:gd name="connsiteX159" fmla="*/ 140376 w 948234"/>
                <a:gd name="connsiteY159" fmla="*/ 373234 h 1085187"/>
                <a:gd name="connsiteX160" fmla="*/ 171038 w 948234"/>
                <a:gd name="connsiteY160" fmla="*/ 330107 h 1085187"/>
                <a:gd name="connsiteX161" fmla="*/ 151535 w 948234"/>
                <a:gd name="connsiteY161" fmla="*/ 332955 h 1085187"/>
                <a:gd name="connsiteX162" fmla="*/ 174121 w 948234"/>
                <a:gd name="connsiteY162" fmla="*/ 312246 h 1085187"/>
                <a:gd name="connsiteX163" fmla="*/ 214735 w 948234"/>
                <a:gd name="connsiteY163" fmla="*/ 247873 h 1085187"/>
                <a:gd name="connsiteX164" fmla="*/ 214266 w 948234"/>
                <a:gd name="connsiteY164" fmla="*/ 263757 h 1085187"/>
                <a:gd name="connsiteX165" fmla="*/ 245464 w 948234"/>
                <a:gd name="connsiteY165" fmla="*/ 200423 h 1085187"/>
                <a:gd name="connsiteX166" fmla="*/ 214534 w 948234"/>
                <a:gd name="connsiteY166" fmla="*/ 210744 h 1085187"/>
                <a:gd name="connsiteX167" fmla="*/ 155389 w 948234"/>
                <a:gd name="connsiteY167" fmla="*/ 245226 h 1085187"/>
                <a:gd name="connsiteX168" fmla="*/ 155288 w 948234"/>
                <a:gd name="connsiteY168" fmla="*/ 252029 h 1085187"/>
                <a:gd name="connsiteX169" fmla="*/ 155389 w 948234"/>
                <a:gd name="connsiteY169" fmla="*/ 245226 h 1085187"/>
                <a:gd name="connsiteX170" fmla="*/ 62432 w 948234"/>
                <a:gd name="connsiteY170" fmla="*/ 295625 h 1085187"/>
                <a:gd name="connsiteX171" fmla="*/ 67291 w 948234"/>
                <a:gd name="connsiteY171" fmla="*/ 300484 h 1085187"/>
                <a:gd name="connsiteX172" fmla="*/ 62432 w 948234"/>
                <a:gd name="connsiteY172" fmla="*/ 295625 h 1085187"/>
                <a:gd name="connsiteX173" fmla="*/ 108408 w 948234"/>
                <a:gd name="connsiteY173" fmla="*/ 333759 h 1085187"/>
                <a:gd name="connsiteX174" fmla="*/ 108408 w 948234"/>
                <a:gd name="connsiteY174" fmla="*/ 333759 h 1085187"/>
                <a:gd name="connsiteX175" fmla="*/ 138433 w 948234"/>
                <a:gd name="connsiteY175" fmla="*/ 379936 h 1085187"/>
                <a:gd name="connsiteX176" fmla="*/ 137897 w 948234"/>
                <a:gd name="connsiteY176" fmla="*/ 387911 h 1085187"/>
                <a:gd name="connsiteX177" fmla="*/ 138433 w 948234"/>
                <a:gd name="connsiteY177" fmla="*/ 379936 h 1085187"/>
                <a:gd name="connsiteX178" fmla="*/ 165174 w 948234"/>
                <a:gd name="connsiteY178" fmla="*/ 402689 h 1085187"/>
                <a:gd name="connsiteX179" fmla="*/ 175595 w 948234"/>
                <a:gd name="connsiteY179" fmla="*/ 401986 h 1085187"/>
                <a:gd name="connsiteX180" fmla="*/ 170870 w 948234"/>
                <a:gd name="connsiteY180" fmla="*/ 384694 h 1085187"/>
                <a:gd name="connsiteX181" fmla="*/ 165174 w 948234"/>
                <a:gd name="connsiteY181" fmla="*/ 402689 h 1085187"/>
                <a:gd name="connsiteX182" fmla="*/ 116350 w 948234"/>
                <a:gd name="connsiteY182" fmla="*/ 437339 h 1085187"/>
                <a:gd name="connsiteX183" fmla="*/ 125833 w 948234"/>
                <a:gd name="connsiteY183" fmla="*/ 412307 h 1085187"/>
                <a:gd name="connsiteX184" fmla="*/ 114239 w 948234"/>
                <a:gd name="connsiteY184" fmla="*/ 425845 h 1085187"/>
                <a:gd name="connsiteX185" fmla="*/ 123219 w 948234"/>
                <a:gd name="connsiteY185" fmla="*/ 393441 h 1085187"/>
                <a:gd name="connsiteX186" fmla="*/ 116350 w 948234"/>
                <a:gd name="connsiteY186" fmla="*/ 437339 h 1085187"/>
                <a:gd name="connsiteX187" fmla="*/ 103348 w 948234"/>
                <a:gd name="connsiteY187" fmla="*/ 427219 h 1085187"/>
                <a:gd name="connsiteX188" fmla="*/ 94032 w 948234"/>
                <a:gd name="connsiteY188" fmla="*/ 455769 h 1085187"/>
                <a:gd name="connsiteX189" fmla="*/ 110016 w 948234"/>
                <a:gd name="connsiteY189" fmla="*/ 464314 h 1085187"/>
                <a:gd name="connsiteX190" fmla="*/ 103348 w 948234"/>
                <a:gd name="connsiteY190" fmla="*/ 427219 h 1085187"/>
                <a:gd name="connsiteX191" fmla="*/ 152540 w 948234"/>
                <a:gd name="connsiteY191" fmla="*/ 437640 h 1085187"/>
                <a:gd name="connsiteX192" fmla="*/ 159377 w 948234"/>
                <a:gd name="connsiteY192" fmla="*/ 442064 h 1085187"/>
                <a:gd name="connsiteX193" fmla="*/ 152540 w 948234"/>
                <a:gd name="connsiteY193" fmla="*/ 437640 h 1085187"/>
                <a:gd name="connsiteX194" fmla="*/ 95406 w 948234"/>
                <a:gd name="connsiteY194" fmla="*/ 465688 h 1085187"/>
                <a:gd name="connsiteX195" fmla="*/ 85889 w 948234"/>
                <a:gd name="connsiteY195" fmla="*/ 499299 h 1085187"/>
                <a:gd name="connsiteX196" fmla="*/ 99494 w 948234"/>
                <a:gd name="connsiteY196" fmla="*/ 499198 h 1085187"/>
                <a:gd name="connsiteX197" fmla="*/ 104085 w 948234"/>
                <a:gd name="connsiteY197" fmla="*/ 473496 h 1085187"/>
                <a:gd name="connsiteX198" fmla="*/ 95406 w 948234"/>
                <a:gd name="connsiteY198" fmla="*/ 465688 h 1085187"/>
                <a:gd name="connsiteX199" fmla="*/ 38171 w 948234"/>
                <a:gd name="connsiteY199" fmla="*/ 479963 h 1085187"/>
                <a:gd name="connsiteX200" fmla="*/ 38171 w 948234"/>
                <a:gd name="connsiteY200" fmla="*/ 479963 h 1085187"/>
                <a:gd name="connsiteX201" fmla="*/ 37903 w 948234"/>
                <a:gd name="connsiteY201" fmla="*/ 500572 h 1085187"/>
                <a:gd name="connsiteX202" fmla="*/ 37367 w 948234"/>
                <a:gd name="connsiteY202" fmla="*/ 508547 h 1085187"/>
                <a:gd name="connsiteX203" fmla="*/ 37903 w 948234"/>
                <a:gd name="connsiteY203" fmla="*/ 500572 h 1085187"/>
                <a:gd name="connsiteX204" fmla="*/ 85152 w 948234"/>
                <a:gd name="connsiteY204" fmla="*/ 511630 h 1085187"/>
                <a:gd name="connsiteX205" fmla="*/ 86894 w 948234"/>
                <a:gd name="connsiteY205" fmla="*/ 522286 h 1085187"/>
                <a:gd name="connsiteX206" fmla="*/ 85152 w 948234"/>
                <a:gd name="connsiteY206" fmla="*/ 511630 h 1085187"/>
                <a:gd name="connsiteX207" fmla="*/ 132803 w 948234"/>
                <a:gd name="connsiteY207" fmla="*/ 530195 h 1085187"/>
                <a:gd name="connsiteX208" fmla="*/ 137662 w 948234"/>
                <a:gd name="connsiteY208" fmla="*/ 535054 h 1085187"/>
                <a:gd name="connsiteX209" fmla="*/ 132803 w 948234"/>
                <a:gd name="connsiteY209" fmla="*/ 530195 h 1085187"/>
                <a:gd name="connsiteX210" fmla="*/ 142420 w 948234"/>
                <a:gd name="connsiteY210" fmla="*/ 534853 h 1085187"/>
                <a:gd name="connsiteX211" fmla="*/ 147313 w 948234"/>
                <a:gd name="connsiteY211" fmla="*/ 541287 h 1085187"/>
                <a:gd name="connsiteX212" fmla="*/ 142420 w 948234"/>
                <a:gd name="connsiteY212" fmla="*/ 534853 h 1085187"/>
                <a:gd name="connsiteX213" fmla="*/ 81767 w 948234"/>
                <a:gd name="connsiteY213" fmla="*/ 533814 h 1085187"/>
                <a:gd name="connsiteX214" fmla="*/ 83208 w 948234"/>
                <a:gd name="connsiteY214" fmla="*/ 584649 h 1085187"/>
                <a:gd name="connsiteX215" fmla="*/ 85889 w 948234"/>
                <a:gd name="connsiteY215" fmla="*/ 550167 h 1085187"/>
                <a:gd name="connsiteX216" fmla="*/ 97182 w 948234"/>
                <a:gd name="connsiteY216" fmla="*/ 554959 h 1085187"/>
                <a:gd name="connsiteX217" fmla="*/ 81767 w 948234"/>
                <a:gd name="connsiteY217" fmla="*/ 533814 h 1085187"/>
                <a:gd name="connsiteX218" fmla="*/ 28151 w 948234"/>
                <a:gd name="connsiteY218" fmla="*/ 561460 h 1085187"/>
                <a:gd name="connsiteX219" fmla="*/ 28151 w 948234"/>
                <a:gd name="connsiteY219" fmla="*/ 571647 h 1085187"/>
                <a:gd name="connsiteX220" fmla="*/ 28151 w 948234"/>
                <a:gd name="connsiteY220" fmla="*/ 561460 h 1085187"/>
                <a:gd name="connsiteX221" fmla="*/ 77076 w 948234"/>
                <a:gd name="connsiteY221" fmla="*/ 604688 h 1085187"/>
                <a:gd name="connsiteX222" fmla="*/ 87866 w 948234"/>
                <a:gd name="connsiteY222" fmla="*/ 622682 h 1085187"/>
                <a:gd name="connsiteX223" fmla="*/ 77076 w 948234"/>
                <a:gd name="connsiteY223" fmla="*/ 604688 h 1085187"/>
                <a:gd name="connsiteX224" fmla="*/ 76607 w 948234"/>
                <a:gd name="connsiteY224" fmla="*/ 633607 h 1085187"/>
                <a:gd name="connsiteX225" fmla="*/ 90949 w 948234"/>
                <a:gd name="connsiteY225" fmla="*/ 655388 h 1085187"/>
                <a:gd name="connsiteX226" fmla="*/ 88235 w 948234"/>
                <a:gd name="connsiteY226" fmla="*/ 633808 h 1085187"/>
                <a:gd name="connsiteX227" fmla="*/ 76607 w 948234"/>
                <a:gd name="connsiteY227" fmla="*/ 633607 h 1085187"/>
                <a:gd name="connsiteX228" fmla="*/ 90011 w 948234"/>
                <a:gd name="connsiteY228" fmla="*/ 693858 h 1085187"/>
                <a:gd name="connsiteX229" fmla="*/ 100634 w 948234"/>
                <a:gd name="connsiteY229" fmla="*/ 696371 h 1085187"/>
                <a:gd name="connsiteX230" fmla="*/ 92290 w 948234"/>
                <a:gd name="connsiteY230" fmla="*/ 665073 h 1085187"/>
                <a:gd name="connsiteX231" fmla="*/ 90011 w 948234"/>
                <a:gd name="connsiteY231" fmla="*/ 693858 h 1085187"/>
                <a:gd name="connsiteX232" fmla="*/ 101806 w 948234"/>
                <a:gd name="connsiteY232" fmla="*/ 722040 h 1085187"/>
                <a:gd name="connsiteX233" fmla="*/ 101806 w 948234"/>
                <a:gd name="connsiteY233" fmla="*/ 722040 h 1085187"/>
                <a:gd name="connsiteX234" fmla="*/ 80360 w 948234"/>
                <a:gd name="connsiteY234" fmla="*/ 721671 h 1085187"/>
                <a:gd name="connsiteX235" fmla="*/ 101706 w 948234"/>
                <a:gd name="connsiteY235" fmla="*/ 770696 h 1085187"/>
                <a:gd name="connsiteX236" fmla="*/ 169061 w 948234"/>
                <a:gd name="connsiteY236" fmla="*/ 874878 h 1085187"/>
                <a:gd name="connsiteX237" fmla="*/ 106598 w 948234"/>
                <a:gd name="connsiteY237" fmla="*/ 768920 h 1085187"/>
                <a:gd name="connsiteX238" fmla="*/ 80360 w 948234"/>
                <a:gd name="connsiteY238" fmla="*/ 721671 h 1085187"/>
                <a:gd name="connsiteX239" fmla="*/ 113736 w 948234"/>
                <a:gd name="connsiteY239" fmla="*/ 739130 h 1085187"/>
                <a:gd name="connsiteX240" fmla="*/ 119868 w 948234"/>
                <a:gd name="connsiteY240" fmla="*/ 751729 h 1085187"/>
                <a:gd name="connsiteX241" fmla="*/ 113736 w 948234"/>
                <a:gd name="connsiteY241" fmla="*/ 739130 h 1085187"/>
                <a:gd name="connsiteX242" fmla="*/ 119332 w 948234"/>
                <a:gd name="connsiteY242" fmla="*/ 756320 h 1085187"/>
                <a:gd name="connsiteX243" fmla="*/ 114138 w 948234"/>
                <a:gd name="connsiteY243" fmla="*/ 771333 h 1085187"/>
                <a:gd name="connsiteX244" fmla="*/ 135920 w 948234"/>
                <a:gd name="connsiteY244" fmla="*/ 778504 h 1085187"/>
                <a:gd name="connsiteX245" fmla="*/ 119332 w 948234"/>
                <a:gd name="connsiteY245" fmla="*/ 756320 h 1085187"/>
                <a:gd name="connsiteX246" fmla="*/ 140410 w 948234"/>
                <a:gd name="connsiteY246" fmla="*/ 771467 h 1085187"/>
                <a:gd name="connsiteX247" fmla="*/ 147246 w 948234"/>
                <a:gd name="connsiteY247" fmla="*/ 775890 h 1085187"/>
                <a:gd name="connsiteX248" fmla="*/ 140410 w 948234"/>
                <a:gd name="connsiteY248" fmla="*/ 771467 h 1085187"/>
                <a:gd name="connsiteX249" fmla="*/ 123286 w 948234"/>
                <a:gd name="connsiteY249" fmla="*/ 788188 h 1085187"/>
                <a:gd name="connsiteX250" fmla="*/ 166983 w 948234"/>
                <a:gd name="connsiteY250" fmla="*/ 853432 h 1085187"/>
                <a:gd name="connsiteX251" fmla="*/ 216846 w 948234"/>
                <a:gd name="connsiteY251" fmla="*/ 901351 h 1085187"/>
                <a:gd name="connsiteX252" fmla="*/ 164939 w 948234"/>
                <a:gd name="connsiteY252" fmla="*/ 837481 h 1085187"/>
                <a:gd name="connsiteX253" fmla="*/ 123286 w 948234"/>
                <a:gd name="connsiteY253" fmla="*/ 788188 h 1085187"/>
                <a:gd name="connsiteX254" fmla="*/ 150429 w 948234"/>
                <a:gd name="connsiteY254" fmla="*/ 788858 h 1085187"/>
                <a:gd name="connsiteX255" fmla="*/ 157131 w 948234"/>
                <a:gd name="connsiteY255" fmla="*/ 795560 h 1085187"/>
                <a:gd name="connsiteX256" fmla="*/ 150429 w 948234"/>
                <a:gd name="connsiteY256" fmla="*/ 788858 h 1085187"/>
                <a:gd name="connsiteX257" fmla="*/ 166983 w 948234"/>
                <a:gd name="connsiteY257" fmla="*/ 822569 h 1085187"/>
                <a:gd name="connsiteX258" fmla="*/ 173015 w 948234"/>
                <a:gd name="connsiteY258" fmla="*/ 829941 h 1085187"/>
                <a:gd name="connsiteX259" fmla="*/ 166983 w 948234"/>
                <a:gd name="connsiteY259" fmla="*/ 822569 h 1085187"/>
                <a:gd name="connsiteX260" fmla="*/ 177539 w 948234"/>
                <a:gd name="connsiteY260" fmla="*/ 833561 h 1085187"/>
                <a:gd name="connsiteX261" fmla="*/ 191043 w 948234"/>
                <a:gd name="connsiteY261" fmla="*/ 846864 h 1085187"/>
                <a:gd name="connsiteX262" fmla="*/ 190541 w 948234"/>
                <a:gd name="connsiteY262" fmla="*/ 831986 h 1085187"/>
                <a:gd name="connsiteX263" fmla="*/ 177539 w 948234"/>
                <a:gd name="connsiteY263" fmla="*/ 833561 h 1085187"/>
                <a:gd name="connsiteX264" fmla="*/ 136154 w 948234"/>
                <a:gd name="connsiteY264" fmla="*/ 855242 h 1085187"/>
                <a:gd name="connsiteX265" fmla="*/ 141013 w 948234"/>
                <a:gd name="connsiteY265" fmla="*/ 860100 h 1085187"/>
                <a:gd name="connsiteX266" fmla="*/ 136154 w 948234"/>
                <a:gd name="connsiteY266" fmla="*/ 855242 h 1085187"/>
                <a:gd name="connsiteX267" fmla="*/ 141315 w 948234"/>
                <a:gd name="connsiteY267" fmla="*/ 863385 h 1085187"/>
                <a:gd name="connsiteX268" fmla="*/ 174724 w 948234"/>
                <a:gd name="connsiteY268" fmla="*/ 902926 h 1085187"/>
                <a:gd name="connsiteX269" fmla="*/ 141315 w 948234"/>
                <a:gd name="connsiteY269" fmla="*/ 863385 h 1085187"/>
                <a:gd name="connsiteX270" fmla="*/ 172713 w 948234"/>
                <a:gd name="connsiteY270" fmla="*/ 879603 h 1085187"/>
                <a:gd name="connsiteX271" fmla="*/ 189770 w 948234"/>
                <a:gd name="connsiteY271" fmla="*/ 897866 h 1085187"/>
                <a:gd name="connsiteX272" fmla="*/ 172713 w 948234"/>
                <a:gd name="connsiteY272" fmla="*/ 879603 h 1085187"/>
                <a:gd name="connsiteX273" fmla="*/ 144364 w 948234"/>
                <a:gd name="connsiteY273" fmla="*/ 890259 h 1085187"/>
                <a:gd name="connsiteX274" fmla="*/ 171842 w 948234"/>
                <a:gd name="connsiteY274" fmla="*/ 919648 h 1085187"/>
                <a:gd name="connsiteX275" fmla="*/ 144364 w 948234"/>
                <a:gd name="connsiteY275" fmla="*/ 890259 h 1085187"/>
                <a:gd name="connsiteX276" fmla="*/ 222844 w 948234"/>
                <a:gd name="connsiteY276" fmla="*/ 906813 h 1085187"/>
                <a:gd name="connsiteX277" fmla="*/ 227737 w 948234"/>
                <a:gd name="connsiteY277" fmla="*/ 913247 h 1085187"/>
                <a:gd name="connsiteX278" fmla="*/ 222844 w 948234"/>
                <a:gd name="connsiteY278" fmla="*/ 906813 h 1085187"/>
                <a:gd name="connsiteX279" fmla="*/ 262889 w 948234"/>
                <a:gd name="connsiteY279" fmla="*/ 912745 h 1085187"/>
                <a:gd name="connsiteX280" fmla="*/ 269758 w 948234"/>
                <a:gd name="connsiteY280" fmla="*/ 919480 h 1085187"/>
                <a:gd name="connsiteX281" fmla="*/ 262889 w 948234"/>
                <a:gd name="connsiteY281" fmla="*/ 912745 h 1085187"/>
                <a:gd name="connsiteX282" fmla="*/ 204816 w 948234"/>
                <a:gd name="connsiteY282" fmla="*/ 916062 h 1085187"/>
                <a:gd name="connsiteX283" fmla="*/ 215975 w 948234"/>
                <a:gd name="connsiteY283" fmla="*/ 919112 h 1085187"/>
                <a:gd name="connsiteX284" fmla="*/ 204816 w 948234"/>
                <a:gd name="connsiteY284" fmla="*/ 916062 h 1085187"/>
                <a:gd name="connsiteX285" fmla="*/ 202973 w 948234"/>
                <a:gd name="connsiteY285" fmla="*/ 930672 h 1085187"/>
                <a:gd name="connsiteX286" fmla="*/ 209675 w 948234"/>
                <a:gd name="connsiteY286" fmla="*/ 937374 h 1085187"/>
                <a:gd name="connsiteX287" fmla="*/ 202973 w 948234"/>
                <a:gd name="connsiteY287" fmla="*/ 930672 h 1085187"/>
                <a:gd name="connsiteX288" fmla="*/ 222911 w 948234"/>
                <a:gd name="connsiteY288" fmla="*/ 950343 h 1085187"/>
                <a:gd name="connsiteX289" fmla="*/ 229747 w 948234"/>
                <a:gd name="connsiteY289" fmla="*/ 954766 h 1085187"/>
                <a:gd name="connsiteX290" fmla="*/ 222911 w 948234"/>
                <a:gd name="connsiteY290" fmla="*/ 950343 h 1085187"/>
                <a:gd name="connsiteX291" fmla="*/ 209910 w 948234"/>
                <a:gd name="connsiteY291" fmla="*/ 957782 h 1085187"/>
                <a:gd name="connsiteX292" fmla="*/ 219426 w 948234"/>
                <a:gd name="connsiteY292" fmla="*/ 967299 h 1085187"/>
                <a:gd name="connsiteX293" fmla="*/ 209910 w 948234"/>
                <a:gd name="connsiteY293" fmla="*/ 957782 h 1085187"/>
                <a:gd name="connsiteX294" fmla="*/ 203308 w 948234"/>
                <a:gd name="connsiteY294" fmla="*/ 968371 h 1085187"/>
                <a:gd name="connsiteX295" fmla="*/ 227167 w 948234"/>
                <a:gd name="connsiteY295" fmla="*/ 989282 h 1085187"/>
                <a:gd name="connsiteX296" fmla="*/ 203308 w 948234"/>
                <a:gd name="connsiteY296" fmla="*/ 968371 h 1085187"/>
                <a:gd name="connsiteX297" fmla="*/ 231289 w 948234"/>
                <a:gd name="connsiteY297" fmla="*/ 975207 h 1085187"/>
                <a:gd name="connsiteX298" fmla="*/ 266307 w 948234"/>
                <a:gd name="connsiteY298" fmla="*/ 1003255 h 1085187"/>
                <a:gd name="connsiteX299" fmla="*/ 231289 w 948234"/>
                <a:gd name="connsiteY299" fmla="*/ 975207 h 1085187"/>
                <a:gd name="connsiteX300" fmla="*/ 271233 w 948234"/>
                <a:gd name="connsiteY300" fmla="*/ 1003590 h 1085187"/>
                <a:gd name="connsiteX301" fmla="*/ 279878 w 948234"/>
                <a:gd name="connsiteY301" fmla="*/ 1010828 h 1085187"/>
                <a:gd name="connsiteX302" fmla="*/ 271233 w 948234"/>
                <a:gd name="connsiteY302" fmla="*/ 1003590 h 1085187"/>
                <a:gd name="connsiteX303" fmla="*/ 466529 w 948234"/>
                <a:gd name="connsiteY303" fmla="*/ 1012973 h 1085187"/>
                <a:gd name="connsiteX304" fmla="*/ 476649 w 948234"/>
                <a:gd name="connsiteY304" fmla="*/ 1012973 h 1085187"/>
                <a:gd name="connsiteX305" fmla="*/ 466529 w 948234"/>
                <a:gd name="connsiteY305" fmla="*/ 1012973 h 1085187"/>
                <a:gd name="connsiteX306" fmla="*/ 329942 w 948234"/>
                <a:gd name="connsiteY306" fmla="*/ 1026578 h 1085187"/>
                <a:gd name="connsiteX307" fmla="*/ 360671 w 948234"/>
                <a:gd name="connsiteY307" fmla="*/ 1035592 h 1085187"/>
                <a:gd name="connsiteX308" fmla="*/ 329942 w 948234"/>
                <a:gd name="connsiteY308" fmla="*/ 1026578 h 1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948234" h="1085187">
                  <a:moveTo>
                    <a:pt x="497392" y="0"/>
                  </a:moveTo>
                  <a:cubicBezTo>
                    <a:pt x="498665" y="536"/>
                    <a:pt x="501212" y="1642"/>
                    <a:pt x="502485" y="2212"/>
                  </a:cubicBezTo>
                  <a:cubicBezTo>
                    <a:pt x="506774" y="7439"/>
                    <a:pt x="510930" y="13940"/>
                    <a:pt x="518101" y="15348"/>
                  </a:cubicBezTo>
                  <a:cubicBezTo>
                    <a:pt x="559988" y="21714"/>
                    <a:pt x="602345" y="15147"/>
                    <a:pt x="644299" y="20374"/>
                  </a:cubicBezTo>
                  <a:cubicBezTo>
                    <a:pt x="653950" y="22418"/>
                    <a:pt x="662629" y="17191"/>
                    <a:pt x="671107" y="13471"/>
                  </a:cubicBezTo>
                  <a:cubicBezTo>
                    <a:pt x="674559" y="17325"/>
                    <a:pt x="677943" y="21245"/>
                    <a:pt x="681428" y="25166"/>
                  </a:cubicBezTo>
                  <a:cubicBezTo>
                    <a:pt x="703646" y="23893"/>
                    <a:pt x="722947" y="36761"/>
                    <a:pt x="744494" y="39542"/>
                  </a:cubicBezTo>
                  <a:cubicBezTo>
                    <a:pt x="774285" y="44200"/>
                    <a:pt x="802768" y="54420"/>
                    <a:pt x="831218" y="64071"/>
                  </a:cubicBezTo>
                  <a:cubicBezTo>
                    <a:pt x="834804" y="59112"/>
                    <a:pt x="838389" y="54152"/>
                    <a:pt x="842075" y="49226"/>
                  </a:cubicBezTo>
                  <a:cubicBezTo>
                    <a:pt x="852028" y="60519"/>
                    <a:pt x="861779" y="72080"/>
                    <a:pt x="871899" y="83306"/>
                  </a:cubicBezTo>
                  <a:cubicBezTo>
                    <a:pt x="883728" y="81094"/>
                    <a:pt x="896395" y="78681"/>
                    <a:pt x="907956" y="83440"/>
                  </a:cubicBezTo>
                  <a:cubicBezTo>
                    <a:pt x="923907" y="90578"/>
                    <a:pt x="922935" y="110449"/>
                    <a:pt x="929168" y="124355"/>
                  </a:cubicBezTo>
                  <a:cubicBezTo>
                    <a:pt x="934730" y="141546"/>
                    <a:pt x="940025" y="159038"/>
                    <a:pt x="948235" y="175257"/>
                  </a:cubicBezTo>
                  <a:cubicBezTo>
                    <a:pt x="943309" y="182998"/>
                    <a:pt x="938282" y="190672"/>
                    <a:pt x="933356" y="198413"/>
                  </a:cubicBezTo>
                  <a:cubicBezTo>
                    <a:pt x="937042" y="208734"/>
                    <a:pt x="941935" y="219122"/>
                    <a:pt x="941365" y="230314"/>
                  </a:cubicBezTo>
                  <a:cubicBezTo>
                    <a:pt x="938953" y="260540"/>
                    <a:pt x="935836" y="294486"/>
                    <a:pt x="913518" y="317440"/>
                  </a:cubicBezTo>
                  <a:cubicBezTo>
                    <a:pt x="909229" y="305846"/>
                    <a:pt x="905577" y="294050"/>
                    <a:pt x="901857" y="282322"/>
                  </a:cubicBezTo>
                  <a:cubicBezTo>
                    <a:pt x="894585" y="288487"/>
                    <a:pt x="887984" y="301824"/>
                    <a:pt x="876691" y="297535"/>
                  </a:cubicBezTo>
                  <a:cubicBezTo>
                    <a:pt x="855111" y="278602"/>
                    <a:pt x="839797" y="253905"/>
                    <a:pt x="818853" y="234335"/>
                  </a:cubicBezTo>
                  <a:cubicBezTo>
                    <a:pt x="795128" y="209437"/>
                    <a:pt x="763461" y="194961"/>
                    <a:pt x="736552" y="174218"/>
                  </a:cubicBezTo>
                  <a:cubicBezTo>
                    <a:pt x="716647" y="179547"/>
                    <a:pt x="700362" y="164970"/>
                    <a:pt x="682434" y="159441"/>
                  </a:cubicBezTo>
                  <a:cubicBezTo>
                    <a:pt x="663299" y="156693"/>
                    <a:pt x="643562" y="155989"/>
                    <a:pt x="625098" y="149924"/>
                  </a:cubicBezTo>
                  <a:cubicBezTo>
                    <a:pt x="613035" y="146037"/>
                    <a:pt x="603049" y="136419"/>
                    <a:pt x="590214" y="134878"/>
                  </a:cubicBezTo>
                  <a:cubicBezTo>
                    <a:pt x="582239" y="137223"/>
                    <a:pt x="575135" y="142082"/>
                    <a:pt x="567562" y="145299"/>
                  </a:cubicBezTo>
                  <a:cubicBezTo>
                    <a:pt x="569572" y="141982"/>
                    <a:pt x="571583" y="138731"/>
                    <a:pt x="573627" y="135481"/>
                  </a:cubicBezTo>
                  <a:cubicBezTo>
                    <a:pt x="553655" y="134576"/>
                    <a:pt x="535694" y="143054"/>
                    <a:pt x="517397" y="149388"/>
                  </a:cubicBezTo>
                  <a:cubicBezTo>
                    <a:pt x="519575" y="144663"/>
                    <a:pt x="521787" y="140038"/>
                    <a:pt x="523999" y="135380"/>
                  </a:cubicBezTo>
                  <a:cubicBezTo>
                    <a:pt x="496018" y="149723"/>
                    <a:pt x="465926" y="158770"/>
                    <a:pt x="435867" y="167416"/>
                  </a:cubicBezTo>
                  <a:cubicBezTo>
                    <a:pt x="443206" y="160077"/>
                    <a:pt x="450344" y="152470"/>
                    <a:pt x="455605" y="143456"/>
                  </a:cubicBezTo>
                  <a:cubicBezTo>
                    <a:pt x="429903" y="148215"/>
                    <a:pt x="414521" y="171102"/>
                    <a:pt x="391467" y="180954"/>
                  </a:cubicBezTo>
                  <a:cubicBezTo>
                    <a:pt x="386641" y="184271"/>
                    <a:pt x="384262" y="190035"/>
                    <a:pt x="380810" y="194626"/>
                  </a:cubicBezTo>
                  <a:cubicBezTo>
                    <a:pt x="377727" y="188963"/>
                    <a:pt x="374745" y="183266"/>
                    <a:pt x="371897" y="177536"/>
                  </a:cubicBezTo>
                  <a:cubicBezTo>
                    <a:pt x="370925" y="184338"/>
                    <a:pt x="370121" y="191174"/>
                    <a:pt x="369082" y="197943"/>
                  </a:cubicBezTo>
                  <a:cubicBezTo>
                    <a:pt x="367976" y="195732"/>
                    <a:pt x="365764" y="191309"/>
                    <a:pt x="364659" y="189097"/>
                  </a:cubicBezTo>
                  <a:cubicBezTo>
                    <a:pt x="338521" y="197642"/>
                    <a:pt x="315768" y="213693"/>
                    <a:pt x="294087" y="230180"/>
                  </a:cubicBezTo>
                  <a:cubicBezTo>
                    <a:pt x="282224" y="238155"/>
                    <a:pt x="284804" y="253537"/>
                    <a:pt x="283162" y="266036"/>
                  </a:cubicBezTo>
                  <a:cubicBezTo>
                    <a:pt x="278102" y="259702"/>
                    <a:pt x="273277" y="253201"/>
                    <a:pt x="268317" y="246835"/>
                  </a:cubicBezTo>
                  <a:cubicBezTo>
                    <a:pt x="245933" y="267376"/>
                    <a:pt x="230016" y="293413"/>
                    <a:pt x="210613" y="316535"/>
                  </a:cubicBezTo>
                  <a:cubicBezTo>
                    <a:pt x="214735" y="331548"/>
                    <a:pt x="212423" y="347297"/>
                    <a:pt x="199723" y="357551"/>
                  </a:cubicBezTo>
                  <a:cubicBezTo>
                    <a:pt x="202303" y="347365"/>
                    <a:pt x="205386" y="337345"/>
                    <a:pt x="207999" y="327191"/>
                  </a:cubicBezTo>
                  <a:cubicBezTo>
                    <a:pt x="196539" y="339858"/>
                    <a:pt x="187290" y="354234"/>
                    <a:pt x="178042" y="368543"/>
                  </a:cubicBezTo>
                  <a:cubicBezTo>
                    <a:pt x="182934" y="381444"/>
                    <a:pt x="186888" y="394681"/>
                    <a:pt x="189770" y="408219"/>
                  </a:cubicBezTo>
                  <a:cubicBezTo>
                    <a:pt x="186754" y="407381"/>
                    <a:pt x="183805" y="406677"/>
                    <a:pt x="180823" y="405906"/>
                  </a:cubicBezTo>
                  <a:cubicBezTo>
                    <a:pt x="171541" y="414016"/>
                    <a:pt x="160315" y="419344"/>
                    <a:pt x="150329" y="426482"/>
                  </a:cubicBezTo>
                  <a:cubicBezTo>
                    <a:pt x="155724" y="426180"/>
                    <a:pt x="161153" y="425811"/>
                    <a:pt x="166548" y="425309"/>
                  </a:cubicBezTo>
                  <a:cubicBezTo>
                    <a:pt x="167922" y="439316"/>
                    <a:pt x="169262" y="454898"/>
                    <a:pt x="159477" y="466425"/>
                  </a:cubicBezTo>
                  <a:cubicBezTo>
                    <a:pt x="138533" y="490352"/>
                    <a:pt x="147514" y="522454"/>
                    <a:pt x="151736" y="550234"/>
                  </a:cubicBezTo>
                  <a:cubicBezTo>
                    <a:pt x="141482" y="553317"/>
                    <a:pt x="121108" y="553752"/>
                    <a:pt x="131965" y="572384"/>
                  </a:cubicBezTo>
                  <a:cubicBezTo>
                    <a:pt x="138969" y="582772"/>
                    <a:pt x="149156" y="590915"/>
                    <a:pt x="154115" y="602777"/>
                  </a:cubicBezTo>
                  <a:cubicBezTo>
                    <a:pt x="146978" y="597181"/>
                    <a:pt x="140041" y="591351"/>
                    <a:pt x="132837" y="585888"/>
                  </a:cubicBezTo>
                  <a:cubicBezTo>
                    <a:pt x="133172" y="594467"/>
                    <a:pt x="134713" y="604285"/>
                    <a:pt x="145101" y="604922"/>
                  </a:cubicBezTo>
                  <a:cubicBezTo>
                    <a:pt x="148050" y="612194"/>
                    <a:pt x="150664" y="619600"/>
                    <a:pt x="153043" y="627106"/>
                  </a:cubicBezTo>
                  <a:cubicBezTo>
                    <a:pt x="147816" y="624559"/>
                    <a:pt x="142655" y="621945"/>
                    <a:pt x="137427" y="619398"/>
                  </a:cubicBezTo>
                  <a:cubicBezTo>
                    <a:pt x="140209" y="659878"/>
                    <a:pt x="151200" y="699286"/>
                    <a:pt x="162191" y="738191"/>
                  </a:cubicBezTo>
                  <a:cubicBezTo>
                    <a:pt x="183504" y="775823"/>
                    <a:pt x="204447" y="814359"/>
                    <a:pt x="232160" y="847802"/>
                  </a:cubicBezTo>
                  <a:cubicBezTo>
                    <a:pt x="267346" y="882452"/>
                    <a:pt x="307960" y="910835"/>
                    <a:pt x="347334" y="940357"/>
                  </a:cubicBezTo>
                  <a:cubicBezTo>
                    <a:pt x="375884" y="958385"/>
                    <a:pt x="408724" y="967902"/>
                    <a:pt x="440458" y="978726"/>
                  </a:cubicBezTo>
                  <a:cubicBezTo>
                    <a:pt x="435700" y="980569"/>
                    <a:pt x="430941" y="982311"/>
                    <a:pt x="426183" y="984154"/>
                  </a:cubicBezTo>
                  <a:cubicBezTo>
                    <a:pt x="447294" y="989147"/>
                    <a:pt x="468338" y="994677"/>
                    <a:pt x="489818" y="997893"/>
                  </a:cubicBezTo>
                  <a:cubicBezTo>
                    <a:pt x="502753" y="997123"/>
                    <a:pt x="513141" y="988712"/>
                    <a:pt x="522893" y="981105"/>
                  </a:cubicBezTo>
                  <a:cubicBezTo>
                    <a:pt x="520514" y="987405"/>
                    <a:pt x="518134" y="993705"/>
                    <a:pt x="515923" y="1000072"/>
                  </a:cubicBezTo>
                  <a:cubicBezTo>
                    <a:pt x="561865" y="1008114"/>
                    <a:pt x="609751" y="1010895"/>
                    <a:pt x="655559" y="1000340"/>
                  </a:cubicBezTo>
                  <a:cubicBezTo>
                    <a:pt x="688532" y="993571"/>
                    <a:pt x="719462" y="978860"/>
                    <a:pt x="752771" y="973532"/>
                  </a:cubicBezTo>
                  <a:cubicBezTo>
                    <a:pt x="724623" y="1001848"/>
                    <a:pt x="683338" y="1011030"/>
                    <a:pt x="645271" y="1016827"/>
                  </a:cubicBezTo>
                  <a:cubicBezTo>
                    <a:pt x="605160" y="1022155"/>
                    <a:pt x="564747" y="1026947"/>
                    <a:pt x="524233" y="1024701"/>
                  </a:cubicBezTo>
                  <a:cubicBezTo>
                    <a:pt x="481407" y="1029326"/>
                    <a:pt x="439419" y="1016659"/>
                    <a:pt x="399811" y="1001613"/>
                  </a:cubicBezTo>
                  <a:cubicBezTo>
                    <a:pt x="389423" y="997290"/>
                    <a:pt x="377862" y="999301"/>
                    <a:pt x="367138" y="1000541"/>
                  </a:cubicBezTo>
                  <a:cubicBezTo>
                    <a:pt x="368780" y="996553"/>
                    <a:pt x="370422" y="992532"/>
                    <a:pt x="372064" y="988578"/>
                  </a:cubicBezTo>
                  <a:cubicBezTo>
                    <a:pt x="352126" y="979262"/>
                    <a:pt x="332556" y="969108"/>
                    <a:pt x="312014" y="961234"/>
                  </a:cubicBezTo>
                  <a:cubicBezTo>
                    <a:pt x="326089" y="971421"/>
                    <a:pt x="341202" y="980368"/>
                    <a:pt x="354338" y="991895"/>
                  </a:cubicBezTo>
                  <a:cubicBezTo>
                    <a:pt x="331350" y="984255"/>
                    <a:pt x="308496" y="973833"/>
                    <a:pt x="290400" y="957480"/>
                  </a:cubicBezTo>
                  <a:lnTo>
                    <a:pt x="310305" y="953191"/>
                  </a:lnTo>
                  <a:cubicBezTo>
                    <a:pt x="296399" y="943809"/>
                    <a:pt x="281587" y="935666"/>
                    <a:pt x="265804" y="929902"/>
                  </a:cubicBezTo>
                  <a:cubicBezTo>
                    <a:pt x="268653" y="934560"/>
                    <a:pt x="271601" y="939184"/>
                    <a:pt x="274517" y="943875"/>
                  </a:cubicBezTo>
                  <a:cubicBezTo>
                    <a:pt x="260711" y="936001"/>
                    <a:pt x="248144" y="926216"/>
                    <a:pt x="234573" y="918039"/>
                  </a:cubicBezTo>
                  <a:cubicBezTo>
                    <a:pt x="237890" y="923501"/>
                    <a:pt x="241375" y="928930"/>
                    <a:pt x="244894" y="934359"/>
                  </a:cubicBezTo>
                  <a:cubicBezTo>
                    <a:pt x="235478" y="932985"/>
                    <a:pt x="225693" y="930974"/>
                    <a:pt x="216343" y="930438"/>
                  </a:cubicBezTo>
                  <a:cubicBezTo>
                    <a:pt x="235176" y="940089"/>
                    <a:pt x="257259" y="943038"/>
                    <a:pt x="274316" y="956174"/>
                  </a:cubicBezTo>
                  <a:cubicBezTo>
                    <a:pt x="292378" y="969075"/>
                    <a:pt x="312417" y="979564"/>
                    <a:pt x="327898" y="995749"/>
                  </a:cubicBezTo>
                  <a:cubicBezTo>
                    <a:pt x="307155" y="991996"/>
                    <a:pt x="287217" y="984858"/>
                    <a:pt x="267044" y="978994"/>
                  </a:cubicBezTo>
                  <a:cubicBezTo>
                    <a:pt x="271501" y="978022"/>
                    <a:pt x="275958" y="977117"/>
                    <a:pt x="280448" y="976213"/>
                  </a:cubicBezTo>
                  <a:cubicBezTo>
                    <a:pt x="269725" y="968472"/>
                    <a:pt x="256790" y="967131"/>
                    <a:pt x="244190" y="970114"/>
                  </a:cubicBezTo>
                  <a:cubicBezTo>
                    <a:pt x="255684" y="977285"/>
                    <a:pt x="266206" y="987539"/>
                    <a:pt x="280012" y="990153"/>
                  </a:cubicBezTo>
                  <a:cubicBezTo>
                    <a:pt x="319923" y="999536"/>
                    <a:pt x="350685" y="1029661"/>
                    <a:pt x="389825" y="1041155"/>
                  </a:cubicBezTo>
                  <a:cubicBezTo>
                    <a:pt x="386507" y="1043668"/>
                    <a:pt x="383190" y="1046148"/>
                    <a:pt x="379872" y="1048728"/>
                  </a:cubicBezTo>
                  <a:cubicBezTo>
                    <a:pt x="410567" y="1065081"/>
                    <a:pt x="446758" y="1063741"/>
                    <a:pt x="477855" y="1078753"/>
                  </a:cubicBezTo>
                  <a:cubicBezTo>
                    <a:pt x="452857" y="1082573"/>
                    <a:pt x="428495" y="1072319"/>
                    <a:pt x="404502" y="1066991"/>
                  </a:cubicBezTo>
                  <a:cubicBezTo>
                    <a:pt x="366435" y="1056938"/>
                    <a:pt x="333092" y="1033984"/>
                    <a:pt x="294623" y="1025439"/>
                  </a:cubicBezTo>
                  <a:cubicBezTo>
                    <a:pt x="279309" y="1020479"/>
                    <a:pt x="265871" y="1011231"/>
                    <a:pt x="250959" y="1005333"/>
                  </a:cubicBezTo>
                  <a:cubicBezTo>
                    <a:pt x="298979" y="1046014"/>
                    <a:pt x="360202" y="1062970"/>
                    <a:pt x="417705" y="1085187"/>
                  </a:cubicBezTo>
                  <a:cubicBezTo>
                    <a:pt x="386675" y="1081769"/>
                    <a:pt x="354773" y="1078452"/>
                    <a:pt x="325988" y="1065550"/>
                  </a:cubicBezTo>
                  <a:cubicBezTo>
                    <a:pt x="304743" y="1056536"/>
                    <a:pt x="284101" y="1046181"/>
                    <a:pt x="263056" y="1036765"/>
                  </a:cubicBezTo>
                  <a:cubicBezTo>
                    <a:pt x="240504" y="1026645"/>
                    <a:pt x="225659" y="1004394"/>
                    <a:pt x="202135" y="996017"/>
                  </a:cubicBezTo>
                  <a:cubicBezTo>
                    <a:pt x="193825" y="991862"/>
                    <a:pt x="182766" y="991594"/>
                    <a:pt x="177774" y="982881"/>
                  </a:cubicBezTo>
                  <a:cubicBezTo>
                    <a:pt x="163498" y="960865"/>
                    <a:pt x="148084" y="938145"/>
                    <a:pt x="124794" y="924942"/>
                  </a:cubicBezTo>
                  <a:cubicBezTo>
                    <a:pt x="122180" y="915995"/>
                    <a:pt x="118628" y="907350"/>
                    <a:pt x="114004" y="899274"/>
                  </a:cubicBezTo>
                  <a:cubicBezTo>
                    <a:pt x="114808" y="906110"/>
                    <a:pt x="115881" y="912912"/>
                    <a:pt x="116819" y="919782"/>
                  </a:cubicBezTo>
                  <a:cubicBezTo>
                    <a:pt x="90514" y="890293"/>
                    <a:pt x="71915" y="855275"/>
                    <a:pt x="55764" y="819486"/>
                  </a:cubicBezTo>
                  <a:cubicBezTo>
                    <a:pt x="25002" y="766005"/>
                    <a:pt x="8414" y="705285"/>
                    <a:pt x="1444" y="644263"/>
                  </a:cubicBezTo>
                  <a:cubicBezTo>
                    <a:pt x="5264" y="587631"/>
                    <a:pt x="-8307" y="529223"/>
                    <a:pt x="9218" y="474099"/>
                  </a:cubicBezTo>
                  <a:cubicBezTo>
                    <a:pt x="23393" y="439048"/>
                    <a:pt x="17629" y="398266"/>
                    <a:pt x="40148" y="366164"/>
                  </a:cubicBezTo>
                  <a:cubicBezTo>
                    <a:pt x="36261" y="366264"/>
                    <a:pt x="32374" y="366398"/>
                    <a:pt x="28520" y="366532"/>
                  </a:cubicBezTo>
                  <a:cubicBezTo>
                    <a:pt x="37769" y="357551"/>
                    <a:pt x="48090" y="348638"/>
                    <a:pt x="51675" y="335669"/>
                  </a:cubicBezTo>
                  <a:cubicBezTo>
                    <a:pt x="57674" y="321026"/>
                    <a:pt x="52111" y="304840"/>
                    <a:pt x="55998" y="289861"/>
                  </a:cubicBezTo>
                  <a:cubicBezTo>
                    <a:pt x="63136" y="277094"/>
                    <a:pt x="80427" y="277261"/>
                    <a:pt x="88536" y="265701"/>
                  </a:cubicBezTo>
                  <a:cubicBezTo>
                    <a:pt x="99494" y="252095"/>
                    <a:pt x="111156" y="238792"/>
                    <a:pt x="118494" y="222808"/>
                  </a:cubicBezTo>
                  <a:cubicBezTo>
                    <a:pt x="114071" y="219323"/>
                    <a:pt x="109681" y="215905"/>
                    <a:pt x="105224" y="212487"/>
                  </a:cubicBezTo>
                  <a:cubicBezTo>
                    <a:pt x="119667" y="190839"/>
                    <a:pt x="144129" y="181390"/>
                    <a:pt x="161387" y="162892"/>
                  </a:cubicBezTo>
                  <a:cubicBezTo>
                    <a:pt x="171809" y="153141"/>
                    <a:pt x="183403" y="144830"/>
                    <a:pt x="194495" y="135916"/>
                  </a:cubicBezTo>
                  <a:cubicBezTo>
                    <a:pt x="195735" y="128544"/>
                    <a:pt x="196908" y="120569"/>
                    <a:pt x="202370" y="114939"/>
                  </a:cubicBezTo>
                  <a:cubicBezTo>
                    <a:pt x="215271" y="107936"/>
                    <a:pt x="229949" y="105456"/>
                    <a:pt x="243721" y="100731"/>
                  </a:cubicBezTo>
                  <a:cubicBezTo>
                    <a:pt x="242649" y="105724"/>
                    <a:pt x="241644" y="110684"/>
                    <a:pt x="240739" y="115743"/>
                  </a:cubicBezTo>
                  <a:cubicBezTo>
                    <a:pt x="252266" y="112594"/>
                    <a:pt x="253238" y="101502"/>
                    <a:pt x="251663" y="91482"/>
                  </a:cubicBezTo>
                  <a:cubicBezTo>
                    <a:pt x="258633" y="85886"/>
                    <a:pt x="265603" y="80357"/>
                    <a:pt x="272607" y="74861"/>
                  </a:cubicBezTo>
                  <a:cubicBezTo>
                    <a:pt x="267513" y="75096"/>
                    <a:pt x="262420" y="75397"/>
                    <a:pt x="257360" y="75666"/>
                  </a:cubicBezTo>
                  <a:cubicBezTo>
                    <a:pt x="263358" y="71946"/>
                    <a:pt x="269155" y="67657"/>
                    <a:pt x="275891" y="65378"/>
                  </a:cubicBezTo>
                  <a:cubicBezTo>
                    <a:pt x="289194" y="63501"/>
                    <a:pt x="301492" y="71242"/>
                    <a:pt x="314494" y="71745"/>
                  </a:cubicBezTo>
                  <a:cubicBezTo>
                    <a:pt x="334165" y="65210"/>
                    <a:pt x="351858" y="53683"/>
                    <a:pt x="370892" y="45540"/>
                  </a:cubicBezTo>
                  <a:cubicBezTo>
                    <a:pt x="358392" y="46579"/>
                    <a:pt x="345994" y="48187"/>
                    <a:pt x="333494" y="48657"/>
                  </a:cubicBezTo>
                  <a:cubicBezTo>
                    <a:pt x="348842" y="38738"/>
                    <a:pt x="367339" y="40246"/>
                    <a:pt x="384664" y="37531"/>
                  </a:cubicBezTo>
                  <a:cubicBezTo>
                    <a:pt x="411170" y="31566"/>
                    <a:pt x="437878" y="26372"/>
                    <a:pt x="464719" y="22050"/>
                  </a:cubicBezTo>
                  <a:cubicBezTo>
                    <a:pt x="459927" y="20006"/>
                    <a:pt x="450411" y="15917"/>
                    <a:pt x="445619" y="13873"/>
                  </a:cubicBezTo>
                  <a:cubicBezTo>
                    <a:pt x="455705" y="12332"/>
                    <a:pt x="465792" y="10891"/>
                    <a:pt x="475945" y="9617"/>
                  </a:cubicBezTo>
                  <a:cubicBezTo>
                    <a:pt x="474102" y="14677"/>
                    <a:pt x="472427" y="19838"/>
                    <a:pt x="470684" y="24965"/>
                  </a:cubicBezTo>
                  <a:cubicBezTo>
                    <a:pt x="480201" y="23390"/>
                    <a:pt x="490086" y="22418"/>
                    <a:pt x="499670" y="20676"/>
                  </a:cubicBezTo>
                  <a:cubicBezTo>
                    <a:pt x="498933" y="13773"/>
                    <a:pt x="498095" y="6870"/>
                    <a:pt x="497392" y="0"/>
                  </a:cubicBezTo>
                  <a:moveTo>
                    <a:pt x="270362" y="81597"/>
                  </a:moveTo>
                  <a:cubicBezTo>
                    <a:pt x="270429" y="84077"/>
                    <a:pt x="270563" y="89002"/>
                    <a:pt x="270630" y="91449"/>
                  </a:cubicBezTo>
                  <a:cubicBezTo>
                    <a:pt x="279543" y="88734"/>
                    <a:pt x="288356" y="85618"/>
                    <a:pt x="296969" y="82032"/>
                  </a:cubicBezTo>
                  <a:cubicBezTo>
                    <a:pt x="288088" y="81865"/>
                    <a:pt x="279208" y="81597"/>
                    <a:pt x="270362" y="81597"/>
                  </a:cubicBezTo>
                  <a:moveTo>
                    <a:pt x="210312" y="114571"/>
                  </a:moveTo>
                  <a:cubicBezTo>
                    <a:pt x="210814" y="115643"/>
                    <a:pt x="211753" y="117821"/>
                    <a:pt x="212222" y="118893"/>
                  </a:cubicBezTo>
                  <a:cubicBezTo>
                    <a:pt x="220934" y="120938"/>
                    <a:pt x="215070" y="107232"/>
                    <a:pt x="210312" y="114571"/>
                  </a:cubicBezTo>
                  <a:moveTo>
                    <a:pt x="226396" y="115241"/>
                  </a:moveTo>
                  <a:cubicBezTo>
                    <a:pt x="222811" y="119597"/>
                    <a:pt x="230418" y="124858"/>
                    <a:pt x="233601" y="120468"/>
                  </a:cubicBezTo>
                  <a:cubicBezTo>
                    <a:pt x="237019" y="116079"/>
                    <a:pt x="229513" y="110784"/>
                    <a:pt x="226396" y="115241"/>
                  </a:cubicBezTo>
                  <a:moveTo>
                    <a:pt x="530667" y="134107"/>
                  </a:moveTo>
                  <a:cubicBezTo>
                    <a:pt x="529963" y="135045"/>
                    <a:pt x="528623" y="136955"/>
                    <a:pt x="527919" y="137894"/>
                  </a:cubicBezTo>
                  <a:cubicBezTo>
                    <a:pt x="530768" y="148416"/>
                    <a:pt x="541893" y="132297"/>
                    <a:pt x="530667" y="134107"/>
                  </a:cubicBezTo>
                  <a:moveTo>
                    <a:pt x="470416" y="142317"/>
                  </a:moveTo>
                  <a:cubicBezTo>
                    <a:pt x="467568" y="155654"/>
                    <a:pt x="483787" y="139569"/>
                    <a:pt x="470416" y="142317"/>
                  </a:cubicBezTo>
                  <a:moveTo>
                    <a:pt x="238091" y="195397"/>
                  </a:moveTo>
                  <a:cubicBezTo>
                    <a:pt x="250926" y="192146"/>
                    <a:pt x="258164" y="180987"/>
                    <a:pt x="262721" y="169426"/>
                  </a:cubicBezTo>
                  <a:cubicBezTo>
                    <a:pt x="251965" y="175257"/>
                    <a:pt x="241945" y="183300"/>
                    <a:pt x="238091" y="195397"/>
                  </a:cubicBezTo>
                  <a:moveTo>
                    <a:pt x="202370" y="188427"/>
                  </a:moveTo>
                  <a:cubicBezTo>
                    <a:pt x="199320" y="201831"/>
                    <a:pt x="215774" y="185344"/>
                    <a:pt x="202370" y="188427"/>
                  </a:cubicBezTo>
                  <a:moveTo>
                    <a:pt x="121946" y="198480"/>
                  </a:moveTo>
                  <a:cubicBezTo>
                    <a:pt x="118896" y="211884"/>
                    <a:pt x="135350" y="195397"/>
                    <a:pt x="121946" y="198480"/>
                  </a:cubicBezTo>
                  <a:moveTo>
                    <a:pt x="135350" y="198480"/>
                  </a:moveTo>
                  <a:cubicBezTo>
                    <a:pt x="132300" y="211884"/>
                    <a:pt x="148754" y="195397"/>
                    <a:pt x="135350" y="198480"/>
                  </a:cubicBezTo>
                  <a:moveTo>
                    <a:pt x="191244" y="197776"/>
                  </a:moveTo>
                  <a:cubicBezTo>
                    <a:pt x="187458" y="206790"/>
                    <a:pt x="183872" y="215871"/>
                    <a:pt x="180722" y="225154"/>
                  </a:cubicBezTo>
                  <a:cubicBezTo>
                    <a:pt x="186754" y="217279"/>
                    <a:pt x="192685" y="209337"/>
                    <a:pt x="198751" y="201495"/>
                  </a:cubicBezTo>
                  <a:cubicBezTo>
                    <a:pt x="196874" y="200557"/>
                    <a:pt x="193121" y="198681"/>
                    <a:pt x="191244" y="197776"/>
                  </a:cubicBezTo>
                  <a:moveTo>
                    <a:pt x="214534" y="210744"/>
                  </a:moveTo>
                  <a:cubicBezTo>
                    <a:pt x="206726" y="217882"/>
                    <a:pt x="208703" y="229309"/>
                    <a:pt x="209440" y="238691"/>
                  </a:cubicBezTo>
                  <a:cubicBezTo>
                    <a:pt x="199421" y="238323"/>
                    <a:pt x="186486" y="236547"/>
                    <a:pt x="180186" y="246399"/>
                  </a:cubicBezTo>
                  <a:cubicBezTo>
                    <a:pt x="169228" y="263288"/>
                    <a:pt x="158974" y="280747"/>
                    <a:pt x="146844" y="296932"/>
                  </a:cubicBezTo>
                  <a:cubicBezTo>
                    <a:pt x="139807" y="306114"/>
                    <a:pt x="137327" y="317909"/>
                    <a:pt x="137830" y="329303"/>
                  </a:cubicBezTo>
                  <a:cubicBezTo>
                    <a:pt x="138466" y="343946"/>
                    <a:pt x="136087" y="358925"/>
                    <a:pt x="140376" y="373234"/>
                  </a:cubicBezTo>
                  <a:cubicBezTo>
                    <a:pt x="144264" y="355139"/>
                    <a:pt x="159108" y="343042"/>
                    <a:pt x="171038" y="330107"/>
                  </a:cubicBezTo>
                  <a:cubicBezTo>
                    <a:pt x="164537" y="331012"/>
                    <a:pt x="158036" y="331983"/>
                    <a:pt x="151535" y="332955"/>
                  </a:cubicBezTo>
                  <a:cubicBezTo>
                    <a:pt x="156327" y="323137"/>
                    <a:pt x="166581" y="319115"/>
                    <a:pt x="174121" y="312246"/>
                  </a:cubicBezTo>
                  <a:cubicBezTo>
                    <a:pt x="185950" y="289694"/>
                    <a:pt x="204079" y="271196"/>
                    <a:pt x="214735" y="247873"/>
                  </a:cubicBezTo>
                  <a:cubicBezTo>
                    <a:pt x="214567" y="253134"/>
                    <a:pt x="214400" y="258429"/>
                    <a:pt x="214266" y="263757"/>
                  </a:cubicBezTo>
                  <a:cubicBezTo>
                    <a:pt x="229345" y="245293"/>
                    <a:pt x="235712" y="221769"/>
                    <a:pt x="245464" y="200423"/>
                  </a:cubicBezTo>
                  <a:cubicBezTo>
                    <a:pt x="235076" y="203607"/>
                    <a:pt x="223649" y="204645"/>
                    <a:pt x="214534" y="210744"/>
                  </a:cubicBezTo>
                  <a:moveTo>
                    <a:pt x="155389" y="245226"/>
                  </a:moveTo>
                  <a:cubicBezTo>
                    <a:pt x="150966" y="247505"/>
                    <a:pt x="150932" y="249750"/>
                    <a:pt x="155288" y="252029"/>
                  </a:cubicBezTo>
                  <a:cubicBezTo>
                    <a:pt x="159712" y="249716"/>
                    <a:pt x="159745" y="247438"/>
                    <a:pt x="155389" y="245226"/>
                  </a:cubicBezTo>
                  <a:moveTo>
                    <a:pt x="62432" y="295625"/>
                  </a:moveTo>
                  <a:cubicBezTo>
                    <a:pt x="60991" y="300283"/>
                    <a:pt x="62600" y="301891"/>
                    <a:pt x="67291" y="300484"/>
                  </a:cubicBezTo>
                  <a:cubicBezTo>
                    <a:pt x="68766" y="295759"/>
                    <a:pt x="67124" y="294117"/>
                    <a:pt x="62432" y="295625"/>
                  </a:cubicBezTo>
                  <a:moveTo>
                    <a:pt x="108408" y="333759"/>
                  </a:moveTo>
                  <a:cubicBezTo>
                    <a:pt x="100701" y="345253"/>
                    <a:pt x="121577" y="336373"/>
                    <a:pt x="108408" y="333759"/>
                  </a:cubicBezTo>
                  <a:moveTo>
                    <a:pt x="138433" y="379936"/>
                  </a:moveTo>
                  <a:cubicBezTo>
                    <a:pt x="133674" y="379668"/>
                    <a:pt x="132770" y="387844"/>
                    <a:pt x="137897" y="387911"/>
                  </a:cubicBezTo>
                  <a:cubicBezTo>
                    <a:pt x="142622" y="388113"/>
                    <a:pt x="143526" y="379936"/>
                    <a:pt x="138433" y="379936"/>
                  </a:cubicBezTo>
                  <a:moveTo>
                    <a:pt x="165174" y="402689"/>
                  </a:moveTo>
                  <a:cubicBezTo>
                    <a:pt x="167788" y="402522"/>
                    <a:pt x="172982" y="402153"/>
                    <a:pt x="175595" y="401986"/>
                  </a:cubicBezTo>
                  <a:cubicBezTo>
                    <a:pt x="174054" y="396188"/>
                    <a:pt x="172479" y="390425"/>
                    <a:pt x="170870" y="384694"/>
                  </a:cubicBezTo>
                  <a:cubicBezTo>
                    <a:pt x="168960" y="390659"/>
                    <a:pt x="167084" y="396658"/>
                    <a:pt x="165174" y="402689"/>
                  </a:cubicBezTo>
                  <a:moveTo>
                    <a:pt x="116350" y="437339"/>
                  </a:moveTo>
                  <a:cubicBezTo>
                    <a:pt x="119768" y="429095"/>
                    <a:pt x="122951" y="420751"/>
                    <a:pt x="125833" y="412307"/>
                  </a:cubicBezTo>
                  <a:cubicBezTo>
                    <a:pt x="121946" y="416764"/>
                    <a:pt x="118092" y="421321"/>
                    <a:pt x="114239" y="425845"/>
                  </a:cubicBezTo>
                  <a:cubicBezTo>
                    <a:pt x="117321" y="415054"/>
                    <a:pt x="120605" y="404331"/>
                    <a:pt x="123219" y="393441"/>
                  </a:cubicBezTo>
                  <a:cubicBezTo>
                    <a:pt x="112496" y="405705"/>
                    <a:pt x="104420" y="422929"/>
                    <a:pt x="116350" y="437339"/>
                  </a:cubicBezTo>
                  <a:moveTo>
                    <a:pt x="103348" y="427219"/>
                  </a:moveTo>
                  <a:cubicBezTo>
                    <a:pt x="99963" y="436635"/>
                    <a:pt x="96914" y="446185"/>
                    <a:pt x="94032" y="455769"/>
                  </a:cubicBezTo>
                  <a:cubicBezTo>
                    <a:pt x="99293" y="458718"/>
                    <a:pt x="104621" y="461499"/>
                    <a:pt x="110016" y="464314"/>
                  </a:cubicBezTo>
                  <a:cubicBezTo>
                    <a:pt x="109179" y="451748"/>
                    <a:pt x="106230" y="439416"/>
                    <a:pt x="103348" y="427219"/>
                  </a:cubicBezTo>
                  <a:moveTo>
                    <a:pt x="152540" y="437640"/>
                  </a:moveTo>
                  <a:cubicBezTo>
                    <a:pt x="149625" y="441729"/>
                    <a:pt x="156696" y="446051"/>
                    <a:pt x="159377" y="442064"/>
                  </a:cubicBezTo>
                  <a:cubicBezTo>
                    <a:pt x="162091" y="438009"/>
                    <a:pt x="155154" y="433753"/>
                    <a:pt x="152540" y="437640"/>
                  </a:cubicBezTo>
                  <a:moveTo>
                    <a:pt x="95406" y="465688"/>
                  </a:moveTo>
                  <a:cubicBezTo>
                    <a:pt x="91653" y="476713"/>
                    <a:pt x="87933" y="487805"/>
                    <a:pt x="85889" y="499299"/>
                  </a:cubicBezTo>
                  <a:cubicBezTo>
                    <a:pt x="90413" y="499265"/>
                    <a:pt x="94970" y="499232"/>
                    <a:pt x="99494" y="499198"/>
                  </a:cubicBezTo>
                  <a:cubicBezTo>
                    <a:pt x="100634" y="490553"/>
                    <a:pt x="102309" y="482008"/>
                    <a:pt x="104085" y="473496"/>
                  </a:cubicBezTo>
                  <a:cubicBezTo>
                    <a:pt x="101203" y="470849"/>
                    <a:pt x="98288" y="468268"/>
                    <a:pt x="95406" y="465688"/>
                  </a:cubicBezTo>
                  <a:moveTo>
                    <a:pt x="38171" y="479963"/>
                  </a:moveTo>
                  <a:cubicBezTo>
                    <a:pt x="35122" y="493367"/>
                    <a:pt x="51575" y="476880"/>
                    <a:pt x="38171" y="479963"/>
                  </a:cubicBezTo>
                  <a:moveTo>
                    <a:pt x="37903" y="500572"/>
                  </a:moveTo>
                  <a:cubicBezTo>
                    <a:pt x="33144" y="500304"/>
                    <a:pt x="32240" y="508480"/>
                    <a:pt x="37367" y="508547"/>
                  </a:cubicBezTo>
                  <a:cubicBezTo>
                    <a:pt x="42092" y="508748"/>
                    <a:pt x="42996" y="500572"/>
                    <a:pt x="37903" y="500572"/>
                  </a:cubicBezTo>
                  <a:moveTo>
                    <a:pt x="85152" y="511630"/>
                  </a:moveTo>
                  <a:cubicBezTo>
                    <a:pt x="79422" y="513138"/>
                    <a:pt x="80259" y="523962"/>
                    <a:pt x="86894" y="522286"/>
                  </a:cubicBezTo>
                  <a:cubicBezTo>
                    <a:pt x="92792" y="520913"/>
                    <a:pt x="91351" y="510323"/>
                    <a:pt x="85152" y="511630"/>
                  </a:cubicBezTo>
                  <a:moveTo>
                    <a:pt x="132803" y="530195"/>
                  </a:moveTo>
                  <a:cubicBezTo>
                    <a:pt x="131362" y="534853"/>
                    <a:pt x="132971" y="536461"/>
                    <a:pt x="137662" y="535054"/>
                  </a:cubicBezTo>
                  <a:cubicBezTo>
                    <a:pt x="139103" y="530329"/>
                    <a:pt x="137495" y="528687"/>
                    <a:pt x="132803" y="530195"/>
                  </a:cubicBezTo>
                  <a:moveTo>
                    <a:pt x="142420" y="534853"/>
                  </a:moveTo>
                  <a:cubicBezTo>
                    <a:pt x="138600" y="537735"/>
                    <a:pt x="143493" y="544336"/>
                    <a:pt x="147313" y="541287"/>
                  </a:cubicBezTo>
                  <a:cubicBezTo>
                    <a:pt x="151133" y="538304"/>
                    <a:pt x="146241" y="531736"/>
                    <a:pt x="142420" y="534853"/>
                  </a:cubicBezTo>
                  <a:moveTo>
                    <a:pt x="81767" y="533814"/>
                  </a:moveTo>
                  <a:cubicBezTo>
                    <a:pt x="78182" y="550703"/>
                    <a:pt x="79254" y="567961"/>
                    <a:pt x="83208" y="584649"/>
                  </a:cubicBezTo>
                  <a:cubicBezTo>
                    <a:pt x="84649" y="573054"/>
                    <a:pt x="85554" y="561728"/>
                    <a:pt x="85889" y="550167"/>
                  </a:cubicBezTo>
                  <a:cubicBezTo>
                    <a:pt x="89642" y="551742"/>
                    <a:pt x="93429" y="553317"/>
                    <a:pt x="97182" y="554959"/>
                  </a:cubicBezTo>
                  <a:cubicBezTo>
                    <a:pt x="92558" y="547553"/>
                    <a:pt x="87330" y="540516"/>
                    <a:pt x="81767" y="533814"/>
                  </a:cubicBezTo>
                  <a:moveTo>
                    <a:pt x="28151" y="561460"/>
                  </a:moveTo>
                  <a:cubicBezTo>
                    <a:pt x="22354" y="561661"/>
                    <a:pt x="22354" y="571412"/>
                    <a:pt x="28151" y="571647"/>
                  </a:cubicBezTo>
                  <a:cubicBezTo>
                    <a:pt x="33882" y="571580"/>
                    <a:pt x="33882" y="561460"/>
                    <a:pt x="28151" y="561460"/>
                  </a:cubicBezTo>
                  <a:moveTo>
                    <a:pt x="77076" y="604688"/>
                  </a:moveTo>
                  <a:cubicBezTo>
                    <a:pt x="79422" y="611322"/>
                    <a:pt x="83007" y="617488"/>
                    <a:pt x="87866" y="622682"/>
                  </a:cubicBezTo>
                  <a:cubicBezTo>
                    <a:pt x="84850" y="616315"/>
                    <a:pt x="81265" y="610284"/>
                    <a:pt x="77076" y="604688"/>
                  </a:cubicBezTo>
                  <a:moveTo>
                    <a:pt x="76607" y="633607"/>
                  </a:moveTo>
                  <a:cubicBezTo>
                    <a:pt x="81265" y="640912"/>
                    <a:pt x="85822" y="648351"/>
                    <a:pt x="90949" y="655388"/>
                  </a:cubicBezTo>
                  <a:cubicBezTo>
                    <a:pt x="90178" y="648150"/>
                    <a:pt x="89274" y="640979"/>
                    <a:pt x="88235" y="633808"/>
                  </a:cubicBezTo>
                  <a:cubicBezTo>
                    <a:pt x="85319" y="633774"/>
                    <a:pt x="79522" y="633674"/>
                    <a:pt x="76607" y="633607"/>
                  </a:cubicBezTo>
                  <a:moveTo>
                    <a:pt x="90011" y="693858"/>
                  </a:moveTo>
                  <a:cubicBezTo>
                    <a:pt x="93529" y="694662"/>
                    <a:pt x="97081" y="695499"/>
                    <a:pt x="100634" y="696371"/>
                  </a:cubicBezTo>
                  <a:cubicBezTo>
                    <a:pt x="98254" y="685815"/>
                    <a:pt x="95439" y="675360"/>
                    <a:pt x="92290" y="665073"/>
                  </a:cubicBezTo>
                  <a:cubicBezTo>
                    <a:pt x="91284" y="674589"/>
                    <a:pt x="90614" y="684207"/>
                    <a:pt x="90011" y="693858"/>
                  </a:cubicBezTo>
                  <a:moveTo>
                    <a:pt x="101806" y="722040"/>
                  </a:moveTo>
                  <a:cubicBezTo>
                    <a:pt x="98958" y="735376"/>
                    <a:pt x="115177" y="719292"/>
                    <a:pt x="101806" y="722040"/>
                  </a:cubicBezTo>
                  <a:moveTo>
                    <a:pt x="80360" y="721671"/>
                  </a:moveTo>
                  <a:cubicBezTo>
                    <a:pt x="85319" y="738928"/>
                    <a:pt x="95842" y="753773"/>
                    <a:pt x="101706" y="770696"/>
                  </a:cubicBezTo>
                  <a:cubicBezTo>
                    <a:pt x="115948" y="810003"/>
                    <a:pt x="142085" y="843446"/>
                    <a:pt x="169061" y="874878"/>
                  </a:cubicBezTo>
                  <a:cubicBezTo>
                    <a:pt x="148452" y="839458"/>
                    <a:pt x="123990" y="806116"/>
                    <a:pt x="106598" y="768920"/>
                  </a:cubicBezTo>
                  <a:cubicBezTo>
                    <a:pt x="98723" y="752768"/>
                    <a:pt x="97350" y="731590"/>
                    <a:pt x="80360" y="721671"/>
                  </a:cubicBezTo>
                  <a:moveTo>
                    <a:pt x="113736" y="739130"/>
                  </a:moveTo>
                  <a:cubicBezTo>
                    <a:pt x="110687" y="743184"/>
                    <a:pt x="114172" y="752902"/>
                    <a:pt x="119868" y="751729"/>
                  </a:cubicBezTo>
                  <a:cubicBezTo>
                    <a:pt x="122918" y="747641"/>
                    <a:pt x="119399" y="737823"/>
                    <a:pt x="113736" y="739130"/>
                  </a:cubicBezTo>
                  <a:moveTo>
                    <a:pt x="119332" y="756320"/>
                  </a:moveTo>
                  <a:cubicBezTo>
                    <a:pt x="117523" y="761246"/>
                    <a:pt x="115747" y="766273"/>
                    <a:pt x="114138" y="771333"/>
                  </a:cubicBezTo>
                  <a:cubicBezTo>
                    <a:pt x="121343" y="773879"/>
                    <a:pt x="128581" y="776292"/>
                    <a:pt x="135920" y="778504"/>
                  </a:cubicBezTo>
                  <a:cubicBezTo>
                    <a:pt x="130658" y="770863"/>
                    <a:pt x="125062" y="763525"/>
                    <a:pt x="119332" y="756320"/>
                  </a:cubicBezTo>
                  <a:moveTo>
                    <a:pt x="140410" y="771467"/>
                  </a:moveTo>
                  <a:cubicBezTo>
                    <a:pt x="137662" y="775454"/>
                    <a:pt x="144599" y="779710"/>
                    <a:pt x="147246" y="775890"/>
                  </a:cubicBezTo>
                  <a:cubicBezTo>
                    <a:pt x="150128" y="771701"/>
                    <a:pt x="143091" y="767412"/>
                    <a:pt x="140410" y="771467"/>
                  </a:cubicBezTo>
                  <a:moveTo>
                    <a:pt x="123286" y="788188"/>
                  </a:moveTo>
                  <a:cubicBezTo>
                    <a:pt x="140477" y="808060"/>
                    <a:pt x="154350" y="830377"/>
                    <a:pt x="166983" y="853432"/>
                  </a:cubicBezTo>
                  <a:cubicBezTo>
                    <a:pt x="181393" y="871460"/>
                    <a:pt x="198918" y="886875"/>
                    <a:pt x="216846" y="901351"/>
                  </a:cubicBezTo>
                  <a:cubicBezTo>
                    <a:pt x="201767" y="878297"/>
                    <a:pt x="177975" y="861877"/>
                    <a:pt x="164939" y="837481"/>
                  </a:cubicBezTo>
                  <a:cubicBezTo>
                    <a:pt x="157064" y="816571"/>
                    <a:pt x="143761" y="797973"/>
                    <a:pt x="123286" y="788188"/>
                  </a:cubicBezTo>
                  <a:moveTo>
                    <a:pt x="150429" y="788858"/>
                  </a:moveTo>
                  <a:cubicBezTo>
                    <a:pt x="146978" y="792645"/>
                    <a:pt x="153311" y="798945"/>
                    <a:pt x="157131" y="795560"/>
                  </a:cubicBezTo>
                  <a:cubicBezTo>
                    <a:pt x="160717" y="791673"/>
                    <a:pt x="154283" y="785239"/>
                    <a:pt x="150429" y="788858"/>
                  </a:cubicBezTo>
                  <a:moveTo>
                    <a:pt x="166983" y="822569"/>
                  </a:moveTo>
                  <a:cubicBezTo>
                    <a:pt x="163264" y="826021"/>
                    <a:pt x="168826" y="833159"/>
                    <a:pt x="173015" y="829941"/>
                  </a:cubicBezTo>
                  <a:cubicBezTo>
                    <a:pt x="176701" y="826423"/>
                    <a:pt x="171172" y="819285"/>
                    <a:pt x="166983" y="822569"/>
                  </a:cubicBezTo>
                  <a:moveTo>
                    <a:pt x="177539" y="833561"/>
                  </a:moveTo>
                  <a:cubicBezTo>
                    <a:pt x="181962" y="838051"/>
                    <a:pt x="186453" y="842474"/>
                    <a:pt x="191043" y="846864"/>
                  </a:cubicBezTo>
                  <a:cubicBezTo>
                    <a:pt x="190909" y="841871"/>
                    <a:pt x="190742" y="836912"/>
                    <a:pt x="190541" y="831986"/>
                  </a:cubicBezTo>
                  <a:cubicBezTo>
                    <a:pt x="186185" y="832455"/>
                    <a:pt x="181862" y="832957"/>
                    <a:pt x="177539" y="833561"/>
                  </a:cubicBezTo>
                  <a:moveTo>
                    <a:pt x="136154" y="855242"/>
                  </a:moveTo>
                  <a:cubicBezTo>
                    <a:pt x="134713" y="859899"/>
                    <a:pt x="136322" y="861508"/>
                    <a:pt x="141013" y="860100"/>
                  </a:cubicBezTo>
                  <a:cubicBezTo>
                    <a:pt x="142454" y="855342"/>
                    <a:pt x="140846" y="853734"/>
                    <a:pt x="136154" y="855242"/>
                  </a:cubicBezTo>
                  <a:moveTo>
                    <a:pt x="141315" y="863385"/>
                  </a:moveTo>
                  <a:cubicBezTo>
                    <a:pt x="148787" y="879302"/>
                    <a:pt x="162158" y="890997"/>
                    <a:pt x="174724" y="902926"/>
                  </a:cubicBezTo>
                  <a:cubicBezTo>
                    <a:pt x="166011" y="887914"/>
                    <a:pt x="154015" y="875080"/>
                    <a:pt x="141315" y="863385"/>
                  </a:cubicBezTo>
                  <a:moveTo>
                    <a:pt x="172713" y="879603"/>
                  </a:moveTo>
                  <a:cubicBezTo>
                    <a:pt x="178310" y="885702"/>
                    <a:pt x="184006" y="891801"/>
                    <a:pt x="189770" y="897866"/>
                  </a:cubicBezTo>
                  <a:cubicBezTo>
                    <a:pt x="184476" y="891399"/>
                    <a:pt x="178779" y="885300"/>
                    <a:pt x="172713" y="879603"/>
                  </a:cubicBezTo>
                  <a:moveTo>
                    <a:pt x="144364" y="890259"/>
                  </a:moveTo>
                  <a:cubicBezTo>
                    <a:pt x="150831" y="902256"/>
                    <a:pt x="161086" y="911438"/>
                    <a:pt x="171842" y="919648"/>
                  </a:cubicBezTo>
                  <a:cubicBezTo>
                    <a:pt x="163498" y="909126"/>
                    <a:pt x="154216" y="899307"/>
                    <a:pt x="144364" y="890259"/>
                  </a:cubicBezTo>
                  <a:moveTo>
                    <a:pt x="222844" y="906813"/>
                  </a:moveTo>
                  <a:cubicBezTo>
                    <a:pt x="218991" y="909695"/>
                    <a:pt x="223917" y="916297"/>
                    <a:pt x="227737" y="913247"/>
                  </a:cubicBezTo>
                  <a:cubicBezTo>
                    <a:pt x="231557" y="910265"/>
                    <a:pt x="226665" y="903697"/>
                    <a:pt x="222844" y="906813"/>
                  </a:cubicBezTo>
                  <a:moveTo>
                    <a:pt x="262889" y="912745"/>
                  </a:moveTo>
                  <a:cubicBezTo>
                    <a:pt x="255885" y="916230"/>
                    <a:pt x="265670" y="924875"/>
                    <a:pt x="269758" y="919480"/>
                  </a:cubicBezTo>
                  <a:cubicBezTo>
                    <a:pt x="272841" y="915425"/>
                    <a:pt x="266675" y="910801"/>
                    <a:pt x="262889" y="912745"/>
                  </a:cubicBezTo>
                  <a:moveTo>
                    <a:pt x="204816" y="916062"/>
                  </a:moveTo>
                  <a:cubicBezTo>
                    <a:pt x="202738" y="921792"/>
                    <a:pt x="215137" y="925378"/>
                    <a:pt x="215975" y="919112"/>
                  </a:cubicBezTo>
                  <a:cubicBezTo>
                    <a:pt x="214701" y="914789"/>
                    <a:pt x="207999" y="912678"/>
                    <a:pt x="204816" y="916062"/>
                  </a:cubicBezTo>
                  <a:moveTo>
                    <a:pt x="202973" y="930672"/>
                  </a:moveTo>
                  <a:cubicBezTo>
                    <a:pt x="199387" y="934493"/>
                    <a:pt x="205821" y="940926"/>
                    <a:pt x="209675" y="937374"/>
                  </a:cubicBezTo>
                  <a:cubicBezTo>
                    <a:pt x="213093" y="933521"/>
                    <a:pt x="206760" y="927221"/>
                    <a:pt x="202973" y="930672"/>
                  </a:cubicBezTo>
                  <a:moveTo>
                    <a:pt x="222911" y="950343"/>
                  </a:moveTo>
                  <a:cubicBezTo>
                    <a:pt x="219996" y="954431"/>
                    <a:pt x="227067" y="958754"/>
                    <a:pt x="229747" y="954766"/>
                  </a:cubicBezTo>
                  <a:cubicBezTo>
                    <a:pt x="232462" y="950712"/>
                    <a:pt x="225525" y="946456"/>
                    <a:pt x="222911" y="950343"/>
                  </a:cubicBezTo>
                  <a:moveTo>
                    <a:pt x="209910" y="957782"/>
                  </a:moveTo>
                  <a:cubicBezTo>
                    <a:pt x="207128" y="962675"/>
                    <a:pt x="214500" y="970047"/>
                    <a:pt x="219426" y="967299"/>
                  </a:cubicBezTo>
                  <a:cubicBezTo>
                    <a:pt x="221806" y="962474"/>
                    <a:pt x="214701" y="955369"/>
                    <a:pt x="209910" y="957782"/>
                  </a:cubicBezTo>
                  <a:moveTo>
                    <a:pt x="203308" y="968371"/>
                  </a:moveTo>
                  <a:cubicBezTo>
                    <a:pt x="209038" y="977586"/>
                    <a:pt x="217349" y="984691"/>
                    <a:pt x="227167" y="989282"/>
                  </a:cubicBezTo>
                  <a:cubicBezTo>
                    <a:pt x="220633" y="980837"/>
                    <a:pt x="212322" y="974001"/>
                    <a:pt x="203308" y="968371"/>
                  </a:cubicBezTo>
                  <a:moveTo>
                    <a:pt x="231289" y="975207"/>
                  </a:moveTo>
                  <a:cubicBezTo>
                    <a:pt x="241845" y="985796"/>
                    <a:pt x="252869" y="996352"/>
                    <a:pt x="266307" y="1003255"/>
                  </a:cubicBezTo>
                  <a:cubicBezTo>
                    <a:pt x="256455" y="991795"/>
                    <a:pt x="243755" y="983417"/>
                    <a:pt x="231289" y="975207"/>
                  </a:cubicBezTo>
                  <a:moveTo>
                    <a:pt x="271233" y="1003590"/>
                  </a:moveTo>
                  <a:cubicBezTo>
                    <a:pt x="268317" y="1008114"/>
                    <a:pt x="275824" y="1014246"/>
                    <a:pt x="279878" y="1010828"/>
                  </a:cubicBezTo>
                  <a:cubicBezTo>
                    <a:pt x="282760" y="1006238"/>
                    <a:pt x="275254" y="1000105"/>
                    <a:pt x="271233" y="1003590"/>
                  </a:cubicBezTo>
                  <a:moveTo>
                    <a:pt x="466529" y="1012973"/>
                  </a:moveTo>
                  <a:cubicBezTo>
                    <a:pt x="465390" y="1018971"/>
                    <a:pt x="477755" y="1018971"/>
                    <a:pt x="476649" y="1012973"/>
                  </a:cubicBezTo>
                  <a:cubicBezTo>
                    <a:pt x="474672" y="1009388"/>
                    <a:pt x="468473" y="1009388"/>
                    <a:pt x="466529" y="1012973"/>
                  </a:cubicBezTo>
                  <a:moveTo>
                    <a:pt x="329942" y="1026578"/>
                  </a:moveTo>
                  <a:cubicBezTo>
                    <a:pt x="339828" y="1030633"/>
                    <a:pt x="350115" y="1033749"/>
                    <a:pt x="360671" y="1035592"/>
                  </a:cubicBezTo>
                  <a:cubicBezTo>
                    <a:pt x="351121" y="1030532"/>
                    <a:pt x="341269" y="1021384"/>
                    <a:pt x="329942" y="1026578"/>
                  </a:cubicBezTo>
                  <a:close/>
                </a:path>
              </a:pathLst>
            </a:custGeom>
            <a:grpFill/>
            <a:ln w="3349" cap="flat">
              <a:noFill/>
              <a:prstDash val="solid"/>
              <a:miter/>
            </a:ln>
          </p:spPr>
          <p:txBody>
            <a:bodyPr rtlCol="0" anchor="ctr">
              <a:spAutoFit/>
            </a:bodyPr>
            <a:lstStyle/>
            <a:p>
              <a:endParaRPr lang="zh-CN" altLang="en-US" dirty="0"/>
            </a:p>
          </p:txBody>
        </p:sp>
        <p:sp>
          <p:nvSpPr>
            <p:cNvPr id="51" name="任意多边形: 形状 50">
              <a:extLst>
                <a:ext uri="{FF2B5EF4-FFF2-40B4-BE49-F238E27FC236}">
                  <a16:creationId xmlns:a16="http://schemas.microsoft.com/office/drawing/2014/main" id="{B6401B67-694A-4430-C9F9-6EAF4C573DFE}"/>
                </a:ext>
              </a:extLst>
            </p:cNvPr>
            <p:cNvSpPr/>
            <p:nvPr/>
          </p:nvSpPr>
          <p:spPr>
            <a:xfrm>
              <a:off x="6712083" y="3947898"/>
              <a:ext cx="10169" cy="8869"/>
            </a:xfrm>
            <a:custGeom>
              <a:avLst/>
              <a:gdLst>
                <a:gd name="connsiteX0" fmla="*/ 668 w 10169"/>
                <a:gd name="connsiteY0" fmla="*/ 1901 h 8869"/>
                <a:gd name="connsiteX1" fmla="*/ 9514 w 10169"/>
                <a:gd name="connsiteY1" fmla="*/ 6995 h 8869"/>
                <a:gd name="connsiteX2" fmla="*/ 668 w 10169"/>
                <a:gd name="connsiteY2" fmla="*/ 1901 h 8869"/>
              </a:gdLst>
              <a:ahLst/>
              <a:cxnLst>
                <a:cxn ang="0">
                  <a:pos x="connsiteX0" y="connsiteY0"/>
                </a:cxn>
                <a:cxn ang="0">
                  <a:pos x="connsiteX1" y="connsiteY1"/>
                </a:cxn>
                <a:cxn ang="0">
                  <a:pos x="connsiteX2" y="connsiteY2"/>
                </a:cxn>
              </a:cxnLst>
              <a:rect l="l" t="t" r="r" b="b"/>
              <a:pathLst>
                <a:path w="10169" h="8869">
                  <a:moveTo>
                    <a:pt x="668" y="1901"/>
                  </a:moveTo>
                  <a:cubicBezTo>
                    <a:pt x="3784" y="-2690"/>
                    <a:pt x="12631" y="1834"/>
                    <a:pt x="9514" y="6995"/>
                  </a:cubicBezTo>
                  <a:cubicBezTo>
                    <a:pt x="6364" y="11552"/>
                    <a:pt x="-2482" y="6995"/>
                    <a:pt x="668" y="1901"/>
                  </a:cubicBezTo>
                  <a:close/>
                </a:path>
              </a:pathLst>
            </a:custGeom>
            <a:grpFill/>
            <a:ln w="3349" cap="flat">
              <a:noFill/>
              <a:prstDash val="solid"/>
              <a:miter/>
            </a:ln>
          </p:spPr>
          <p:txBody>
            <a:bodyPr rtlCol="0" anchor="ctr">
              <a:spAutoFit/>
            </a:bodyPr>
            <a:lstStyle/>
            <a:p>
              <a:endParaRPr lang="zh-CN" altLang="en-US"/>
            </a:p>
          </p:txBody>
        </p:sp>
        <p:sp>
          <p:nvSpPr>
            <p:cNvPr id="52" name="任意多边形: 形状 51">
              <a:extLst>
                <a:ext uri="{FF2B5EF4-FFF2-40B4-BE49-F238E27FC236}">
                  <a16:creationId xmlns:a16="http://schemas.microsoft.com/office/drawing/2014/main" id="{AE90C569-1179-CAC1-879B-BFA9D8EE67F8}"/>
                </a:ext>
              </a:extLst>
            </p:cNvPr>
            <p:cNvSpPr/>
            <p:nvPr/>
          </p:nvSpPr>
          <p:spPr>
            <a:xfrm>
              <a:off x="6762513" y="3953918"/>
              <a:ext cx="6365" cy="6713"/>
            </a:xfrm>
            <a:custGeom>
              <a:avLst/>
              <a:gdLst>
                <a:gd name="connsiteX0" fmla="*/ 0 w 6365"/>
                <a:gd name="connsiteY0" fmla="*/ 2181 h 6713"/>
                <a:gd name="connsiteX1" fmla="*/ 1910 w 6365"/>
                <a:gd name="connsiteY1" fmla="*/ 6504 h 6713"/>
                <a:gd name="connsiteX2" fmla="*/ 0 w 6365"/>
                <a:gd name="connsiteY2" fmla="*/ 2181 h 6713"/>
              </a:gdLst>
              <a:ahLst/>
              <a:cxnLst>
                <a:cxn ang="0">
                  <a:pos x="connsiteX0" y="connsiteY0"/>
                </a:cxn>
                <a:cxn ang="0">
                  <a:pos x="connsiteX1" y="connsiteY1"/>
                </a:cxn>
                <a:cxn ang="0">
                  <a:pos x="connsiteX2" y="connsiteY2"/>
                </a:cxn>
              </a:cxnLst>
              <a:rect l="l" t="t" r="r" b="b"/>
              <a:pathLst>
                <a:path w="6365" h="6713">
                  <a:moveTo>
                    <a:pt x="0" y="2181"/>
                  </a:moveTo>
                  <a:cubicBezTo>
                    <a:pt x="4725" y="-5158"/>
                    <a:pt x="10589"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3" name="任意多边形: 形状 52">
              <a:extLst>
                <a:ext uri="{FF2B5EF4-FFF2-40B4-BE49-F238E27FC236}">
                  <a16:creationId xmlns:a16="http://schemas.microsoft.com/office/drawing/2014/main" id="{416A6960-5AE4-C730-5677-4073528C2F70}"/>
                </a:ext>
              </a:extLst>
            </p:cNvPr>
            <p:cNvSpPr/>
            <p:nvPr/>
          </p:nvSpPr>
          <p:spPr>
            <a:xfrm>
              <a:off x="6781659" y="3959008"/>
              <a:ext cx="5893" cy="5893"/>
            </a:xfrm>
            <a:custGeom>
              <a:avLst/>
              <a:gdLst>
                <a:gd name="connsiteX0" fmla="*/ 524 w 5893"/>
                <a:gd name="connsiteY0" fmla="*/ 542 h 5893"/>
                <a:gd name="connsiteX1" fmla="*/ 5383 w 5893"/>
                <a:gd name="connsiteY1" fmla="*/ 5401 h 5893"/>
                <a:gd name="connsiteX2" fmla="*/ 524 w 5893"/>
                <a:gd name="connsiteY2" fmla="*/ 542 h 5893"/>
              </a:gdLst>
              <a:ahLst/>
              <a:cxnLst>
                <a:cxn ang="0">
                  <a:pos x="connsiteX0" y="connsiteY0"/>
                </a:cxn>
                <a:cxn ang="0">
                  <a:pos x="connsiteX1" y="connsiteY1"/>
                </a:cxn>
                <a:cxn ang="0">
                  <a:pos x="connsiteX2" y="connsiteY2"/>
                </a:cxn>
              </a:cxnLst>
              <a:rect l="l" t="t" r="r" b="b"/>
              <a:pathLst>
                <a:path w="5893" h="5893">
                  <a:moveTo>
                    <a:pt x="524" y="542"/>
                  </a:moveTo>
                  <a:cubicBezTo>
                    <a:pt x="5215" y="-966"/>
                    <a:pt x="6824" y="676"/>
                    <a:pt x="5383" y="5401"/>
                  </a:cubicBezTo>
                  <a:cubicBezTo>
                    <a:pt x="692" y="6809"/>
                    <a:pt x="-950" y="5200"/>
                    <a:pt x="524" y="542"/>
                  </a:cubicBezTo>
                  <a:close/>
                </a:path>
              </a:pathLst>
            </a:custGeom>
            <a:grpFill/>
            <a:ln w="3349" cap="flat">
              <a:noFill/>
              <a:prstDash val="solid"/>
              <a:miter/>
            </a:ln>
          </p:spPr>
          <p:txBody>
            <a:bodyPr rtlCol="0" anchor="ctr">
              <a:spAutoFit/>
            </a:bodyPr>
            <a:lstStyle/>
            <a:p>
              <a:endParaRPr lang="zh-CN" altLang="en-US"/>
            </a:p>
          </p:txBody>
        </p:sp>
        <p:sp>
          <p:nvSpPr>
            <p:cNvPr id="54" name="任意多边形: 形状 53">
              <a:extLst>
                <a:ext uri="{FF2B5EF4-FFF2-40B4-BE49-F238E27FC236}">
                  <a16:creationId xmlns:a16="http://schemas.microsoft.com/office/drawing/2014/main" id="{96E48B93-C5D3-CC53-C043-AC1811F0EF0B}"/>
                </a:ext>
              </a:extLst>
            </p:cNvPr>
            <p:cNvSpPr/>
            <p:nvPr/>
          </p:nvSpPr>
          <p:spPr>
            <a:xfrm>
              <a:off x="6512913" y="3975946"/>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5" name="任意多边形: 形状 54">
              <a:extLst>
                <a:ext uri="{FF2B5EF4-FFF2-40B4-BE49-F238E27FC236}">
                  <a16:creationId xmlns:a16="http://schemas.microsoft.com/office/drawing/2014/main" id="{25F0B5D9-2B72-0ED1-A4C0-54EACE8D66DB}"/>
                </a:ext>
              </a:extLst>
            </p:cNvPr>
            <p:cNvSpPr/>
            <p:nvPr/>
          </p:nvSpPr>
          <p:spPr>
            <a:xfrm>
              <a:off x="6381208" y="4029037"/>
              <a:ext cx="8985" cy="8047"/>
            </a:xfrm>
            <a:custGeom>
              <a:avLst/>
              <a:gdLst>
                <a:gd name="connsiteX0" fmla="*/ 4720 w 8985"/>
                <a:gd name="connsiteY0" fmla="*/ 80 h 8047"/>
                <a:gd name="connsiteX1" fmla="*/ 4318 w 8985"/>
                <a:gd name="connsiteY1" fmla="*/ 7989 h 8047"/>
                <a:gd name="connsiteX2" fmla="*/ 4720 w 8985"/>
                <a:gd name="connsiteY2" fmla="*/ 80 h 8047"/>
              </a:gdLst>
              <a:ahLst/>
              <a:cxnLst>
                <a:cxn ang="0">
                  <a:pos x="connsiteX0" y="connsiteY0"/>
                </a:cxn>
                <a:cxn ang="0">
                  <a:pos x="connsiteX1" y="connsiteY1"/>
                </a:cxn>
                <a:cxn ang="0">
                  <a:pos x="connsiteX2" y="connsiteY2"/>
                </a:cxn>
              </a:cxnLst>
              <a:rect l="l" t="t" r="r" b="b"/>
              <a:pathLst>
                <a:path w="8985" h="8047">
                  <a:moveTo>
                    <a:pt x="4720" y="80"/>
                  </a:moveTo>
                  <a:cubicBezTo>
                    <a:pt x="11020" y="-958"/>
                    <a:pt x="9880" y="8425"/>
                    <a:pt x="4318" y="7989"/>
                  </a:cubicBezTo>
                  <a:cubicBezTo>
                    <a:pt x="-2083" y="8860"/>
                    <a:pt x="-876" y="-288"/>
                    <a:pt x="4720" y="80"/>
                  </a:cubicBezTo>
                  <a:close/>
                </a:path>
              </a:pathLst>
            </a:custGeom>
            <a:grpFill/>
            <a:ln w="3349" cap="flat">
              <a:noFill/>
              <a:prstDash val="solid"/>
              <a:miter/>
            </a:ln>
          </p:spPr>
          <p:txBody>
            <a:bodyPr rtlCol="0" anchor="ctr">
              <a:spAutoFit/>
            </a:bodyPr>
            <a:lstStyle/>
            <a:p>
              <a:endParaRPr lang="zh-CN" altLang="en-US"/>
            </a:p>
          </p:txBody>
        </p:sp>
        <p:sp>
          <p:nvSpPr>
            <p:cNvPr id="56" name="任意多边形: 形状 55">
              <a:extLst>
                <a:ext uri="{FF2B5EF4-FFF2-40B4-BE49-F238E27FC236}">
                  <a16:creationId xmlns:a16="http://schemas.microsoft.com/office/drawing/2014/main" id="{EEB5469E-1635-EBAD-F8C3-E55C9618072E}"/>
                </a:ext>
              </a:extLst>
            </p:cNvPr>
            <p:cNvSpPr/>
            <p:nvPr/>
          </p:nvSpPr>
          <p:spPr>
            <a:xfrm>
              <a:off x="6309062" y="4083823"/>
              <a:ext cx="10648" cy="10791"/>
            </a:xfrm>
            <a:custGeom>
              <a:avLst/>
              <a:gdLst>
                <a:gd name="connsiteX0" fmla="*/ 6729 w 10648"/>
                <a:gd name="connsiteY0" fmla="*/ 16 h 10791"/>
                <a:gd name="connsiteX1" fmla="*/ 664 w 10648"/>
                <a:gd name="connsiteY1" fmla="*/ 10103 h 10791"/>
                <a:gd name="connsiteX2" fmla="*/ 6729 w 10648"/>
                <a:gd name="connsiteY2" fmla="*/ 16 h 10791"/>
              </a:gdLst>
              <a:ahLst/>
              <a:cxnLst>
                <a:cxn ang="0">
                  <a:pos x="connsiteX0" y="connsiteY0"/>
                </a:cxn>
                <a:cxn ang="0">
                  <a:pos x="connsiteX1" y="connsiteY1"/>
                </a:cxn>
                <a:cxn ang="0">
                  <a:pos x="connsiteX2" y="connsiteY2"/>
                </a:cxn>
              </a:cxnLst>
              <a:rect l="l" t="t" r="r" b="b"/>
              <a:pathLst>
                <a:path w="10648" h="10791">
                  <a:moveTo>
                    <a:pt x="6729" y="16"/>
                  </a:moveTo>
                  <a:cubicBezTo>
                    <a:pt x="16145" y="-553"/>
                    <a:pt x="6360" y="14090"/>
                    <a:pt x="664" y="10103"/>
                  </a:cubicBezTo>
                  <a:cubicBezTo>
                    <a:pt x="-1749" y="5914"/>
                    <a:pt x="2909" y="1156"/>
                    <a:pt x="6729" y="16"/>
                  </a:cubicBezTo>
                  <a:close/>
                </a:path>
              </a:pathLst>
            </a:custGeom>
            <a:grpFill/>
            <a:ln w="3349" cap="flat">
              <a:noFill/>
              <a:prstDash val="solid"/>
              <a:miter/>
            </a:ln>
          </p:spPr>
          <p:txBody>
            <a:bodyPr rtlCol="0" anchor="ctr">
              <a:spAutoFit/>
            </a:bodyPr>
            <a:lstStyle/>
            <a:p>
              <a:endParaRPr lang="zh-CN" altLang="en-US"/>
            </a:p>
          </p:txBody>
        </p:sp>
        <p:sp>
          <p:nvSpPr>
            <p:cNvPr id="57" name="任意多边形: 形状 56">
              <a:extLst>
                <a:ext uri="{FF2B5EF4-FFF2-40B4-BE49-F238E27FC236}">
                  <a16:creationId xmlns:a16="http://schemas.microsoft.com/office/drawing/2014/main" id="{9FFD5497-7F46-300C-CA94-7044CAAD1DA8}"/>
                </a:ext>
              </a:extLst>
            </p:cNvPr>
            <p:cNvSpPr/>
            <p:nvPr/>
          </p:nvSpPr>
          <p:spPr>
            <a:xfrm>
              <a:off x="6553125" y="4116688"/>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8" name="任意多边形: 形状 57">
              <a:extLst>
                <a:ext uri="{FF2B5EF4-FFF2-40B4-BE49-F238E27FC236}">
                  <a16:creationId xmlns:a16="http://schemas.microsoft.com/office/drawing/2014/main" id="{E9236243-4E1A-5713-4A9E-AA7CAF3929B6}"/>
                </a:ext>
              </a:extLst>
            </p:cNvPr>
            <p:cNvSpPr/>
            <p:nvPr/>
          </p:nvSpPr>
          <p:spPr>
            <a:xfrm>
              <a:off x="6491082" y="4148276"/>
              <a:ext cx="6389" cy="6713"/>
            </a:xfrm>
            <a:custGeom>
              <a:avLst/>
              <a:gdLst>
                <a:gd name="connsiteX0" fmla="*/ 0 w 6389"/>
                <a:gd name="connsiteY0" fmla="*/ 2181 h 6713"/>
                <a:gd name="connsiteX1" fmla="*/ 1910 w 6389"/>
                <a:gd name="connsiteY1" fmla="*/ 6504 h 6713"/>
                <a:gd name="connsiteX2" fmla="*/ 0 w 6389"/>
                <a:gd name="connsiteY2" fmla="*/ 2181 h 6713"/>
              </a:gdLst>
              <a:ahLst/>
              <a:cxnLst>
                <a:cxn ang="0">
                  <a:pos x="connsiteX0" y="connsiteY0"/>
                </a:cxn>
                <a:cxn ang="0">
                  <a:pos x="connsiteX1" y="connsiteY1"/>
                </a:cxn>
                <a:cxn ang="0">
                  <a:pos x="connsiteX2" y="connsiteY2"/>
                </a:cxn>
              </a:cxnLst>
              <a:rect l="l" t="t" r="r" b="b"/>
              <a:pathLst>
                <a:path w="6389" h="6713">
                  <a:moveTo>
                    <a:pt x="0" y="2181"/>
                  </a:moveTo>
                  <a:cubicBezTo>
                    <a:pt x="4758" y="-5158"/>
                    <a:pt x="10623"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9" name="任意多边形: 形状 58">
              <a:extLst>
                <a:ext uri="{FF2B5EF4-FFF2-40B4-BE49-F238E27FC236}">
                  <a16:creationId xmlns:a16="http://schemas.microsoft.com/office/drawing/2014/main" id="{8B04A422-F6B4-ED5E-909F-BA0CFAF6A1AC}"/>
                </a:ext>
              </a:extLst>
            </p:cNvPr>
            <p:cNvSpPr/>
            <p:nvPr/>
          </p:nvSpPr>
          <p:spPr>
            <a:xfrm>
              <a:off x="6458681" y="4167711"/>
              <a:ext cx="8276" cy="8921"/>
            </a:xfrm>
            <a:custGeom>
              <a:avLst/>
              <a:gdLst>
                <a:gd name="connsiteX0" fmla="*/ 4286 w 8276"/>
                <a:gd name="connsiteY0" fmla="*/ 3 h 8921"/>
                <a:gd name="connsiteX1" fmla="*/ 4017 w 8276"/>
                <a:gd name="connsiteY1" fmla="*/ 8917 h 8921"/>
                <a:gd name="connsiteX2" fmla="*/ 4286 w 8276"/>
                <a:gd name="connsiteY2" fmla="*/ 3 h 8921"/>
              </a:gdLst>
              <a:ahLst/>
              <a:cxnLst>
                <a:cxn ang="0">
                  <a:pos x="connsiteX0" y="connsiteY0"/>
                </a:cxn>
                <a:cxn ang="0">
                  <a:pos x="connsiteX1" y="connsiteY1"/>
                </a:cxn>
                <a:cxn ang="0">
                  <a:pos x="connsiteX2" y="connsiteY2"/>
                </a:cxn>
              </a:cxnLst>
              <a:rect l="l" t="t" r="r" b="b"/>
              <a:pathLst>
                <a:path w="8276" h="8921">
                  <a:moveTo>
                    <a:pt x="4286" y="3"/>
                  </a:moveTo>
                  <a:cubicBezTo>
                    <a:pt x="9848" y="-131"/>
                    <a:pt x="9446" y="9151"/>
                    <a:pt x="4017" y="8917"/>
                  </a:cubicBezTo>
                  <a:cubicBezTo>
                    <a:pt x="-1612" y="8950"/>
                    <a:pt x="-1143" y="-198"/>
                    <a:pt x="4286" y="3"/>
                  </a:cubicBezTo>
                  <a:close/>
                </a:path>
              </a:pathLst>
            </a:custGeom>
            <a:grpFill/>
            <a:ln w="3349" cap="flat">
              <a:noFill/>
              <a:prstDash val="solid"/>
              <a:miter/>
            </a:ln>
          </p:spPr>
          <p:txBody>
            <a:bodyPr rtlCol="0" anchor="ctr">
              <a:spAutoFit/>
            </a:bodyPr>
            <a:lstStyle/>
            <a:p>
              <a:endParaRPr lang="zh-CN" altLang="en-US"/>
            </a:p>
          </p:txBody>
        </p:sp>
        <p:sp>
          <p:nvSpPr>
            <p:cNvPr id="60" name="任意多边形: 形状 59">
              <a:extLst>
                <a:ext uri="{FF2B5EF4-FFF2-40B4-BE49-F238E27FC236}">
                  <a16:creationId xmlns:a16="http://schemas.microsoft.com/office/drawing/2014/main" id="{1479AC48-5C00-6835-6908-4124469D8943}"/>
                </a:ext>
              </a:extLst>
            </p:cNvPr>
            <p:cNvSpPr/>
            <p:nvPr/>
          </p:nvSpPr>
          <p:spPr>
            <a:xfrm>
              <a:off x="6221377"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1" name="任意多边形: 形状 60">
              <a:extLst>
                <a:ext uri="{FF2B5EF4-FFF2-40B4-BE49-F238E27FC236}">
                  <a16:creationId xmlns:a16="http://schemas.microsoft.com/office/drawing/2014/main" id="{37F6333D-123F-06C3-FD7F-E4168CA8AD7C}"/>
                </a:ext>
              </a:extLst>
            </p:cNvPr>
            <p:cNvSpPr/>
            <p:nvPr/>
          </p:nvSpPr>
          <p:spPr>
            <a:xfrm>
              <a:off x="6231429"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2" name="任意多边形: 形状 61">
              <a:extLst>
                <a:ext uri="{FF2B5EF4-FFF2-40B4-BE49-F238E27FC236}">
                  <a16:creationId xmlns:a16="http://schemas.microsoft.com/office/drawing/2014/main" id="{CCF3CC24-A177-4D88-0F29-470FA664A776}"/>
                </a:ext>
              </a:extLst>
            </p:cNvPr>
            <p:cNvSpPr/>
            <p:nvPr/>
          </p:nvSpPr>
          <p:spPr>
            <a:xfrm>
              <a:off x="6204236" y="4196265"/>
              <a:ext cx="19971" cy="21647"/>
            </a:xfrm>
            <a:custGeom>
              <a:avLst/>
              <a:gdLst>
                <a:gd name="connsiteX0" fmla="*/ 0 w 19971"/>
                <a:gd name="connsiteY0" fmla="*/ 21648 h 21647"/>
                <a:gd name="connsiteX1" fmla="*/ 16051 w 19971"/>
                <a:gd name="connsiteY1" fmla="*/ 0 h 21647"/>
                <a:gd name="connsiteX2" fmla="*/ 19972 w 19971"/>
                <a:gd name="connsiteY2" fmla="*/ 10690 h 21647"/>
                <a:gd name="connsiteX3" fmla="*/ 0 w 19971"/>
                <a:gd name="connsiteY3" fmla="*/ 21648 h 21647"/>
              </a:gdLst>
              <a:ahLst/>
              <a:cxnLst>
                <a:cxn ang="0">
                  <a:pos x="connsiteX0" y="connsiteY0"/>
                </a:cxn>
                <a:cxn ang="0">
                  <a:pos x="connsiteX1" y="connsiteY1"/>
                </a:cxn>
                <a:cxn ang="0">
                  <a:pos x="connsiteX2" y="connsiteY2"/>
                </a:cxn>
                <a:cxn ang="0">
                  <a:pos x="connsiteX3" y="connsiteY3"/>
                </a:cxn>
              </a:cxnLst>
              <a:rect l="l" t="t" r="r" b="b"/>
              <a:pathLst>
                <a:path w="19971" h="21647">
                  <a:moveTo>
                    <a:pt x="0" y="21648"/>
                  </a:moveTo>
                  <a:cubicBezTo>
                    <a:pt x="5295" y="14376"/>
                    <a:pt x="10656" y="7171"/>
                    <a:pt x="16051" y="0"/>
                  </a:cubicBezTo>
                  <a:cubicBezTo>
                    <a:pt x="17358" y="3519"/>
                    <a:pt x="18665" y="7104"/>
                    <a:pt x="19972" y="10690"/>
                  </a:cubicBezTo>
                  <a:cubicBezTo>
                    <a:pt x="13337" y="14376"/>
                    <a:pt x="6702" y="18062"/>
                    <a:pt x="0" y="21648"/>
                  </a:cubicBezTo>
                  <a:close/>
                </a:path>
              </a:pathLst>
            </a:custGeom>
            <a:grpFill/>
            <a:ln w="3349" cap="flat">
              <a:noFill/>
              <a:prstDash val="solid"/>
              <a:miter/>
            </a:ln>
          </p:spPr>
          <p:txBody>
            <a:bodyPr rtlCol="0" anchor="ctr">
              <a:spAutoFit/>
            </a:bodyPr>
            <a:lstStyle/>
            <a:p>
              <a:endParaRPr lang="zh-CN" altLang="en-US"/>
            </a:p>
          </p:txBody>
        </p:sp>
        <p:sp>
          <p:nvSpPr>
            <p:cNvPr id="63" name="任意多边形: 形状 62">
              <a:extLst>
                <a:ext uri="{FF2B5EF4-FFF2-40B4-BE49-F238E27FC236}">
                  <a16:creationId xmlns:a16="http://schemas.microsoft.com/office/drawing/2014/main" id="{5D510B9C-6DAD-B514-721C-5C343FB538A8}"/>
                </a:ext>
              </a:extLst>
            </p:cNvPr>
            <p:cNvSpPr/>
            <p:nvPr/>
          </p:nvSpPr>
          <p:spPr>
            <a:xfrm>
              <a:off x="6299103" y="4202498"/>
              <a:ext cx="20982" cy="43428"/>
            </a:xfrm>
            <a:custGeom>
              <a:avLst/>
              <a:gdLst>
                <a:gd name="connsiteX0" fmla="*/ 0 w 20982"/>
                <a:gd name="connsiteY0" fmla="*/ 43429 h 43428"/>
                <a:gd name="connsiteX1" fmla="*/ 20441 w 20982"/>
                <a:gd name="connsiteY1" fmla="*/ 0 h 43428"/>
                <a:gd name="connsiteX2" fmla="*/ 0 w 20982"/>
                <a:gd name="connsiteY2" fmla="*/ 43429 h 43428"/>
              </a:gdLst>
              <a:ahLst/>
              <a:cxnLst>
                <a:cxn ang="0">
                  <a:pos x="connsiteX0" y="connsiteY0"/>
                </a:cxn>
                <a:cxn ang="0">
                  <a:pos x="connsiteX1" y="connsiteY1"/>
                </a:cxn>
                <a:cxn ang="0">
                  <a:pos x="connsiteX2" y="connsiteY2"/>
                </a:cxn>
              </a:cxnLst>
              <a:rect l="l" t="t" r="r" b="b"/>
              <a:pathLst>
                <a:path w="20982" h="43428">
                  <a:moveTo>
                    <a:pt x="0" y="43429"/>
                  </a:moveTo>
                  <a:cubicBezTo>
                    <a:pt x="1005" y="26707"/>
                    <a:pt x="11326" y="13236"/>
                    <a:pt x="20441" y="0"/>
                  </a:cubicBezTo>
                  <a:cubicBezTo>
                    <a:pt x="23356" y="18095"/>
                    <a:pt x="14208" y="33711"/>
                    <a:pt x="0" y="43429"/>
                  </a:cubicBezTo>
                  <a:close/>
                </a:path>
              </a:pathLst>
            </a:custGeom>
            <a:grpFill/>
            <a:ln w="3349" cap="flat">
              <a:noFill/>
              <a:prstDash val="solid"/>
              <a:miter/>
            </a:ln>
          </p:spPr>
          <p:txBody>
            <a:bodyPr rtlCol="0" anchor="ctr">
              <a:spAutoFit/>
            </a:bodyPr>
            <a:lstStyle/>
            <a:p>
              <a:endParaRPr lang="zh-CN" altLang="en-US"/>
            </a:p>
          </p:txBody>
        </p:sp>
        <p:sp>
          <p:nvSpPr>
            <p:cNvPr id="64" name="任意多边形: 形状 63">
              <a:extLst>
                <a:ext uri="{FF2B5EF4-FFF2-40B4-BE49-F238E27FC236}">
                  <a16:creationId xmlns:a16="http://schemas.microsoft.com/office/drawing/2014/main" id="{F932D809-AE89-0B63-B524-729983A50260}"/>
                </a:ext>
              </a:extLst>
            </p:cNvPr>
            <p:cNvSpPr/>
            <p:nvPr/>
          </p:nvSpPr>
          <p:spPr>
            <a:xfrm>
              <a:off x="6385995" y="4217778"/>
              <a:ext cx="18195" cy="21044"/>
            </a:xfrm>
            <a:custGeom>
              <a:avLst/>
              <a:gdLst>
                <a:gd name="connsiteX0" fmla="*/ 7372 w 18195"/>
                <a:gd name="connsiteY0" fmla="*/ 168 h 21044"/>
                <a:gd name="connsiteX1" fmla="*/ 18196 w 18195"/>
                <a:gd name="connsiteY1" fmla="*/ 0 h 21044"/>
                <a:gd name="connsiteX2" fmla="*/ 0 w 18195"/>
                <a:gd name="connsiteY2" fmla="*/ 21044 h 21044"/>
                <a:gd name="connsiteX3" fmla="*/ 7372 w 18195"/>
                <a:gd name="connsiteY3" fmla="*/ 168 h 21044"/>
              </a:gdLst>
              <a:ahLst/>
              <a:cxnLst>
                <a:cxn ang="0">
                  <a:pos x="connsiteX0" y="connsiteY0"/>
                </a:cxn>
                <a:cxn ang="0">
                  <a:pos x="connsiteX1" y="connsiteY1"/>
                </a:cxn>
                <a:cxn ang="0">
                  <a:pos x="connsiteX2" y="connsiteY2"/>
                </a:cxn>
                <a:cxn ang="0">
                  <a:pos x="connsiteX3" y="connsiteY3"/>
                </a:cxn>
              </a:cxnLst>
              <a:rect l="l" t="t" r="r" b="b"/>
              <a:pathLst>
                <a:path w="18195" h="21044">
                  <a:moveTo>
                    <a:pt x="7372" y="168"/>
                  </a:moveTo>
                  <a:cubicBezTo>
                    <a:pt x="10086" y="134"/>
                    <a:pt x="15482" y="33"/>
                    <a:pt x="18196" y="0"/>
                  </a:cubicBezTo>
                  <a:cubicBezTo>
                    <a:pt x="12432" y="7272"/>
                    <a:pt x="6400" y="14309"/>
                    <a:pt x="0" y="21044"/>
                  </a:cubicBezTo>
                  <a:cubicBezTo>
                    <a:pt x="2446" y="14074"/>
                    <a:pt x="4993" y="7138"/>
                    <a:pt x="7372" y="168"/>
                  </a:cubicBezTo>
                  <a:close/>
                </a:path>
              </a:pathLst>
            </a:custGeom>
            <a:grpFill/>
            <a:ln w="3349" cap="flat">
              <a:noFill/>
              <a:prstDash val="solid"/>
              <a:miter/>
            </a:ln>
          </p:spPr>
          <p:txBody>
            <a:bodyPr rtlCol="0" anchor="ctr">
              <a:spAutoFit/>
            </a:bodyPr>
            <a:lstStyle/>
            <a:p>
              <a:endParaRPr lang="zh-CN" altLang="en-US"/>
            </a:p>
          </p:txBody>
        </p:sp>
        <p:sp>
          <p:nvSpPr>
            <p:cNvPr id="65" name="任意多边形: 形状 64">
              <a:extLst>
                <a:ext uri="{FF2B5EF4-FFF2-40B4-BE49-F238E27FC236}">
                  <a16:creationId xmlns:a16="http://schemas.microsoft.com/office/drawing/2014/main" id="{985B217F-8D4A-1BA6-37D0-817FE5191CF4}"/>
                </a:ext>
              </a:extLst>
            </p:cNvPr>
            <p:cNvSpPr/>
            <p:nvPr/>
          </p:nvSpPr>
          <p:spPr>
            <a:xfrm>
              <a:off x="6276853" y="4259632"/>
              <a:ext cx="15045" cy="14074"/>
            </a:xfrm>
            <a:custGeom>
              <a:avLst/>
              <a:gdLst>
                <a:gd name="connsiteX0" fmla="*/ 0 w 15045"/>
                <a:gd name="connsiteY0" fmla="*/ 14074 h 14074"/>
                <a:gd name="connsiteX1" fmla="*/ 10254 w 15045"/>
                <a:gd name="connsiteY1" fmla="*/ 0 h 14074"/>
                <a:gd name="connsiteX2" fmla="*/ 15046 w 15045"/>
                <a:gd name="connsiteY2" fmla="*/ 7607 h 14074"/>
                <a:gd name="connsiteX3" fmla="*/ 0 w 15045"/>
                <a:gd name="connsiteY3" fmla="*/ 14074 h 14074"/>
              </a:gdLst>
              <a:ahLst/>
              <a:cxnLst>
                <a:cxn ang="0">
                  <a:pos x="connsiteX0" y="connsiteY0"/>
                </a:cxn>
                <a:cxn ang="0">
                  <a:pos x="connsiteX1" y="connsiteY1"/>
                </a:cxn>
                <a:cxn ang="0">
                  <a:pos x="connsiteX2" y="connsiteY2"/>
                </a:cxn>
                <a:cxn ang="0">
                  <a:pos x="connsiteX3" y="connsiteY3"/>
                </a:cxn>
              </a:cxnLst>
              <a:rect l="l" t="t" r="r" b="b"/>
              <a:pathLst>
                <a:path w="15045" h="14074">
                  <a:moveTo>
                    <a:pt x="0" y="14074"/>
                  </a:moveTo>
                  <a:cubicBezTo>
                    <a:pt x="3351" y="9316"/>
                    <a:pt x="6769" y="4658"/>
                    <a:pt x="10254" y="0"/>
                  </a:cubicBezTo>
                  <a:cubicBezTo>
                    <a:pt x="11460" y="1910"/>
                    <a:pt x="13840" y="5730"/>
                    <a:pt x="15046" y="7607"/>
                  </a:cubicBezTo>
                  <a:cubicBezTo>
                    <a:pt x="10019" y="9751"/>
                    <a:pt x="5026" y="11930"/>
                    <a:pt x="0" y="14074"/>
                  </a:cubicBezTo>
                  <a:close/>
                </a:path>
              </a:pathLst>
            </a:custGeom>
            <a:grpFill/>
            <a:ln w="3349" cap="flat">
              <a:noFill/>
              <a:prstDash val="solid"/>
              <a:miter/>
            </a:ln>
          </p:spPr>
          <p:txBody>
            <a:bodyPr rtlCol="0" anchor="ctr">
              <a:spAutoFit/>
            </a:bodyPr>
            <a:lstStyle/>
            <a:p>
              <a:endParaRPr lang="zh-CN" altLang="en-US"/>
            </a:p>
          </p:txBody>
        </p:sp>
        <p:sp>
          <p:nvSpPr>
            <p:cNvPr id="66" name="任意多边形: 形状 65">
              <a:extLst>
                <a:ext uri="{FF2B5EF4-FFF2-40B4-BE49-F238E27FC236}">
                  <a16:creationId xmlns:a16="http://schemas.microsoft.com/office/drawing/2014/main" id="{52E4C808-A07D-A754-8D82-52A7D5ADEE65}"/>
                </a:ext>
              </a:extLst>
            </p:cNvPr>
            <p:cNvSpPr/>
            <p:nvPr/>
          </p:nvSpPr>
          <p:spPr>
            <a:xfrm>
              <a:off x="6153202" y="4329266"/>
              <a:ext cx="8697" cy="10187"/>
            </a:xfrm>
            <a:custGeom>
              <a:avLst/>
              <a:gdLst>
                <a:gd name="connsiteX0" fmla="*/ 4758 w 8697"/>
                <a:gd name="connsiteY0" fmla="*/ 0 h 10187"/>
                <a:gd name="connsiteX1" fmla="*/ 3953 w 8697"/>
                <a:gd name="connsiteY1" fmla="*/ 10187 h 10187"/>
                <a:gd name="connsiteX2" fmla="*/ 4758 w 8697"/>
                <a:gd name="connsiteY2" fmla="*/ 0 h 10187"/>
              </a:gdLst>
              <a:ahLst/>
              <a:cxnLst>
                <a:cxn ang="0">
                  <a:pos x="connsiteX0" y="connsiteY0"/>
                </a:cxn>
                <a:cxn ang="0">
                  <a:pos x="connsiteX1" y="connsiteY1"/>
                </a:cxn>
                <a:cxn ang="0">
                  <a:pos x="connsiteX2" y="connsiteY2"/>
                </a:cxn>
              </a:cxnLst>
              <a:rect l="l" t="t" r="r" b="b"/>
              <a:pathLst>
                <a:path w="8697" h="10187">
                  <a:moveTo>
                    <a:pt x="4758" y="0"/>
                  </a:moveTo>
                  <a:cubicBezTo>
                    <a:pt x="10689" y="302"/>
                    <a:pt x="9516" y="10187"/>
                    <a:pt x="3953" y="10187"/>
                  </a:cubicBezTo>
                  <a:cubicBezTo>
                    <a:pt x="-2011" y="9852"/>
                    <a:pt x="-805" y="-67"/>
                    <a:pt x="4758" y="0"/>
                  </a:cubicBezTo>
                  <a:close/>
                </a:path>
              </a:pathLst>
            </a:custGeom>
            <a:grpFill/>
            <a:ln w="3349" cap="flat">
              <a:noFill/>
              <a:prstDash val="solid"/>
              <a:miter/>
            </a:ln>
          </p:spPr>
          <p:txBody>
            <a:bodyPr rtlCol="0" anchor="ctr">
              <a:spAutoFit/>
            </a:bodyPr>
            <a:lstStyle/>
            <a:p>
              <a:endParaRPr lang="zh-CN" altLang="en-US"/>
            </a:p>
          </p:txBody>
        </p:sp>
        <p:sp>
          <p:nvSpPr>
            <p:cNvPr id="67" name="任意多边形: 形状 66">
              <a:extLst>
                <a:ext uri="{FF2B5EF4-FFF2-40B4-BE49-F238E27FC236}">
                  <a16:creationId xmlns:a16="http://schemas.microsoft.com/office/drawing/2014/main" id="{31E4695F-6558-F76C-B401-90BF680C9709}"/>
                </a:ext>
              </a:extLst>
            </p:cNvPr>
            <p:cNvSpPr/>
            <p:nvPr/>
          </p:nvSpPr>
          <p:spPr>
            <a:xfrm>
              <a:off x="6134033" y="4362642"/>
              <a:ext cx="13538" cy="33912"/>
            </a:xfrm>
            <a:custGeom>
              <a:avLst/>
              <a:gdLst>
                <a:gd name="connsiteX0" fmla="*/ 0 w 13538"/>
                <a:gd name="connsiteY0" fmla="*/ 33912 h 33912"/>
                <a:gd name="connsiteX1" fmla="*/ 13538 w 13538"/>
                <a:gd name="connsiteY1" fmla="*/ 0 h 33912"/>
                <a:gd name="connsiteX2" fmla="*/ 0 w 13538"/>
                <a:gd name="connsiteY2" fmla="*/ 33912 h 33912"/>
              </a:gdLst>
              <a:ahLst/>
              <a:cxnLst>
                <a:cxn ang="0">
                  <a:pos x="connsiteX0" y="connsiteY0"/>
                </a:cxn>
                <a:cxn ang="0">
                  <a:pos x="connsiteX1" y="connsiteY1"/>
                </a:cxn>
                <a:cxn ang="0">
                  <a:pos x="connsiteX2" y="connsiteY2"/>
                </a:cxn>
              </a:cxnLst>
              <a:rect l="l" t="t" r="r" b="b"/>
              <a:pathLst>
                <a:path w="13538" h="33912">
                  <a:moveTo>
                    <a:pt x="0" y="33912"/>
                  </a:moveTo>
                  <a:cubicBezTo>
                    <a:pt x="1474" y="21614"/>
                    <a:pt x="5764" y="9718"/>
                    <a:pt x="13538" y="0"/>
                  </a:cubicBezTo>
                  <a:cubicBezTo>
                    <a:pt x="12064" y="12298"/>
                    <a:pt x="7774" y="24161"/>
                    <a:pt x="0" y="33912"/>
                  </a:cubicBezTo>
                  <a:close/>
                </a:path>
              </a:pathLst>
            </a:custGeom>
            <a:grpFill/>
            <a:ln w="3349" cap="flat">
              <a:noFill/>
              <a:prstDash val="solid"/>
              <a:miter/>
            </a:ln>
          </p:spPr>
          <p:txBody>
            <a:bodyPr rtlCol="0" anchor="ctr">
              <a:spAutoFit/>
            </a:bodyPr>
            <a:lstStyle/>
            <a:p>
              <a:endParaRPr lang="zh-CN" altLang="en-US"/>
            </a:p>
          </p:txBody>
        </p:sp>
        <p:sp>
          <p:nvSpPr>
            <p:cNvPr id="68" name="任意多边形: 形状 67">
              <a:extLst>
                <a:ext uri="{FF2B5EF4-FFF2-40B4-BE49-F238E27FC236}">
                  <a16:creationId xmlns:a16="http://schemas.microsoft.com/office/drawing/2014/main" id="{B0D615AB-9FF1-3B17-B51E-B8C56FD8D265}"/>
                </a:ext>
              </a:extLst>
            </p:cNvPr>
            <p:cNvSpPr/>
            <p:nvPr/>
          </p:nvSpPr>
          <p:spPr>
            <a:xfrm>
              <a:off x="6312180" y="4364887"/>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69" name="任意多边形: 形状 68">
              <a:extLst>
                <a:ext uri="{FF2B5EF4-FFF2-40B4-BE49-F238E27FC236}">
                  <a16:creationId xmlns:a16="http://schemas.microsoft.com/office/drawing/2014/main" id="{D1C51633-3B06-608B-985F-C0A7AFEF398E}"/>
                </a:ext>
              </a:extLst>
            </p:cNvPr>
            <p:cNvSpPr/>
            <p:nvPr/>
          </p:nvSpPr>
          <p:spPr>
            <a:xfrm>
              <a:off x="6131226" y="4405099"/>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70" name="任意多边形: 形状 69">
              <a:extLst>
                <a:ext uri="{FF2B5EF4-FFF2-40B4-BE49-F238E27FC236}">
                  <a16:creationId xmlns:a16="http://schemas.microsoft.com/office/drawing/2014/main" id="{ED736929-F1F1-35FF-689F-6169E2B2FCFA}"/>
                </a:ext>
              </a:extLst>
            </p:cNvPr>
            <p:cNvSpPr/>
            <p:nvPr/>
          </p:nvSpPr>
          <p:spPr>
            <a:xfrm>
              <a:off x="6126270" y="4421732"/>
              <a:ext cx="7567" cy="8198"/>
            </a:xfrm>
            <a:custGeom>
              <a:avLst/>
              <a:gdLst>
                <a:gd name="connsiteX0" fmla="*/ 1564 w 7567"/>
                <a:gd name="connsiteY0" fmla="*/ 993 h 8198"/>
                <a:gd name="connsiteX1" fmla="*/ 5987 w 7567"/>
                <a:gd name="connsiteY1" fmla="*/ 7192 h 8198"/>
                <a:gd name="connsiteX2" fmla="*/ 1564 w 7567"/>
                <a:gd name="connsiteY2" fmla="*/ 993 h 8198"/>
              </a:gdLst>
              <a:ahLst/>
              <a:cxnLst>
                <a:cxn ang="0">
                  <a:pos x="connsiteX0" y="connsiteY0"/>
                </a:cxn>
                <a:cxn ang="0">
                  <a:pos x="connsiteX1" y="connsiteY1"/>
                </a:cxn>
                <a:cxn ang="0">
                  <a:pos x="connsiteX2" y="connsiteY2"/>
                </a:cxn>
              </a:cxnLst>
              <a:rect l="l" t="t" r="r" b="b"/>
              <a:pathLst>
                <a:path w="7567" h="8198">
                  <a:moveTo>
                    <a:pt x="1564" y="993"/>
                  </a:moveTo>
                  <a:cubicBezTo>
                    <a:pt x="5551" y="-2559"/>
                    <a:pt x="10008" y="4344"/>
                    <a:pt x="5987" y="7192"/>
                  </a:cubicBezTo>
                  <a:cubicBezTo>
                    <a:pt x="2100" y="10811"/>
                    <a:pt x="-2458" y="3707"/>
                    <a:pt x="1564" y="993"/>
                  </a:cubicBezTo>
                  <a:close/>
                </a:path>
              </a:pathLst>
            </a:custGeom>
            <a:grpFill/>
            <a:ln w="3349" cap="flat">
              <a:noFill/>
              <a:prstDash val="solid"/>
              <a:miter/>
            </a:ln>
          </p:spPr>
          <p:txBody>
            <a:bodyPr rtlCol="0" anchor="ctr">
              <a:spAutoFit/>
            </a:bodyPr>
            <a:lstStyle/>
            <a:p>
              <a:endParaRPr lang="zh-CN" altLang="en-US"/>
            </a:p>
          </p:txBody>
        </p:sp>
        <p:sp>
          <p:nvSpPr>
            <p:cNvPr id="71" name="任意多边形: 形状 70">
              <a:extLst>
                <a:ext uri="{FF2B5EF4-FFF2-40B4-BE49-F238E27FC236}">
                  <a16:creationId xmlns:a16="http://schemas.microsoft.com/office/drawing/2014/main" id="{0D17A41B-85CE-C635-BB4C-9CBF37C2E3BD}"/>
                </a:ext>
              </a:extLst>
            </p:cNvPr>
            <p:cNvSpPr/>
            <p:nvPr/>
          </p:nvSpPr>
          <p:spPr>
            <a:xfrm>
              <a:off x="6290331" y="4424964"/>
              <a:ext cx="8560" cy="9077"/>
            </a:xfrm>
            <a:custGeom>
              <a:avLst/>
              <a:gdLst>
                <a:gd name="connsiteX0" fmla="*/ 1870 w 8560"/>
                <a:gd name="connsiteY0" fmla="*/ 945 h 9077"/>
                <a:gd name="connsiteX1" fmla="*/ 6661 w 8560"/>
                <a:gd name="connsiteY1" fmla="*/ 8150 h 9077"/>
                <a:gd name="connsiteX2" fmla="*/ 1870 w 8560"/>
                <a:gd name="connsiteY2" fmla="*/ 945 h 9077"/>
              </a:gdLst>
              <a:ahLst/>
              <a:cxnLst>
                <a:cxn ang="0">
                  <a:pos x="connsiteX0" y="connsiteY0"/>
                </a:cxn>
                <a:cxn ang="0">
                  <a:pos x="connsiteX1" y="connsiteY1"/>
                </a:cxn>
                <a:cxn ang="0">
                  <a:pos x="connsiteX2" y="connsiteY2"/>
                </a:cxn>
              </a:cxnLst>
              <a:rect l="l" t="t" r="r" b="b"/>
              <a:pathLst>
                <a:path w="8560" h="9077">
                  <a:moveTo>
                    <a:pt x="1870" y="945"/>
                  </a:moveTo>
                  <a:cubicBezTo>
                    <a:pt x="6427" y="-2708"/>
                    <a:pt x="11353"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2" name="任意多边形: 形状 71">
              <a:extLst>
                <a:ext uri="{FF2B5EF4-FFF2-40B4-BE49-F238E27FC236}">
                  <a16:creationId xmlns:a16="http://schemas.microsoft.com/office/drawing/2014/main" id="{A99CD4A8-6770-1C25-01E4-E67BF3CD7E43}"/>
                </a:ext>
              </a:extLst>
            </p:cNvPr>
            <p:cNvSpPr/>
            <p:nvPr/>
          </p:nvSpPr>
          <p:spPr>
            <a:xfrm>
              <a:off x="7132027" y="4527511"/>
              <a:ext cx="29973" cy="146371"/>
            </a:xfrm>
            <a:custGeom>
              <a:avLst/>
              <a:gdLst>
                <a:gd name="connsiteX0" fmla="*/ 18732 w 29973"/>
                <a:gd name="connsiteY0" fmla="*/ 82233 h 146371"/>
                <a:gd name="connsiteX1" fmla="*/ 26909 w 29973"/>
                <a:gd name="connsiteY1" fmla="*/ 0 h 146371"/>
                <a:gd name="connsiteX2" fmla="*/ 8277 w 29973"/>
                <a:gd name="connsiteY2" fmla="*/ 146372 h 146371"/>
                <a:gd name="connsiteX3" fmla="*/ 17995 w 29973"/>
                <a:gd name="connsiteY3" fmla="*/ 109276 h 146371"/>
                <a:gd name="connsiteX4" fmla="*/ 8109 w 29973"/>
                <a:gd name="connsiteY4" fmla="*/ 113967 h 146371"/>
                <a:gd name="connsiteX5" fmla="*/ 0 w 29973"/>
                <a:gd name="connsiteY5" fmla="*/ 84747 h 146371"/>
                <a:gd name="connsiteX6" fmla="*/ 18732 w 29973"/>
                <a:gd name="connsiteY6" fmla="*/ 82233 h 14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3" h="146371">
                  <a:moveTo>
                    <a:pt x="18732" y="82233"/>
                  </a:moveTo>
                  <a:cubicBezTo>
                    <a:pt x="12667" y="54353"/>
                    <a:pt x="15415" y="26004"/>
                    <a:pt x="26909" y="0"/>
                  </a:cubicBezTo>
                  <a:cubicBezTo>
                    <a:pt x="34013" y="49193"/>
                    <a:pt x="29154" y="100932"/>
                    <a:pt x="8277" y="146372"/>
                  </a:cubicBezTo>
                  <a:cubicBezTo>
                    <a:pt x="10924" y="133839"/>
                    <a:pt x="14644" y="121574"/>
                    <a:pt x="17995" y="109276"/>
                  </a:cubicBezTo>
                  <a:cubicBezTo>
                    <a:pt x="14677" y="110784"/>
                    <a:pt x="11393" y="112359"/>
                    <a:pt x="8109" y="113967"/>
                  </a:cubicBezTo>
                  <a:cubicBezTo>
                    <a:pt x="5496" y="104182"/>
                    <a:pt x="2647" y="94498"/>
                    <a:pt x="0" y="84747"/>
                  </a:cubicBezTo>
                  <a:cubicBezTo>
                    <a:pt x="6199" y="83808"/>
                    <a:pt x="12466" y="83004"/>
                    <a:pt x="18732" y="82233"/>
                  </a:cubicBezTo>
                  <a:close/>
                </a:path>
              </a:pathLst>
            </a:custGeom>
            <a:grpFill/>
            <a:ln w="3349" cap="flat">
              <a:noFill/>
              <a:prstDash val="solid"/>
              <a:miter/>
            </a:ln>
          </p:spPr>
          <p:txBody>
            <a:bodyPr rtlCol="0" anchor="ctr">
              <a:spAutoFit/>
            </a:bodyPr>
            <a:lstStyle/>
            <a:p>
              <a:endParaRPr lang="zh-CN" altLang="en-US"/>
            </a:p>
          </p:txBody>
        </p:sp>
        <p:sp>
          <p:nvSpPr>
            <p:cNvPr id="73" name="任意多边形: 形状 72">
              <a:extLst>
                <a:ext uri="{FF2B5EF4-FFF2-40B4-BE49-F238E27FC236}">
                  <a16:creationId xmlns:a16="http://schemas.microsoft.com/office/drawing/2014/main" id="{AEAB6681-72E5-60F9-92F9-D4ED02014C97}"/>
                </a:ext>
              </a:extLst>
            </p:cNvPr>
            <p:cNvSpPr/>
            <p:nvPr/>
          </p:nvSpPr>
          <p:spPr>
            <a:xfrm>
              <a:off x="6291860" y="4636215"/>
              <a:ext cx="7539" cy="8159"/>
            </a:xfrm>
            <a:custGeom>
              <a:avLst/>
              <a:gdLst>
                <a:gd name="connsiteX0" fmla="*/ 1513 w 7539"/>
                <a:gd name="connsiteY0" fmla="*/ 706 h 8159"/>
                <a:gd name="connsiteX1" fmla="*/ 5936 w 7539"/>
                <a:gd name="connsiteY1" fmla="*/ 7542 h 8159"/>
                <a:gd name="connsiteX2" fmla="*/ 1513 w 7539"/>
                <a:gd name="connsiteY2" fmla="*/ 706 h 8159"/>
              </a:gdLst>
              <a:ahLst/>
              <a:cxnLst>
                <a:cxn ang="0">
                  <a:pos x="connsiteX0" y="connsiteY0"/>
                </a:cxn>
                <a:cxn ang="0">
                  <a:pos x="connsiteX1" y="connsiteY1"/>
                </a:cxn>
                <a:cxn ang="0">
                  <a:pos x="connsiteX2" y="connsiteY2"/>
                </a:cxn>
              </a:cxnLst>
              <a:rect l="l" t="t" r="r" b="b"/>
              <a:pathLst>
                <a:path w="7539" h="8159">
                  <a:moveTo>
                    <a:pt x="1513" y="706"/>
                  </a:moveTo>
                  <a:cubicBezTo>
                    <a:pt x="5635" y="-2243"/>
                    <a:pt x="9958" y="4828"/>
                    <a:pt x="5936" y="7542"/>
                  </a:cubicBezTo>
                  <a:cubicBezTo>
                    <a:pt x="1915" y="10257"/>
                    <a:pt x="-2341" y="3286"/>
                    <a:pt x="1513" y="706"/>
                  </a:cubicBezTo>
                  <a:close/>
                </a:path>
              </a:pathLst>
            </a:custGeom>
            <a:grpFill/>
            <a:ln w="3349" cap="flat">
              <a:noFill/>
              <a:prstDash val="solid"/>
              <a:miter/>
            </a:ln>
          </p:spPr>
          <p:txBody>
            <a:bodyPr rtlCol="0" anchor="ctr">
              <a:spAutoFit/>
            </a:bodyPr>
            <a:lstStyle/>
            <a:p>
              <a:endParaRPr lang="zh-CN" altLang="en-US"/>
            </a:p>
          </p:txBody>
        </p:sp>
        <p:sp>
          <p:nvSpPr>
            <p:cNvPr id="74" name="任意多边形: 形状 73">
              <a:extLst>
                <a:ext uri="{FF2B5EF4-FFF2-40B4-BE49-F238E27FC236}">
                  <a16:creationId xmlns:a16="http://schemas.microsoft.com/office/drawing/2014/main" id="{F2335CAE-0D78-B50C-CBDA-D22883E044B6}"/>
                </a:ext>
              </a:extLst>
            </p:cNvPr>
            <p:cNvSpPr/>
            <p:nvPr/>
          </p:nvSpPr>
          <p:spPr>
            <a:xfrm>
              <a:off x="6133009" y="4654315"/>
              <a:ext cx="8869" cy="10156"/>
            </a:xfrm>
            <a:custGeom>
              <a:avLst/>
              <a:gdLst>
                <a:gd name="connsiteX0" fmla="*/ 1895 w 8869"/>
                <a:gd name="connsiteY0" fmla="*/ 668 h 10156"/>
                <a:gd name="connsiteX1" fmla="*/ 6989 w 8869"/>
                <a:gd name="connsiteY1" fmla="*/ 9514 h 10156"/>
                <a:gd name="connsiteX2" fmla="*/ 1895 w 8869"/>
                <a:gd name="connsiteY2" fmla="*/ 668 h 10156"/>
              </a:gdLst>
              <a:ahLst/>
              <a:cxnLst>
                <a:cxn ang="0">
                  <a:pos x="connsiteX0" y="connsiteY0"/>
                </a:cxn>
                <a:cxn ang="0">
                  <a:pos x="connsiteX1" y="connsiteY1"/>
                </a:cxn>
                <a:cxn ang="0">
                  <a:pos x="connsiteX2" y="connsiteY2"/>
                </a:cxn>
              </a:cxnLst>
              <a:rect l="l" t="t" r="r" b="b"/>
              <a:pathLst>
                <a:path w="8869" h="10156">
                  <a:moveTo>
                    <a:pt x="1895" y="668"/>
                  </a:moveTo>
                  <a:cubicBezTo>
                    <a:pt x="7022" y="-2482"/>
                    <a:pt x="11546" y="6364"/>
                    <a:pt x="6989" y="9514"/>
                  </a:cubicBezTo>
                  <a:cubicBezTo>
                    <a:pt x="1862" y="12597"/>
                    <a:pt x="-2696" y="3750"/>
                    <a:pt x="1895" y="668"/>
                  </a:cubicBezTo>
                  <a:close/>
                </a:path>
              </a:pathLst>
            </a:custGeom>
            <a:grpFill/>
            <a:ln w="3349" cap="flat">
              <a:noFill/>
              <a:prstDash val="solid"/>
              <a:miter/>
            </a:ln>
          </p:spPr>
          <p:txBody>
            <a:bodyPr rtlCol="0" anchor="ctr">
              <a:spAutoFit/>
            </a:bodyPr>
            <a:lstStyle/>
            <a:p>
              <a:endParaRPr lang="zh-CN" altLang="en-US"/>
            </a:p>
          </p:txBody>
        </p:sp>
        <p:sp>
          <p:nvSpPr>
            <p:cNvPr id="75" name="任意多边形: 形状 74">
              <a:extLst>
                <a:ext uri="{FF2B5EF4-FFF2-40B4-BE49-F238E27FC236}">
                  <a16:creationId xmlns:a16="http://schemas.microsoft.com/office/drawing/2014/main" id="{80431667-72D3-B891-80A6-9555EE5D4F4A}"/>
                </a:ext>
              </a:extLst>
            </p:cNvPr>
            <p:cNvSpPr/>
            <p:nvPr/>
          </p:nvSpPr>
          <p:spPr>
            <a:xfrm>
              <a:off x="6302320" y="4660311"/>
              <a:ext cx="16486" cy="24428"/>
            </a:xfrm>
            <a:custGeom>
              <a:avLst/>
              <a:gdLst>
                <a:gd name="connsiteX0" fmla="*/ 0 w 16486"/>
                <a:gd name="connsiteY0" fmla="*/ 0 h 24428"/>
                <a:gd name="connsiteX1" fmla="*/ 16487 w 16486"/>
                <a:gd name="connsiteY1" fmla="*/ 24429 h 24428"/>
                <a:gd name="connsiteX2" fmla="*/ 0 w 16486"/>
                <a:gd name="connsiteY2" fmla="*/ 0 h 24428"/>
              </a:gdLst>
              <a:ahLst/>
              <a:cxnLst>
                <a:cxn ang="0">
                  <a:pos x="connsiteX0" y="connsiteY0"/>
                </a:cxn>
                <a:cxn ang="0">
                  <a:pos x="connsiteX1" y="connsiteY1"/>
                </a:cxn>
                <a:cxn ang="0">
                  <a:pos x="connsiteX2" y="connsiteY2"/>
                </a:cxn>
              </a:cxnLst>
              <a:rect l="l" t="t" r="r" b="b"/>
              <a:pathLst>
                <a:path w="16486" h="24428">
                  <a:moveTo>
                    <a:pt x="0" y="0"/>
                  </a:moveTo>
                  <a:cubicBezTo>
                    <a:pt x="7238" y="6802"/>
                    <a:pt x="12901" y="15113"/>
                    <a:pt x="16487" y="24429"/>
                  </a:cubicBezTo>
                  <a:cubicBezTo>
                    <a:pt x="10522" y="16587"/>
                    <a:pt x="5094" y="8310"/>
                    <a:pt x="0" y="0"/>
                  </a:cubicBezTo>
                  <a:close/>
                </a:path>
              </a:pathLst>
            </a:custGeom>
            <a:grpFill/>
            <a:ln w="3349" cap="flat">
              <a:noFill/>
              <a:prstDash val="solid"/>
              <a:miter/>
            </a:ln>
          </p:spPr>
          <p:txBody>
            <a:bodyPr rtlCol="0" anchor="ctr">
              <a:spAutoFit/>
            </a:bodyPr>
            <a:lstStyle/>
            <a:p>
              <a:endParaRPr lang="zh-CN" altLang="en-US"/>
            </a:p>
          </p:txBody>
        </p:sp>
        <p:sp>
          <p:nvSpPr>
            <p:cNvPr id="76" name="任意多边形: 形状 75">
              <a:extLst>
                <a:ext uri="{FF2B5EF4-FFF2-40B4-BE49-F238E27FC236}">
                  <a16:creationId xmlns:a16="http://schemas.microsoft.com/office/drawing/2014/main" id="{9C668416-6B99-BB25-BDEB-3848E202DAE2}"/>
                </a:ext>
              </a:extLst>
            </p:cNvPr>
            <p:cNvSpPr/>
            <p:nvPr/>
          </p:nvSpPr>
          <p:spPr>
            <a:xfrm>
              <a:off x="7119394" y="4680685"/>
              <a:ext cx="19770" cy="40480"/>
            </a:xfrm>
            <a:custGeom>
              <a:avLst/>
              <a:gdLst>
                <a:gd name="connsiteX0" fmla="*/ 0 w 19770"/>
                <a:gd name="connsiteY0" fmla="*/ 40480 h 40480"/>
                <a:gd name="connsiteX1" fmla="*/ 19771 w 19770"/>
                <a:gd name="connsiteY1" fmla="*/ 0 h 40480"/>
                <a:gd name="connsiteX2" fmla="*/ 0 w 19770"/>
                <a:gd name="connsiteY2" fmla="*/ 40480 h 40480"/>
              </a:gdLst>
              <a:ahLst/>
              <a:cxnLst>
                <a:cxn ang="0">
                  <a:pos x="connsiteX0" y="connsiteY0"/>
                </a:cxn>
                <a:cxn ang="0">
                  <a:pos x="connsiteX1" y="connsiteY1"/>
                </a:cxn>
                <a:cxn ang="0">
                  <a:pos x="connsiteX2" y="connsiteY2"/>
                </a:cxn>
              </a:cxnLst>
              <a:rect l="l" t="t" r="r" b="b"/>
              <a:pathLst>
                <a:path w="19770" h="40480">
                  <a:moveTo>
                    <a:pt x="0" y="40480"/>
                  </a:moveTo>
                  <a:cubicBezTo>
                    <a:pt x="4658" y="26138"/>
                    <a:pt x="10924" y="12231"/>
                    <a:pt x="19771" y="0"/>
                  </a:cubicBezTo>
                  <a:cubicBezTo>
                    <a:pt x="15515" y="14476"/>
                    <a:pt x="8579" y="28081"/>
                    <a:pt x="0" y="40480"/>
                  </a:cubicBezTo>
                  <a:close/>
                </a:path>
              </a:pathLst>
            </a:custGeom>
            <a:grpFill/>
            <a:ln w="3349" cap="flat">
              <a:noFill/>
              <a:prstDash val="solid"/>
              <a:miter/>
            </a:ln>
          </p:spPr>
          <p:txBody>
            <a:bodyPr rtlCol="0" anchor="ctr">
              <a:spAutoFit/>
            </a:bodyPr>
            <a:lstStyle/>
            <a:p>
              <a:endParaRPr lang="zh-CN" altLang="en-US"/>
            </a:p>
          </p:txBody>
        </p:sp>
        <p:sp>
          <p:nvSpPr>
            <p:cNvPr id="77" name="任意多边形: 形状 76">
              <a:extLst>
                <a:ext uri="{FF2B5EF4-FFF2-40B4-BE49-F238E27FC236}">
                  <a16:creationId xmlns:a16="http://schemas.microsoft.com/office/drawing/2014/main" id="{A99686F0-DEA9-6D37-5D7E-3731B164B9A5}"/>
                </a:ext>
              </a:extLst>
            </p:cNvPr>
            <p:cNvSpPr/>
            <p:nvPr/>
          </p:nvSpPr>
          <p:spPr>
            <a:xfrm>
              <a:off x="6321915" y="4700636"/>
              <a:ext cx="5701" cy="5684"/>
            </a:xfrm>
            <a:custGeom>
              <a:avLst/>
              <a:gdLst>
                <a:gd name="connsiteX0" fmla="*/ 343 w 5701"/>
                <a:gd name="connsiteY0" fmla="*/ 323 h 5684"/>
                <a:gd name="connsiteX1" fmla="*/ 343 w 5701"/>
                <a:gd name="connsiteY1" fmla="*/ 323 h 5684"/>
              </a:gdLst>
              <a:ahLst/>
              <a:cxnLst>
                <a:cxn ang="0">
                  <a:pos x="connsiteX0" y="connsiteY0"/>
                </a:cxn>
                <a:cxn ang="0">
                  <a:pos x="connsiteX1" y="connsiteY1"/>
                </a:cxn>
              </a:cxnLst>
              <a:rect l="l" t="t" r="r" b="b"/>
              <a:pathLst>
                <a:path w="5701" h="5684">
                  <a:moveTo>
                    <a:pt x="343" y="323"/>
                  </a:moveTo>
                  <a:cubicBezTo>
                    <a:pt x="13714" y="-2425"/>
                    <a:pt x="-2505" y="13660"/>
                    <a:pt x="343" y="323"/>
                  </a:cubicBezTo>
                  <a:close/>
                </a:path>
              </a:pathLst>
            </a:custGeom>
            <a:grpFill/>
            <a:ln w="3349" cap="flat">
              <a:noFill/>
              <a:prstDash val="solid"/>
              <a:miter/>
            </a:ln>
          </p:spPr>
          <p:txBody>
            <a:bodyPr rtlCol="0" anchor="ctr">
              <a:spAutoFit/>
            </a:bodyPr>
            <a:lstStyle/>
            <a:p>
              <a:endParaRPr lang="zh-CN" altLang="en-US"/>
            </a:p>
          </p:txBody>
        </p:sp>
        <p:sp>
          <p:nvSpPr>
            <p:cNvPr id="78" name="任意多边形: 形状 77">
              <a:extLst>
                <a:ext uri="{FF2B5EF4-FFF2-40B4-BE49-F238E27FC236}">
                  <a16:creationId xmlns:a16="http://schemas.microsoft.com/office/drawing/2014/main" id="{4DB7E3ED-0995-1711-2F97-C02FB1AD7AA9}"/>
                </a:ext>
              </a:extLst>
            </p:cNvPr>
            <p:cNvSpPr/>
            <p:nvPr/>
          </p:nvSpPr>
          <p:spPr>
            <a:xfrm>
              <a:off x="7071113" y="4733255"/>
              <a:ext cx="8539" cy="9077"/>
            </a:xfrm>
            <a:custGeom>
              <a:avLst/>
              <a:gdLst>
                <a:gd name="connsiteX0" fmla="*/ 1870 w 8539"/>
                <a:gd name="connsiteY0" fmla="*/ 945 h 9077"/>
                <a:gd name="connsiteX1" fmla="*/ 6661 w 8539"/>
                <a:gd name="connsiteY1" fmla="*/ 8150 h 9077"/>
                <a:gd name="connsiteX2" fmla="*/ 1870 w 8539"/>
                <a:gd name="connsiteY2" fmla="*/ 945 h 9077"/>
              </a:gdLst>
              <a:ahLst/>
              <a:cxnLst>
                <a:cxn ang="0">
                  <a:pos x="connsiteX0" y="connsiteY0"/>
                </a:cxn>
                <a:cxn ang="0">
                  <a:pos x="connsiteX1" y="connsiteY1"/>
                </a:cxn>
                <a:cxn ang="0">
                  <a:pos x="connsiteX2" y="connsiteY2"/>
                </a:cxn>
              </a:cxnLst>
              <a:rect l="l" t="t" r="r" b="b"/>
              <a:pathLst>
                <a:path w="8539" h="9077">
                  <a:moveTo>
                    <a:pt x="1870" y="945"/>
                  </a:moveTo>
                  <a:cubicBezTo>
                    <a:pt x="6393" y="-2708"/>
                    <a:pt x="11319"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9" name="任意多边形: 形状 78">
              <a:extLst>
                <a:ext uri="{FF2B5EF4-FFF2-40B4-BE49-F238E27FC236}">
                  <a16:creationId xmlns:a16="http://schemas.microsoft.com/office/drawing/2014/main" id="{1DABC00E-0BF3-86BF-198A-59953A036A99}"/>
                </a:ext>
              </a:extLst>
            </p:cNvPr>
            <p:cNvSpPr/>
            <p:nvPr/>
          </p:nvSpPr>
          <p:spPr>
            <a:xfrm>
              <a:off x="6166866" y="4744388"/>
              <a:ext cx="6876" cy="20943"/>
            </a:xfrm>
            <a:custGeom>
              <a:avLst/>
              <a:gdLst>
                <a:gd name="connsiteX0" fmla="*/ 6876 w 6876"/>
                <a:gd name="connsiteY0" fmla="*/ 20944 h 20943"/>
                <a:gd name="connsiteX1" fmla="*/ 1045 w 6876"/>
                <a:gd name="connsiteY1" fmla="*/ 0 h 20943"/>
                <a:gd name="connsiteX2" fmla="*/ 6876 w 6876"/>
                <a:gd name="connsiteY2" fmla="*/ 20944 h 20943"/>
              </a:gdLst>
              <a:ahLst/>
              <a:cxnLst>
                <a:cxn ang="0">
                  <a:pos x="connsiteX0" y="connsiteY0"/>
                </a:cxn>
                <a:cxn ang="0">
                  <a:pos x="connsiteX1" y="connsiteY1"/>
                </a:cxn>
                <a:cxn ang="0">
                  <a:pos x="connsiteX2" y="connsiteY2"/>
                </a:cxn>
              </a:cxnLst>
              <a:rect l="l" t="t" r="r" b="b"/>
              <a:pathLst>
                <a:path w="6876" h="20943">
                  <a:moveTo>
                    <a:pt x="6876" y="20944"/>
                  </a:moveTo>
                  <a:cubicBezTo>
                    <a:pt x="1313" y="15113"/>
                    <a:pt x="-1736" y="7908"/>
                    <a:pt x="1045" y="0"/>
                  </a:cubicBezTo>
                  <a:cubicBezTo>
                    <a:pt x="3190" y="6870"/>
                    <a:pt x="5234" y="13840"/>
                    <a:pt x="6876" y="20944"/>
                  </a:cubicBezTo>
                  <a:close/>
                </a:path>
              </a:pathLst>
            </a:custGeom>
            <a:grpFill/>
            <a:ln w="3349" cap="flat">
              <a:noFill/>
              <a:prstDash val="solid"/>
              <a:miter/>
            </a:ln>
          </p:spPr>
          <p:txBody>
            <a:bodyPr rtlCol="0" anchor="ctr">
              <a:spAutoFit/>
            </a:bodyPr>
            <a:lstStyle/>
            <a:p>
              <a:endParaRPr lang="zh-CN" altLang="en-US"/>
            </a:p>
          </p:txBody>
        </p:sp>
        <p:sp>
          <p:nvSpPr>
            <p:cNvPr id="80" name="任意多边形: 形状 79">
              <a:extLst>
                <a:ext uri="{FF2B5EF4-FFF2-40B4-BE49-F238E27FC236}">
                  <a16:creationId xmlns:a16="http://schemas.microsoft.com/office/drawing/2014/main" id="{AED4AA0B-E8BC-81ED-53CA-7590964EDB35}"/>
                </a:ext>
              </a:extLst>
            </p:cNvPr>
            <p:cNvSpPr/>
            <p:nvPr/>
          </p:nvSpPr>
          <p:spPr>
            <a:xfrm>
              <a:off x="7048185" y="4755010"/>
              <a:ext cx="14107" cy="19234"/>
            </a:xfrm>
            <a:custGeom>
              <a:avLst/>
              <a:gdLst>
                <a:gd name="connsiteX0" fmla="*/ 0 w 14107"/>
                <a:gd name="connsiteY0" fmla="*/ 19235 h 19234"/>
                <a:gd name="connsiteX1" fmla="*/ 14108 w 14107"/>
                <a:gd name="connsiteY1" fmla="*/ 0 h 19234"/>
                <a:gd name="connsiteX2" fmla="*/ 0 w 14107"/>
                <a:gd name="connsiteY2" fmla="*/ 19235 h 19234"/>
              </a:gdLst>
              <a:ahLst/>
              <a:cxnLst>
                <a:cxn ang="0">
                  <a:pos x="connsiteX0" y="connsiteY0"/>
                </a:cxn>
                <a:cxn ang="0">
                  <a:pos x="connsiteX1" y="connsiteY1"/>
                </a:cxn>
                <a:cxn ang="0">
                  <a:pos x="connsiteX2" y="connsiteY2"/>
                </a:cxn>
              </a:cxnLst>
              <a:rect l="l" t="t" r="r" b="b"/>
              <a:pathLst>
                <a:path w="14107" h="19234">
                  <a:moveTo>
                    <a:pt x="0" y="19235"/>
                  </a:moveTo>
                  <a:cubicBezTo>
                    <a:pt x="4088" y="12365"/>
                    <a:pt x="8780" y="5931"/>
                    <a:pt x="14108" y="0"/>
                  </a:cubicBezTo>
                  <a:cubicBezTo>
                    <a:pt x="9952" y="6769"/>
                    <a:pt x="5295" y="13236"/>
                    <a:pt x="0" y="19235"/>
                  </a:cubicBezTo>
                  <a:close/>
                </a:path>
              </a:pathLst>
            </a:custGeom>
            <a:grpFill/>
            <a:ln w="3349" cap="flat">
              <a:noFill/>
              <a:prstDash val="solid"/>
              <a:miter/>
            </a:ln>
          </p:spPr>
          <p:txBody>
            <a:bodyPr rtlCol="0" anchor="ctr">
              <a:spAutoFit/>
            </a:bodyPr>
            <a:lstStyle/>
            <a:p>
              <a:endParaRPr lang="zh-CN" altLang="en-US"/>
            </a:p>
          </p:txBody>
        </p:sp>
        <p:sp>
          <p:nvSpPr>
            <p:cNvPr id="81" name="任意多边形: 形状 80">
              <a:extLst>
                <a:ext uri="{FF2B5EF4-FFF2-40B4-BE49-F238E27FC236}">
                  <a16:creationId xmlns:a16="http://schemas.microsoft.com/office/drawing/2014/main" id="{3A313335-CF9D-3381-5005-846157715E4F}"/>
                </a:ext>
              </a:extLst>
            </p:cNvPr>
            <p:cNvSpPr/>
            <p:nvPr/>
          </p:nvSpPr>
          <p:spPr>
            <a:xfrm>
              <a:off x="7052148" y="4771832"/>
              <a:ext cx="9456" cy="12091"/>
            </a:xfrm>
            <a:custGeom>
              <a:avLst/>
              <a:gdLst>
                <a:gd name="connsiteX0" fmla="*/ 7129 w 9456"/>
                <a:gd name="connsiteY0" fmla="*/ 0 h 12091"/>
                <a:gd name="connsiteX1" fmla="*/ 1030 w 9456"/>
                <a:gd name="connsiteY1" fmla="*/ 11863 h 12091"/>
                <a:gd name="connsiteX2" fmla="*/ 7129 w 9456"/>
                <a:gd name="connsiteY2" fmla="*/ 0 h 12091"/>
              </a:gdLst>
              <a:ahLst/>
              <a:cxnLst>
                <a:cxn ang="0">
                  <a:pos x="connsiteX0" y="connsiteY0"/>
                </a:cxn>
                <a:cxn ang="0">
                  <a:pos x="connsiteX1" y="connsiteY1"/>
                </a:cxn>
                <a:cxn ang="0">
                  <a:pos x="connsiteX2" y="connsiteY2"/>
                </a:cxn>
              </a:cxnLst>
              <a:rect l="l" t="t" r="r" b="b"/>
              <a:pathLst>
                <a:path w="9456" h="12091">
                  <a:moveTo>
                    <a:pt x="7129" y="0"/>
                  </a:moveTo>
                  <a:cubicBezTo>
                    <a:pt x="13094" y="2413"/>
                    <a:pt x="6325" y="13840"/>
                    <a:pt x="1030" y="11863"/>
                  </a:cubicBezTo>
                  <a:cubicBezTo>
                    <a:pt x="-2019" y="7473"/>
                    <a:pt x="2203" y="603"/>
                    <a:pt x="7129" y="0"/>
                  </a:cubicBezTo>
                  <a:close/>
                </a:path>
              </a:pathLst>
            </a:custGeom>
            <a:grpFill/>
            <a:ln w="3349" cap="flat">
              <a:noFill/>
              <a:prstDash val="solid"/>
              <a:miter/>
            </a:ln>
          </p:spPr>
          <p:txBody>
            <a:bodyPr rtlCol="0" anchor="ctr">
              <a:spAutoFit/>
            </a:bodyPr>
            <a:lstStyle/>
            <a:p>
              <a:endParaRPr lang="zh-CN" altLang="en-US"/>
            </a:p>
          </p:txBody>
        </p:sp>
        <p:sp>
          <p:nvSpPr>
            <p:cNvPr id="82" name="任意多边形: 形状 81">
              <a:extLst>
                <a:ext uri="{FF2B5EF4-FFF2-40B4-BE49-F238E27FC236}">
                  <a16:creationId xmlns:a16="http://schemas.microsoft.com/office/drawing/2014/main" id="{1CB85049-10A4-FA2D-99F8-28C01C141B98}"/>
                </a:ext>
              </a:extLst>
            </p:cNvPr>
            <p:cNvSpPr/>
            <p:nvPr/>
          </p:nvSpPr>
          <p:spPr>
            <a:xfrm>
              <a:off x="7062823" y="4772000"/>
              <a:ext cx="9102" cy="12503"/>
            </a:xfrm>
            <a:custGeom>
              <a:avLst/>
              <a:gdLst>
                <a:gd name="connsiteX0" fmla="*/ 6607 w 9102"/>
                <a:gd name="connsiteY0" fmla="*/ 0 h 12503"/>
                <a:gd name="connsiteX1" fmla="*/ 1011 w 9102"/>
                <a:gd name="connsiteY1" fmla="*/ 12265 h 12503"/>
                <a:gd name="connsiteX2" fmla="*/ 6607 w 9102"/>
                <a:gd name="connsiteY2" fmla="*/ 0 h 12503"/>
              </a:gdLst>
              <a:ahLst/>
              <a:cxnLst>
                <a:cxn ang="0">
                  <a:pos x="connsiteX0" y="connsiteY0"/>
                </a:cxn>
                <a:cxn ang="0">
                  <a:pos x="connsiteX1" y="connsiteY1"/>
                </a:cxn>
                <a:cxn ang="0">
                  <a:pos x="connsiteX2" y="connsiteY2"/>
                </a:cxn>
              </a:cxnLst>
              <a:rect l="l" t="t" r="r" b="b"/>
              <a:pathLst>
                <a:path w="9102" h="12503">
                  <a:moveTo>
                    <a:pt x="6607" y="0"/>
                  </a:moveTo>
                  <a:cubicBezTo>
                    <a:pt x="12606" y="2245"/>
                    <a:pt x="6607" y="14342"/>
                    <a:pt x="1011" y="12265"/>
                  </a:cubicBezTo>
                  <a:cubicBezTo>
                    <a:pt x="-1871" y="7975"/>
                    <a:pt x="1849" y="1072"/>
                    <a:pt x="6607" y="0"/>
                  </a:cubicBezTo>
                  <a:close/>
                </a:path>
              </a:pathLst>
            </a:custGeom>
            <a:grpFill/>
            <a:ln w="3349" cap="flat">
              <a:noFill/>
              <a:prstDash val="solid"/>
              <a:miter/>
            </a:ln>
          </p:spPr>
          <p:txBody>
            <a:bodyPr rtlCol="0" anchor="ctr">
              <a:spAutoFit/>
            </a:bodyPr>
            <a:lstStyle/>
            <a:p>
              <a:endParaRPr lang="zh-CN" altLang="en-US"/>
            </a:p>
          </p:txBody>
        </p:sp>
        <p:sp>
          <p:nvSpPr>
            <p:cNvPr id="83" name="任意多边形: 形状 82">
              <a:extLst>
                <a:ext uri="{FF2B5EF4-FFF2-40B4-BE49-F238E27FC236}">
                  <a16:creationId xmlns:a16="http://schemas.microsoft.com/office/drawing/2014/main" id="{96153E26-77EE-8CA4-A4A4-7391CD06953C}"/>
                </a:ext>
              </a:extLst>
            </p:cNvPr>
            <p:cNvSpPr/>
            <p:nvPr/>
          </p:nvSpPr>
          <p:spPr>
            <a:xfrm>
              <a:off x="7034159" y="4781818"/>
              <a:ext cx="6234" cy="5731"/>
            </a:xfrm>
            <a:custGeom>
              <a:avLst/>
              <a:gdLst>
                <a:gd name="connsiteX0" fmla="*/ 1762 w 6234"/>
                <a:gd name="connsiteY0" fmla="*/ 0 h 5731"/>
                <a:gd name="connsiteX1" fmla="*/ 1762 w 6234"/>
                <a:gd name="connsiteY1" fmla="*/ 0 h 5731"/>
              </a:gdLst>
              <a:ahLst/>
              <a:cxnLst>
                <a:cxn ang="0">
                  <a:pos x="connsiteX0" y="connsiteY0"/>
                </a:cxn>
                <a:cxn ang="0">
                  <a:pos x="connsiteX1" y="connsiteY1"/>
                </a:cxn>
              </a:cxnLst>
              <a:rect l="l" t="t" r="r" b="b"/>
              <a:pathLst>
                <a:path w="6234" h="5731">
                  <a:moveTo>
                    <a:pt x="1762" y="0"/>
                  </a:moveTo>
                  <a:cubicBezTo>
                    <a:pt x="14931" y="2580"/>
                    <a:pt x="-5945" y="11494"/>
                    <a:pt x="1762" y="0"/>
                  </a:cubicBezTo>
                  <a:close/>
                </a:path>
              </a:pathLst>
            </a:custGeom>
            <a:grpFill/>
            <a:ln w="3349" cap="flat">
              <a:noFill/>
              <a:prstDash val="solid"/>
              <a:miter/>
            </a:ln>
          </p:spPr>
          <p:txBody>
            <a:bodyPr rtlCol="0" anchor="ctr">
              <a:spAutoFit/>
            </a:bodyPr>
            <a:lstStyle/>
            <a:p>
              <a:endParaRPr lang="zh-CN" altLang="en-US"/>
            </a:p>
          </p:txBody>
        </p:sp>
        <p:sp>
          <p:nvSpPr>
            <p:cNvPr id="84" name="任意多边形: 形状 83">
              <a:extLst>
                <a:ext uri="{FF2B5EF4-FFF2-40B4-BE49-F238E27FC236}">
                  <a16:creationId xmlns:a16="http://schemas.microsoft.com/office/drawing/2014/main" id="{50FCBE8C-0362-580B-E9AD-BC660DA8C194}"/>
                </a:ext>
              </a:extLst>
            </p:cNvPr>
            <p:cNvSpPr/>
            <p:nvPr/>
          </p:nvSpPr>
          <p:spPr>
            <a:xfrm>
              <a:off x="7025608" y="4790238"/>
              <a:ext cx="5721" cy="5721"/>
            </a:xfrm>
            <a:custGeom>
              <a:avLst/>
              <a:gdLst>
                <a:gd name="connsiteX0" fmla="*/ 393 w 5721"/>
                <a:gd name="connsiteY0" fmla="*/ 393 h 5721"/>
                <a:gd name="connsiteX1" fmla="*/ 393 w 5721"/>
                <a:gd name="connsiteY1" fmla="*/ 393 h 5721"/>
              </a:gdLst>
              <a:ahLst/>
              <a:cxnLst>
                <a:cxn ang="0">
                  <a:pos x="connsiteX0" y="connsiteY0"/>
                </a:cxn>
                <a:cxn ang="0">
                  <a:pos x="connsiteX1" y="connsiteY1"/>
                </a:cxn>
              </a:cxnLst>
              <a:rect l="l" t="t" r="r" b="b"/>
              <a:pathLst>
                <a:path w="5721" h="5721">
                  <a:moveTo>
                    <a:pt x="393" y="393"/>
                  </a:moveTo>
                  <a:cubicBezTo>
                    <a:pt x="13797" y="-2690"/>
                    <a:pt x="-2690" y="13797"/>
                    <a:pt x="393" y="393"/>
                  </a:cubicBezTo>
                  <a:close/>
                </a:path>
              </a:pathLst>
            </a:custGeom>
            <a:grpFill/>
            <a:ln w="3349" cap="flat">
              <a:noFill/>
              <a:prstDash val="solid"/>
              <a:miter/>
            </a:ln>
          </p:spPr>
          <p:txBody>
            <a:bodyPr rtlCol="0" anchor="ctr">
              <a:spAutoFit/>
            </a:bodyPr>
            <a:lstStyle/>
            <a:p>
              <a:endParaRPr lang="zh-CN" altLang="en-US"/>
            </a:p>
          </p:txBody>
        </p:sp>
        <p:sp>
          <p:nvSpPr>
            <p:cNvPr id="85" name="任意多边形: 形状 84">
              <a:extLst>
                <a:ext uri="{FF2B5EF4-FFF2-40B4-BE49-F238E27FC236}">
                  <a16:creationId xmlns:a16="http://schemas.microsoft.com/office/drawing/2014/main" id="{335C10B0-6382-5644-A9A2-8215BF0312A7}"/>
                </a:ext>
              </a:extLst>
            </p:cNvPr>
            <p:cNvSpPr/>
            <p:nvPr/>
          </p:nvSpPr>
          <p:spPr>
            <a:xfrm>
              <a:off x="6907041" y="4807018"/>
              <a:ext cx="140071" cy="119999"/>
            </a:xfrm>
            <a:custGeom>
              <a:avLst/>
              <a:gdLst>
                <a:gd name="connsiteX0" fmla="*/ 80390 w 140071"/>
                <a:gd name="connsiteY0" fmla="*/ 52745 h 119999"/>
                <a:gd name="connsiteX1" fmla="*/ 140072 w 140071"/>
                <a:gd name="connsiteY1" fmla="*/ 0 h 119999"/>
                <a:gd name="connsiteX2" fmla="*/ 0 w 140071"/>
                <a:gd name="connsiteY2" fmla="*/ 119999 h 119999"/>
                <a:gd name="connsiteX3" fmla="*/ 80390 w 140071"/>
                <a:gd name="connsiteY3" fmla="*/ 52745 h 119999"/>
              </a:gdLst>
              <a:ahLst/>
              <a:cxnLst>
                <a:cxn ang="0">
                  <a:pos x="connsiteX0" y="connsiteY0"/>
                </a:cxn>
                <a:cxn ang="0">
                  <a:pos x="connsiteX1" y="connsiteY1"/>
                </a:cxn>
                <a:cxn ang="0">
                  <a:pos x="connsiteX2" y="connsiteY2"/>
                </a:cxn>
                <a:cxn ang="0">
                  <a:pos x="connsiteX3" y="connsiteY3"/>
                </a:cxn>
              </a:cxnLst>
              <a:rect l="l" t="t" r="r" b="b"/>
              <a:pathLst>
                <a:path w="140071" h="119999">
                  <a:moveTo>
                    <a:pt x="80390" y="52745"/>
                  </a:moveTo>
                  <a:cubicBezTo>
                    <a:pt x="103948" y="39542"/>
                    <a:pt x="118759" y="16085"/>
                    <a:pt x="140072" y="0"/>
                  </a:cubicBezTo>
                  <a:cubicBezTo>
                    <a:pt x="103780" y="50198"/>
                    <a:pt x="58408" y="96375"/>
                    <a:pt x="0" y="119999"/>
                  </a:cubicBezTo>
                  <a:cubicBezTo>
                    <a:pt x="19905" y="90377"/>
                    <a:pt x="52242" y="73353"/>
                    <a:pt x="80390" y="52745"/>
                  </a:cubicBezTo>
                  <a:close/>
                </a:path>
              </a:pathLst>
            </a:custGeom>
            <a:grpFill/>
            <a:ln w="3349" cap="flat">
              <a:noFill/>
              <a:prstDash val="solid"/>
              <a:miter/>
            </a:ln>
          </p:spPr>
          <p:txBody>
            <a:bodyPr rtlCol="0" anchor="ctr">
              <a:spAutoFit/>
            </a:bodyPr>
            <a:lstStyle/>
            <a:p>
              <a:endParaRPr lang="zh-CN" altLang="en-US"/>
            </a:p>
          </p:txBody>
        </p:sp>
        <p:sp>
          <p:nvSpPr>
            <p:cNvPr id="86" name="任意多边形: 形状 85">
              <a:extLst>
                <a:ext uri="{FF2B5EF4-FFF2-40B4-BE49-F238E27FC236}">
                  <a16:creationId xmlns:a16="http://schemas.microsoft.com/office/drawing/2014/main" id="{97EACA04-543F-270E-4571-347069AF9A21}"/>
                </a:ext>
              </a:extLst>
            </p:cNvPr>
            <p:cNvSpPr/>
            <p:nvPr/>
          </p:nvSpPr>
          <p:spPr>
            <a:xfrm>
              <a:off x="6402693" y="4810984"/>
              <a:ext cx="9027" cy="8450"/>
            </a:xfrm>
            <a:custGeom>
              <a:avLst/>
              <a:gdLst>
                <a:gd name="connsiteX0" fmla="*/ 828 w 9027"/>
                <a:gd name="connsiteY0" fmla="*/ 1227 h 8450"/>
                <a:gd name="connsiteX1" fmla="*/ 8200 w 9027"/>
                <a:gd name="connsiteY1" fmla="*/ 7259 h 8450"/>
                <a:gd name="connsiteX2" fmla="*/ 828 w 9027"/>
                <a:gd name="connsiteY2" fmla="*/ 1227 h 8450"/>
              </a:gdLst>
              <a:ahLst/>
              <a:cxnLst>
                <a:cxn ang="0">
                  <a:pos x="connsiteX0" y="connsiteY0"/>
                </a:cxn>
                <a:cxn ang="0">
                  <a:pos x="connsiteX1" y="connsiteY1"/>
                </a:cxn>
                <a:cxn ang="0">
                  <a:pos x="connsiteX2" y="connsiteY2"/>
                </a:cxn>
              </a:cxnLst>
              <a:rect l="l" t="t" r="r" b="b"/>
              <a:pathLst>
                <a:path w="9027" h="8450">
                  <a:moveTo>
                    <a:pt x="828" y="1227"/>
                  </a:moveTo>
                  <a:cubicBezTo>
                    <a:pt x="4313" y="-2492"/>
                    <a:pt x="11450" y="3037"/>
                    <a:pt x="8200" y="7259"/>
                  </a:cubicBezTo>
                  <a:cubicBezTo>
                    <a:pt x="4715" y="10912"/>
                    <a:pt x="-2423" y="5383"/>
                    <a:pt x="828" y="1227"/>
                  </a:cubicBezTo>
                  <a:close/>
                </a:path>
              </a:pathLst>
            </a:custGeom>
            <a:grpFill/>
            <a:ln w="3349" cap="flat">
              <a:noFill/>
              <a:prstDash val="solid"/>
              <a:miter/>
            </a:ln>
          </p:spPr>
          <p:txBody>
            <a:bodyPr rtlCol="0" anchor="ctr">
              <a:spAutoFit/>
            </a:bodyPr>
            <a:lstStyle/>
            <a:p>
              <a:endParaRPr lang="zh-CN" altLang="en-US"/>
            </a:p>
          </p:txBody>
        </p:sp>
        <p:sp>
          <p:nvSpPr>
            <p:cNvPr id="87" name="任意多边形: 形状 86">
              <a:extLst>
                <a:ext uri="{FF2B5EF4-FFF2-40B4-BE49-F238E27FC236}">
                  <a16:creationId xmlns:a16="http://schemas.microsoft.com/office/drawing/2014/main" id="{EBFA30D8-A2D3-8231-DFC1-CBB02C09B161}"/>
                </a:ext>
              </a:extLst>
            </p:cNvPr>
            <p:cNvSpPr/>
            <p:nvPr/>
          </p:nvSpPr>
          <p:spPr>
            <a:xfrm>
              <a:off x="6425572" y="4830224"/>
              <a:ext cx="6827" cy="6832"/>
            </a:xfrm>
            <a:custGeom>
              <a:avLst/>
              <a:gdLst>
                <a:gd name="connsiteX0" fmla="*/ 635 w 6827"/>
                <a:gd name="connsiteY0" fmla="*/ 653 h 6832"/>
                <a:gd name="connsiteX1" fmla="*/ 6197 w 6827"/>
                <a:gd name="connsiteY1" fmla="*/ 6216 h 6832"/>
                <a:gd name="connsiteX2" fmla="*/ 635 w 6827"/>
                <a:gd name="connsiteY2" fmla="*/ 653 h 6832"/>
              </a:gdLst>
              <a:ahLst/>
              <a:cxnLst>
                <a:cxn ang="0">
                  <a:pos x="connsiteX0" y="connsiteY0"/>
                </a:cxn>
                <a:cxn ang="0">
                  <a:pos x="connsiteX1" y="connsiteY1"/>
                </a:cxn>
                <a:cxn ang="0">
                  <a:pos x="connsiteX2" y="connsiteY2"/>
                </a:cxn>
              </a:cxnLst>
              <a:rect l="l" t="t" r="r" b="b"/>
              <a:pathLst>
                <a:path w="6827" h="6832">
                  <a:moveTo>
                    <a:pt x="635" y="653"/>
                  </a:moveTo>
                  <a:cubicBezTo>
                    <a:pt x="6063" y="-1123"/>
                    <a:pt x="7940" y="720"/>
                    <a:pt x="6197" y="6216"/>
                  </a:cubicBezTo>
                  <a:cubicBezTo>
                    <a:pt x="735" y="7925"/>
                    <a:pt x="-1108" y="6082"/>
                    <a:pt x="635" y="653"/>
                  </a:cubicBezTo>
                  <a:close/>
                </a:path>
              </a:pathLst>
            </a:custGeom>
            <a:grpFill/>
            <a:ln w="3349" cap="flat">
              <a:noFill/>
              <a:prstDash val="solid"/>
              <a:miter/>
            </a:ln>
          </p:spPr>
          <p:txBody>
            <a:bodyPr rtlCol="0" anchor="ctr">
              <a:spAutoFit/>
            </a:bodyPr>
            <a:lstStyle/>
            <a:p>
              <a:endParaRPr lang="zh-CN" altLang="en-US"/>
            </a:p>
          </p:txBody>
        </p:sp>
        <p:sp>
          <p:nvSpPr>
            <p:cNvPr id="88" name="任意多边形: 形状 87">
              <a:extLst>
                <a:ext uri="{FF2B5EF4-FFF2-40B4-BE49-F238E27FC236}">
                  <a16:creationId xmlns:a16="http://schemas.microsoft.com/office/drawing/2014/main" id="{A1CFFAFE-1D2B-EC22-9CC8-9CF6F6632D77}"/>
                </a:ext>
              </a:extLst>
            </p:cNvPr>
            <p:cNvSpPr/>
            <p:nvPr/>
          </p:nvSpPr>
          <p:spPr>
            <a:xfrm>
              <a:off x="6982149" y="4830345"/>
              <a:ext cx="8389" cy="8818"/>
            </a:xfrm>
            <a:custGeom>
              <a:avLst/>
              <a:gdLst>
                <a:gd name="connsiteX0" fmla="*/ 3473 w 8389"/>
                <a:gd name="connsiteY0" fmla="*/ 331 h 8818"/>
                <a:gd name="connsiteX1" fmla="*/ 4947 w 8389"/>
                <a:gd name="connsiteY1" fmla="*/ 8474 h 8818"/>
                <a:gd name="connsiteX2" fmla="*/ 3473 w 8389"/>
                <a:gd name="connsiteY2" fmla="*/ 331 h 8818"/>
              </a:gdLst>
              <a:ahLst/>
              <a:cxnLst>
                <a:cxn ang="0">
                  <a:pos x="connsiteX0" y="connsiteY0"/>
                </a:cxn>
                <a:cxn ang="0">
                  <a:pos x="connsiteX1" y="connsiteY1"/>
                </a:cxn>
                <a:cxn ang="0">
                  <a:pos x="connsiteX2" y="connsiteY2"/>
                </a:cxn>
              </a:cxnLst>
              <a:rect l="l" t="t" r="r" b="b"/>
              <a:pathLst>
                <a:path w="8389" h="8818">
                  <a:moveTo>
                    <a:pt x="3473" y="331"/>
                  </a:moveTo>
                  <a:cubicBezTo>
                    <a:pt x="9303" y="-1847"/>
                    <a:pt x="10141" y="7401"/>
                    <a:pt x="4947" y="8474"/>
                  </a:cubicBezTo>
                  <a:cubicBezTo>
                    <a:pt x="-850" y="10719"/>
                    <a:pt x="-1822" y="1303"/>
                    <a:pt x="3473" y="331"/>
                  </a:cubicBezTo>
                  <a:close/>
                </a:path>
              </a:pathLst>
            </a:custGeom>
            <a:grpFill/>
            <a:ln w="3349" cap="flat">
              <a:noFill/>
              <a:prstDash val="solid"/>
              <a:miter/>
            </a:ln>
          </p:spPr>
          <p:txBody>
            <a:bodyPr rtlCol="0" anchor="ctr">
              <a:spAutoFit/>
            </a:bodyPr>
            <a:lstStyle/>
            <a:p>
              <a:endParaRPr lang="zh-CN" altLang="en-US"/>
            </a:p>
          </p:txBody>
        </p:sp>
        <p:sp>
          <p:nvSpPr>
            <p:cNvPr id="89" name="任意多边形: 形状 88">
              <a:extLst>
                <a:ext uri="{FF2B5EF4-FFF2-40B4-BE49-F238E27FC236}">
                  <a16:creationId xmlns:a16="http://schemas.microsoft.com/office/drawing/2014/main" id="{C80A3EF5-BBF6-FAB2-915E-FF1320B91908}"/>
                </a:ext>
              </a:extLst>
            </p:cNvPr>
            <p:cNvSpPr/>
            <p:nvPr/>
          </p:nvSpPr>
          <p:spPr>
            <a:xfrm>
              <a:off x="6917161" y="4865828"/>
              <a:ext cx="28617" cy="18933"/>
            </a:xfrm>
            <a:custGeom>
              <a:avLst/>
              <a:gdLst>
                <a:gd name="connsiteX0" fmla="*/ 0 w 28617"/>
                <a:gd name="connsiteY0" fmla="*/ 18933 h 18933"/>
                <a:gd name="connsiteX1" fmla="*/ 28618 w 28617"/>
                <a:gd name="connsiteY1" fmla="*/ 0 h 18933"/>
                <a:gd name="connsiteX2" fmla="*/ 0 w 28617"/>
                <a:gd name="connsiteY2" fmla="*/ 18933 h 18933"/>
              </a:gdLst>
              <a:ahLst/>
              <a:cxnLst>
                <a:cxn ang="0">
                  <a:pos x="connsiteX0" y="connsiteY0"/>
                </a:cxn>
                <a:cxn ang="0">
                  <a:pos x="connsiteX1" y="connsiteY1"/>
                </a:cxn>
                <a:cxn ang="0">
                  <a:pos x="connsiteX2" y="connsiteY2"/>
                </a:cxn>
              </a:cxnLst>
              <a:rect l="l" t="t" r="r" b="b"/>
              <a:pathLst>
                <a:path w="28617" h="18933">
                  <a:moveTo>
                    <a:pt x="0" y="18933"/>
                  </a:moveTo>
                  <a:cubicBezTo>
                    <a:pt x="8176" y="10790"/>
                    <a:pt x="17760" y="4055"/>
                    <a:pt x="28618" y="0"/>
                  </a:cubicBezTo>
                  <a:cubicBezTo>
                    <a:pt x="20307" y="7975"/>
                    <a:pt x="10757" y="14644"/>
                    <a:pt x="0" y="18933"/>
                  </a:cubicBezTo>
                  <a:close/>
                </a:path>
              </a:pathLst>
            </a:custGeom>
            <a:grpFill/>
            <a:ln w="3349" cap="flat">
              <a:noFill/>
              <a:prstDash val="solid"/>
              <a:miter/>
            </a:ln>
          </p:spPr>
          <p:txBody>
            <a:bodyPr rtlCol="0" anchor="ctr">
              <a:spAutoFit/>
            </a:bodyPr>
            <a:lstStyle/>
            <a:p>
              <a:endParaRPr lang="zh-CN" altLang="en-US"/>
            </a:p>
          </p:txBody>
        </p:sp>
        <p:sp>
          <p:nvSpPr>
            <p:cNvPr id="90" name="任意多边形: 形状 89">
              <a:extLst>
                <a:ext uri="{FF2B5EF4-FFF2-40B4-BE49-F238E27FC236}">
                  <a16:creationId xmlns:a16="http://schemas.microsoft.com/office/drawing/2014/main" id="{E875E9D9-68DB-10BD-B654-8DA2C20842B8}"/>
                </a:ext>
              </a:extLst>
            </p:cNvPr>
            <p:cNvSpPr/>
            <p:nvPr/>
          </p:nvSpPr>
          <p:spPr>
            <a:xfrm>
              <a:off x="6483773" y="4870452"/>
              <a:ext cx="9369" cy="9544"/>
            </a:xfrm>
            <a:custGeom>
              <a:avLst/>
              <a:gdLst>
                <a:gd name="connsiteX0" fmla="*/ 3187 w 9369"/>
                <a:gd name="connsiteY0" fmla="*/ 335 h 9544"/>
                <a:gd name="connsiteX1" fmla="*/ 6203 w 9369"/>
                <a:gd name="connsiteY1" fmla="*/ 9316 h 9544"/>
                <a:gd name="connsiteX2" fmla="*/ 3187 w 9369"/>
                <a:gd name="connsiteY2" fmla="*/ 335 h 9544"/>
              </a:gdLst>
              <a:ahLst/>
              <a:cxnLst>
                <a:cxn ang="0">
                  <a:pos x="connsiteX0" y="connsiteY0"/>
                </a:cxn>
                <a:cxn ang="0">
                  <a:pos x="connsiteX1" y="connsiteY1"/>
                </a:cxn>
                <a:cxn ang="0">
                  <a:pos x="connsiteX2" y="connsiteY2"/>
                </a:cxn>
              </a:cxnLst>
              <a:rect l="l" t="t" r="r" b="b"/>
              <a:pathLst>
                <a:path w="9369" h="9544">
                  <a:moveTo>
                    <a:pt x="3187" y="335"/>
                  </a:moveTo>
                  <a:cubicBezTo>
                    <a:pt x="8817" y="-1910"/>
                    <a:pt x="12201" y="7808"/>
                    <a:pt x="6203" y="9316"/>
                  </a:cubicBezTo>
                  <a:cubicBezTo>
                    <a:pt x="607" y="11092"/>
                    <a:pt x="-2878" y="1977"/>
                    <a:pt x="3187" y="335"/>
                  </a:cubicBezTo>
                  <a:close/>
                </a:path>
              </a:pathLst>
            </a:custGeom>
            <a:grpFill/>
            <a:ln w="3349" cap="flat">
              <a:noFill/>
              <a:prstDash val="solid"/>
              <a:miter/>
            </a:ln>
          </p:spPr>
          <p:txBody>
            <a:bodyPr rtlCol="0" anchor="ctr">
              <a:spAutoFit/>
            </a:bodyPr>
            <a:lstStyle/>
            <a:p>
              <a:endParaRPr lang="zh-CN" altLang="en-US"/>
            </a:p>
          </p:txBody>
        </p:sp>
        <p:sp>
          <p:nvSpPr>
            <p:cNvPr id="91" name="任意多边形: 形状 90">
              <a:extLst>
                <a:ext uri="{FF2B5EF4-FFF2-40B4-BE49-F238E27FC236}">
                  <a16:creationId xmlns:a16="http://schemas.microsoft.com/office/drawing/2014/main" id="{8286F7E3-1F70-C4A1-CAF7-7AAC096545E4}"/>
                </a:ext>
              </a:extLst>
            </p:cNvPr>
            <p:cNvSpPr/>
            <p:nvPr/>
          </p:nvSpPr>
          <p:spPr>
            <a:xfrm>
              <a:off x="6243410" y="4872932"/>
              <a:ext cx="15950" cy="18765"/>
            </a:xfrm>
            <a:custGeom>
              <a:avLst/>
              <a:gdLst>
                <a:gd name="connsiteX0" fmla="*/ 0 w 15950"/>
                <a:gd name="connsiteY0" fmla="*/ 0 h 18765"/>
                <a:gd name="connsiteX1" fmla="*/ 15951 w 15950"/>
                <a:gd name="connsiteY1" fmla="*/ 18766 h 18765"/>
                <a:gd name="connsiteX2" fmla="*/ 0 w 15950"/>
                <a:gd name="connsiteY2" fmla="*/ 0 h 18765"/>
              </a:gdLst>
              <a:ahLst/>
              <a:cxnLst>
                <a:cxn ang="0">
                  <a:pos x="connsiteX0" y="connsiteY0"/>
                </a:cxn>
                <a:cxn ang="0">
                  <a:pos x="connsiteX1" y="connsiteY1"/>
                </a:cxn>
                <a:cxn ang="0">
                  <a:pos x="connsiteX2" y="connsiteY2"/>
                </a:cxn>
              </a:cxnLst>
              <a:rect l="l" t="t" r="r" b="b"/>
              <a:pathLst>
                <a:path w="15950" h="18765">
                  <a:moveTo>
                    <a:pt x="0" y="0"/>
                  </a:moveTo>
                  <a:cubicBezTo>
                    <a:pt x="6032" y="5563"/>
                    <a:pt x="11427" y="11829"/>
                    <a:pt x="15951" y="18766"/>
                  </a:cubicBezTo>
                  <a:cubicBezTo>
                    <a:pt x="9282" y="13739"/>
                    <a:pt x="3854" y="7339"/>
                    <a:pt x="0" y="0"/>
                  </a:cubicBezTo>
                  <a:close/>
                </a:path>
              </a:pathLst>
            </a:custGeom>
            <a:grpFill/>
            <a:ln w="3349" cap="flat">
              <a:noFill/>
              <a:prstDash val="solid"/>
              <a:miter/>
            </a:ln>
          </p:spPr>
          <p:txBody>
            <a:bodyPr rtlCol="0" anchor="ctr">
              <a:spAutoFit/>
            </a:bodyPr>
            <a:lstStyle/>
            <a:p>
              <a:endParaRPr lang="zh-CN" altLang="en-US"/>
            </a:p>
          </p:txBody>
        </p:sp>
        <p:sp>
          <p:nvSpPr>
            <p:cNvPr id="92" name="任意多边形: 形状 91">
              <a:extLst>
                <a:ext uri="{FF2B5EF4-FFF2-40B4-BE49-F238E27FC236}">
                  <a16:creationId xmlns:a16="http://schemas.microsoft.com/office/drawing/2014/main" id="{E7BDD016-E76F-0EA3-9C9E-CDBA2B1963EA}"/>
                </a:ext>
              </a:extLst>
            </p:cNvPr>
            <p:cNvSpPr/>
            <p:nvPr/>
          </p:nvSpPr>
          <p:spPr>
            <a:xfrm>
              <a:off x="6850242" y="4894043"/>
              <a:ext cx="36626" cy="20373"/>
            </a:xfrm>
            <a:custGeom>
              <a:avLst/>
              <a:gdLst>
                <a:gd name="connsiteX0" fmla="*/ 0 w 36626"/>
                <a:gd name="connsiteY0" fmla="*/ 20374 h 20373"/>
                <a:gd name="connsiteX1" fmla="*/ 36626 w 36626"/>
                <a:gd name="connsiteY1" fmla="*/ 0 h 20373"/>
                <a:gd name="connsiteX2" fmla="*/ 0 w 36626"/>
                <a:gd name="connsiteY2" fmla="*/ 20374 h 20373"/>
              </a:gdLst>
              <a:ahLst/>
              <a:cxnLst>
                <a:cxn ang="0">
                  <a:pos x="connsiteX0" y="connsiteY0"/>
                </a:cxn>
                <a:cxn ang="0">
                  <a:pos x="connsiteX1" y="connsiteY1"/>
                </a:cxn>
                <a:cxn ang="0">
                  <a:pos x="connsiteX2" y="connsiteY2"/>
                </a:cxn>
              </a:cxnLst>
              <a:rect l="l" t="t" r="r" b="b"/>
              <a:pathLst>
                <a:path w="36626" h="20373">
                  <a:moveTo>
                    <a:pt x="0" y="20374"/>
                  </a:moveTo>
                  <a:cubicBezTo>
                    <a:pt x="11930" y="13102"/>
                    <a:pt x="23926" y="5864"/>
                    <a:pt x="36626" y="0"/>
                  </a:cubicBezTo>
                  <a:cubicBezTo>
                    <a:pt x="29455" y="13907"/>
                    <a:pt x="14711" y="19101"/>
                    <a:pt x="0" y="20374"/>
                  </a:cubicBezTo>
                  <a:close/>
                </a:path>
              </a:pathLst>
            </a:custGeom>
            <a:grpFill/>
            <a:ln w="3349" cap="flat">
              <a:noFill/>
              <a:prstDash val="solid"/>
              <a:miter/>
            </a:ln>
          </p:spPr>
          <p:txBody>
            <a:bodyPr rtlCol="0" anchor="ctr">
              <a:spAutoFit/>
            </a:bodyPr>
            <a:lstStyle/>
            <a:p>
              <a:endParaRPr lang="zh-CN" altLang="en-US"/>
            </a:p>
          </p:txBody>
        </p:sp>
        <p:sp>
          <p:nvSpPr>
            <p:cNvPr id="93" name="任意多边形: 形状 92">
              <a:extLst>
                <a:ext uri="{FF2B5EF4-FFF2-40B4-BE49-F238E27FC236}">
                  <a16:creationId xmlns:a16="http://schemas.microsoft.com/office/drawing/2014/main" id="{E4293E4D-85FB-24E1-786E-A601D5095EB6}"/>
                </a:ext>
              </a:extLst>
            </p:cNvPr>
            <p:cNvSpPr/>
            <p:nvPr/>
          </p:nvSpPr>
          <p:spPr>
            <a:xfrm>
              <a:off x="6413238" y="4900179"/>
              <a:ext cx="8039" cy="7662"/>
            </a:xfrm>
            <a:custGeom>
              <a:avLst/>
              <a:gdLst>
                <a:gd name="connsiteX0" fmla="*/ 804 w 8039"/>
                <a:gd name="connsiteY0" fmla="*/ 1404 h 7662"/>
                <a:gd name="connsiteX1" fmla="*/ 7238 w 8039"/>
                <a:gd name="connsiteY1" fmla="*/ 6297 h 7662"/>
                <a:gd name="connsiteX2" fmla="*/ 804 w 8039"/>
                <a:gd name="connsiteY2" fmla="*/ 1404 h 7662"/>
              </a:gdLst>
              <a:ahLst/>
              <a:cxnLst>
                <a:cxn ang="0">
                  <a:pos x="connsiteX0" y="connsiteY0"/>
                </a:cxn>
                <a:cxn ang="0">
                  <a:pos x="connsiteX1" y="connsiteY1"/>
                </a:cxn>
                <a:cxn ang="0">
                  <a:pos x="connsiteX2" y="connsiteY2"/>
                </a:cxn>
              </a:cxnLst>
              <a:rect l="l" t="t" r="r" b="b"/>
              <a:pathLst>
                <a:path w="8039" h="7662">
                  <a:moveTo>
                    <a:pt x="804" y="1404"/>
                  </a:moveTo>
                  <a:cubicBezTo>
                    <a:pt x="3720" y="-2449"/>
                    <a:pt x="10321" y="2443"/>
                    <a:pt x="7238" y="6297"/>
                  </a:cubicBezTo>
                  <a:cubicBezTo>
                    <a:pt x="4289" y="10083"/>
                    <a:pt x="-2279" y="5191"/>
                    <a:pt x="804" y="1404"/>
                  </a:cubicBezTo>
                  <a:close/>
                </a:path>
              </a:pathLst>
            </a:custGeom>
            <a:grpFill/>
            <a:ln w="3349" cap="flat">
              <a:noFill/>
              <a:prstDash val="solid"/>
              <a:miter/>
            </a:ln>
          </p:spPr>
          <p:txBody>
            <a:bodyPr rtlCol="0" anchor="ctr">
              <a:spAutoFit/>
            </a:bodyPr>
            <a:lstStyle/>
            <a:p>
              <a:endParaRPr lang="zh-CN" altLang="en-US"/>
            </a:p>
          </p:txBody>
        </p:sp>
        <p:sp>
          <p:nvSpPr>
            <p:cNvPr id="94" name="任意多边形: 形状 93">
              <a:extLst>
                <a:ext uri="{FF2B5EF4-FFF2-40B4-BE49-F238E27FC236}">
                  <a16:creationId xmlns:a16="http://schemas.microsoft.com/office/drawing/2014/main" id="{A6FC5836-E171-013C-C015-169A4AC13C7A}"/>
                </a:ext>
              </a:extLst>
            </p:cNvPr>
            <p:cNvSpPr/>
            <p:nvPr/>
          </p:nvSpPr>
          <p:spPr>
            <a:xfrm>
              <a:off x="6897223" y="4907414"/>
              <a:ext cx="19234" cy="14107"/>
            </a:xfrm>
            <a:custGeom>
              <a:avLst/>
              <a:gdLst>
                <a:gd name="connsiteX0" fmla="*/ 0 w 19234"/>
                <a:gd name="connsiteY0" fmla="*/ 14108 h 14107"/>
                <a:gd name="connsiteX1" fmla="*/ 19235 w 19234"/>
                <a:gd name="connsiteY1" fmla="*/ 0 h 14107"/>
                <a:gd name="connsiteX2" fmla="*/ 0 w 19234"/>
                <a:gd name="connsiteY2" fmla="*/ 14108 h 14107"/>
              </a:gdLst>
              <a:ahLst/>
              <a:cxnLst>
                <a:cxn ang="0">
                  <a:pos x="connsiteX0" y="connsiteY0"/>
                </a:cxn>
                <a:cxn ang="0">
                  <a:pos x="connsiteX1" y="connsiteY1"/>
                </a:cxn>
                <a:cxn ang="0">
                  <a:pos x="connsiteX2" y="connsiteY2"/>
                </a:cxn>
              </a:cxnLst>
              <a:rect l="l" t="t" r="r" b="b"/>
              <a:pathLst>
                <a:path w="19234" h="14107">
                  <a:moveTo>
                    <a:pt x="0" y="14108"/>
                  </a:moveTo>
                  <a:cubicBezTo>
                    <a:pt x="5965" y="8780"/>
                    <a:pt x="12432" y="4122"/>
                    <a:pt x="19235" y="0"/>
                  </a:cubicBezTo>
                  <a:cubicBezTo>
                    <a:pt x="13303" y="5295"/>
                    <a:pt x="6836" y="9986"/>
                    <a:pt x="0" y="14108"/>
                  </a:cubicBezTo>
                  <a:close/>
                </a:path>
              </a:pathLst>
            </a:custGeom>
            <a:grpFill/>
            <a:ln w="3349" cap="flat">
              <a:noFill/>
              <a:prstDash val="solid"/>
              <a:miter/>
            </a:ln>
          </p:spPr>
          <p:txBody>
            <a:bodyPr rtlCol="0" anchor="ctr">
              <a:spAutoFit/>
            </a:bodyPr>
            <a:lstStyle/>
            <a:p>
              <a:endParaRPr lang="zh-CN" altLang="en-US"/>
            </a:p>
          </p:txBody>
        </p:sp>
        <p:sp>
          <p:nvSpPr>
            <p:cNvPr id="95" name="任意多边形: 形状 94">
              <a:extLst>
                <a:ext uri="{FF2B5EF4-FFF2-40B4-BE49-F238E27FC236}">
                  <a16:creationId xmlns:a16="http://schemas.microsoft.com/office/drawing/2014/main" id="{C53CAEF0-A31B-242A-C80C-697A11490A47}"/>
                </a:ext>
              </a:extLst>
            </p:cNvPr>
            <p:cNvSpPr/>
            <p:nvPr/>
          </p:nvSpPr>
          <p:spPr>
            <a:xfrm>
              <a:off x="6832828" y="4914244"/>
              <a:ext cx="7920" cy="7716"/>
            </a:xfrm>
            <a:custGeom>
              <a:avLst/>
              <a:gdLst>
                <a:gd name="connsiteX0" fmla="*/ 5451 w 7920"/>
                <a:gd name="connsiteY0" fmla="*/ 273 h 7716"/>
                <a:gd name="connsiteX1" fmla="*/ 2468 w 7920"/>
                <a:gd name="connsiteY1" fmla="*/ 7411 h 7716"/>
                <a:gd name="connsiteX2" fmla="*/ 5451 w 7920"/>
                <a:gd name="connsiteY2" fmla="*/ 273 h 7716"/>
              </a:gdLst>
              <a:ahLst/>
              <a:cxnLst>
                <a:cxn ang="0">
                  <a:pos x="connsiteX0" y="connsiteY0"/>
                </a:cxn>
                <a:cxn ang="0">
                  <a:pos x="connsiteX1" y="connsiteY1"/>
                </a:cxn>
                <a:cxn ang="0">
                  <a:pos x="connsiteX2" y="connsiteY2"/>
                </a:cxn>
              </a:cxnLst>
              <a:rect l="l" t="t" r="r" b="b"/>
              <a:pathLst>
                <a:path w="7920" h="7716">
                  <a:moveTo>
                    <a:pt x="5451" y="273"/>
                  </a:moveTo>
                  <a:cubicBezTo>
                    <a:pt x="10511" y="1714"/>
                    <a:pt x="6925" y="9321"/>
                    <a:pt x="2468" y="7411"/>
                  </a:cubicBezTo>
                  <a:cubicBezTo>
                    <a:pt x="-2625" y="5903"/>
                    <a:pt x="1061" y="-1503"/>
                    <a:pt x="5451" y="273"/>
                  </a:cubicBezTo>
                  <a:close/>
                </a:path>
              </a:pathLst>
            </a:custGeom>
            <a:grpFill/>
            <a:ln w="3349" cap="flat">
              <a:noFill/>
              <a:prstDash val="solid"/>
              <a:miter/>
            </a:ln>
          </p:spPr>
          <p:txBody>
            <a:bodyPr rtlCol="0" anchor="ctr">
              <a:spAutoFit/>
            </a:bodyPr>
            <a:lstStyle/>
            <a:p>
              <a:endParaRPr lang="zh-CN" altLang="en-US"/>
            </a:p>
          </p:txBody>
        </p:sp>
        <p:sp>
          <p:nvSpPr>
            <p:cNvPr id="96" name="任意多边形: 形状 95">
              <a:extLst>
                <a:ext uri="{FF2B5EF4-FFF2-40B4-BE49-F238E27FC236}">
                  <a16:creationId xmlns:a16="http://schemas.microsoft.com/office/drawing/2014/main" id="{3F216022-0D15-1215-5FC3-1B1690B0E63A}"/>
                </a:ext>
              </a:extLst>
            </p:cNvPr>
            <p:cNvSpPr/>
            <p:nvPr/>
          </p:nvSpPr>
          <p:spPr>
            <a:xfrm>
              <a:off x="6581268" y="4915724"/>
              <a:ext cx="11032" cy="9528"/>
            </a:xfrm>
            <a:custGeom>
              <a:avLst/>
              <a:gdLst>
                <a:gd name="connsiteX0" fmla="*/ 693 w 11032"/>
                <a:gd name="connsiteY0" fmla="*/ 2245 h 9528"/>
                <a:gd name="connsiteX1" fmla="*/ 10277 w 11032"/>
                <a:gd name="connsiteY1" fmla="*/ 7339 h 9528"/>
                <a:gd name="connsiteX2" fmla="*/ 693 w 11032"/>
                <a:gd name="connsiteY2" fmla="*/ 2245 h 9528"/>
              </a:gdLst>
              <a:ahLst/>
              <a:cxnLst>
                <a:cxn ang="0">
                  <a:pos x="connsiteX0" y="connsiteY0"/>
                </a:cxn>
                <a:cxn ang="0">
                  <a:pos x="connsiteX1" y="connsiteY1"/>
                </a:cxn>
                <a:cxn ang="0">
                  <a:pos x="connsiteX2" y="connsiteY2"/>
                </a:cxn>
              </a:cxnLst>
              <a:rect l="l" t="t" r="r" b="b"/>
              <a:pathLst>
                <a:path w="11032" h="9528">
                  <a:moveTo>
                    <a:pt x="693" y="2245"/>
                  </a:moveTo>
                  <a:cubicBezTo>
                    <a:pt x="3877" y="-2882"/>
                    <a:pt x="13829" y="1608"/>
                    <a:pt x="10277" y="7339"/>
                  </a:cubicBezTo>
                  <a:cubicBezTo>
                    <a:pt x="7060" y="12399"/>
                    <a:pt x="-2658" y="7841"/>
                    <a:pt x="693" y="2245"/>
                  </a:cubicBezTo>
                  <a:close/>
                </a:path>
              </a:pathLst>
            </a:custGeom>
            <a:grpFill/>
            <a:ln w="3349" cap="flat">
              <a:noFill/>
              <a:prstDash val="solid"/>
              <a:miter/>
            </a:ln>
          </p:spPr>
          <p:txBody>
            <a:bodyPr rtlCol="0" anchor="ctr">
              <a:spAutoFit/>
            </a:bodyPr>
            <a:lstStyle/>
            <a:p>
              <a:endParaRPr lang="zh-CN" altLang="en-US"/>
            </a:p>
          </p:txBody>
        </p:sp>
        <p:sp>
          <p:nvSpPr>
            <p:cNvPr id="97" name="任意多边形: 形状 96">
              <a:extLst>
                <a:ext uri="{FF2B5EF4-FFF2-40B4-BE49-F238E27FC236}">
                  <a16:creationId xmlns:a16="http://schemas.microsoft.com/office/drawing/2014/main" id="{56E3B7CB-B0A5-FF82-368A-C20F33DC4B2E}"/>
                </a:ext>
              </a:extLst>
            </p:cNvPr>
            <p:cNvSpPr/>
            <p:nvPr/>
          </p:nvSpPr>
          <p:spPr>
            <a:xfrm>
              <a:off x="6768444" y="4919008"/>
              <a:ext cx="51638" cy="17123"/>
            </a:xfrm>
            <a:custGeom>
              <a:avLst/>
              <a:gdLst>
                <a:gd name="connsiteX0" fmla="*/ 0 w 51638"/>
                <a:gd name="connsiteY0" fmla="*/ 17124 h 17123"/>
                <a:gd name="connsiteX1" fmla="*/ 51639 w 51638"/>
                <a:gd name="connsiteY1" fmla="*/ 0 h 17123"/>
                <a:gd name="connsiteX2" fmla="*/ 0 w 51638"/>
                <a:gd name="connsiteY2" fmla="*/ 17124 h 17123"/>
              </a:gdLst>
              <a:ahLst/>
              <a:cxnLst>
                <a:cxn ang="0">
                  <a:pos x="connsiteX0" y="connsiteY0"/>
                </a:cxn>
                <a:cxn ang="0">
                  <a:pos x="connsiteX1" y="connsiteY1"/>
                </a:cxn>
                <a:cxn ang="0">
                  <a:pos x="connsiteX2" y="connsiteY2"/>
                </a:cxn>
              </a:cxnLst>
              <a:rect l="l" t="t" r="r" b="b"/>
              <a:pathLst>
                <a:path w="51638" h="17123">
                  <a:moveTo>
                    <a:pt x="0" y="17124"/>
                  </a:moveTo>
                  <a:cubicBezTo>
                    <a:pt x="16621" y="9852"/>
                    <a:pt x="33644" y="3016"/>
                    <a:pt x="51639" y="0"/>
                  </a:cubicBezTo>
                  <a:cubicBezTo>
                    <a:pt x="36660" y="10958"/>
                    <a:pt x="17961" y="14443"/>
                    <a:pt x="0" y="17124"/>
                  </a:cubicBezTo>
                  <a:close/>
                </a:path>
              </a:pathLst>
            </a:custGeom>
            <a:grpFill/>
            <a:ln w="3349" cap="flat">
              <a:noFill/>
              <a:prstDash val="solid"/>
              <a:miter/>
            </a:ln>
          </p:spPr>
          <p:txBody>
            <a:bodyPr rtlCol="0" anchor="ctr">
              <a:spAutoFit/>
            </a:bodyPr>
            <a:lstStyle/>
            <a:p>
              <a:endParaRPr lang="zh-CN" altLang="en-US"/>
            </a:p>
          </p:txBody>
        </p:sp>
        <p:sp>
          <p:nvSpPr>
            <p:cNvPr id="98" name="任意多边形: 形状 97">
              <a:extLst>
                <a:ext uri="{FF2B5EF4-FFF2-40B4-BE49-F238E27FC236}">
                  <a16:creationId xmlns:a16="http://schemas.microsoft.com/office/drawing/2014/main" id="{7C87D7E6-FABB-C6B6-8D17-2F9EB38E690E}"/>
                </a:ext>
              </a:extLst>
            </p:cNvPr>
            <p:cNvSpPr/>
            <p:nvPr/>
          </p:nvSpPr>
          <p:spPr>
            <a:xfrm>
              <a:off x="6720022" y="4932211"/>
              <a:ext cx="46947" cy="8344"/>
            </a:xfrm>
            <a:custGeom>
              <a:avLst/>
              <a:gdLst>
                <a:gd name="connsiteX0" fmla="*/ 2614 w 46947"/>
                <a:gd name="connsiteY0" fmla="*/ 0 h 8344"/>
                <a:gd name="connsiteX1" fmla="*/ 46947 w 46947"/>
                <a:gd name="connsiteY1" fmla="*/ 1273 h 8344"/>
                <a:gd name="connsiteX2" fmla="*/ 0 w 46947"/>
                <a:gd name="connsiteY2" fmla="*/ 8344 h 8344"/>
                <a:gd name="connsiteX3" fmla="*/ 2614 w 46947"/>
                <a:gd name="connsiteY3" fmla="*/ 0 h 8344"/>
              </a:gdLst>
              <a:ahLst/>
              <a:cxnLst>
                <a:cxn ang="0">
                  <a:pos x="connsiteX0" y="connsiteY0"/>
                </a:cxn>
                <a:cxn ang="0">
                  <a:pos x="connsiteX1" y="connsiteY1"/>
                </a:cxn>
                <a:cxn ang="0">
                  <a:pos x="connsiteX2" y="connsiteY2"/>
                </a:cxn>
                <a:cxn ang="0">
                  <a:pos x="connsiteX3" y="connsiteY3"/>
                </a:cxn>
              </a:cxnLst>
              <a:rect l="l" t="t" r="r" b="b"/>
              <a:pathLst>
                <a:path w="46947" h="8344">
                  <a:moveTo>
                    <a:pt x="2614" y="0"/>
                  </a:moveTo>
                  <a:cubicBezTo>
                    <a:pt x="17392" y="101"/>
                    <a:pt x="32203" y="0"/>
                    <a:pt x="46947" y="1273"/>
                  </a:cubicBezTo>
                  <a:cubicBezTo>
                    <a:pt x="32170" y="7607"/>
                    <a:pt x="15683" y="6803"/>
                    <a:pt x="0" y="8344"/>
                  </a:cubicBezTo>
                  <a:cubicBezTo>
                    <a:pt x="670" y="6233"/>
                    <a:pt x="1977" y="2078"/>
                    <a:pt x="2614" y="0"/>
                  </a:cubicBezTo>
                  <a:close/>
                </a:path>
              </a:pathLst>
            </a:custGeom>
            <a:grpFill/>
            <a:ln w="3349" cap="flat">
              <a:noFill/>
              <a:prstDash val="solid"/>
              <a:miter/>
            </a:ln>
          </p:spPr>
          <p:txBody>
            <a:bodyPr rtlCol="0" anchor="ctr">
              <a:spAutoFit/>
            </a:bodyPr>
            <a:lstStyle/>
            <a:p>
              <a:endParaRPr lang="zh-CN" altLang="en-US"/>
            </a:p>
          </p:txBody>
        </p:sp>
        <p:sp>
          <p:nvSpPr>
            <p:cNvPr id="99" name="任意多边形: 形状 98">
              <a:extLst>
                <a:ext uri="{FF2B5EF4-FFF2-40B4-BE49-F238E27FC236}">
                  <a16:creationId xmlns:a16="http://schemas.microsoft.com/office/drawing/2014/main" id="{64CBBEDE-A144-7143-0F85-8DF285C7C9BA}"/>
                </a:ext>
              </a:extLst>
            </p:cNvPr>
            <p:cNvSpPr/>
            <p:nvPr/>
          </p:nvSpPr>
          <p:spPr>
            <a:xfrm>
              <a:off x="6957474" y="4933853"/>
              <a:ext cx="22719" cy="18128"/>
            </a:xfrm>
            <a:custGeom>
              <a:avLst/>
              <a:gdLst>
                <a:gd name="connsiteX0" fmla="*/ 0 w 22719"/>
                <a:gd name="connsiteY0" fmla="*/ 18129 h 18128"/>
                <a:gd name="connsiteX1" fmla="*/ 22720 w 22719"/>
                <a:gd name="connsiteY1" fmla="*/ 0 h 18128"/>
                <a:gd name="connsiteX2" fmla="*/ 0 w 22719"/>
                <a:gd name="connsiteY2" fmla="*/ 18129 h 18128"/>
              </a:gdLst>
              <a:ahLst/>
              <a:cxnLst>
                <a:cxn ang="0">
                  <a:pos x="connsiteX0" y="connsiteY0"/>
                </a:cxn>
                <a:cxn ang="0">
                  <a:pos x="connsiteX1" y="connsiteY1"/>
                </a:cxn>
                <a:cxn ang="0">
                  <a:pos x="connsiteX2" y="connsiteY2"/>
                </a:cxn>
              </a:cxnLst>
              <a:rect l="l" t="t" r="r" b="b"/>
              <a:pathLst>
                <a:path w="22719" h="18128">
                  <a:moveTo>
                    <a:pt x="0" y="18129"/>
                  </a:moveTo>
                  <a:cubicBezTo>
                    <a:pt x="6367" y="10723"/>
                    <a:pt x="14074" y="4624"/>
                    <a:pt x="22720" y="0"/>
                  </a:cubicBezTo>
                  <a:cubicBezTo>
                    <a:pt x="16152" y="7205"/>
                    <a:pt x="8478" y="13337"/>
                    <a:pt x="0" y="18129"/>
                  </a:cubicBezTo>
                  <a:close/>
                </a:path>
              </a:pathLst>
            </a:custGeom>
            <a:grpFill/>
            <a:ln w="3349" cap="flat">
              <a:noFill/>
              <a:prstDash val="solid"/>
              <a:miter/>
            </a:ln>
          </p:spPr>
          <p:txBody>
            <a:bodyPr rtlCol="0" anchor="ctr">
              <a:spAutoFit/>
            </a:bodyPr>
            <a:lstStyle/>
            <a:p>
              <a:endParaRPr lang="zh-CN" altLang="en-US"/>
            </a:p>
          </p:txBody>
        </p:sp>
        <p:sp>
          <p:nvSpPr>
            <p:cNvPr id="100" name="任意多边形: 形状 99">
              <a:extLst>
                <a:ext uri="{FF2B5EF4-FFF2-40B4-BE49-F238E27FC236}">
                  <a16:creationId xmlns:a16="http://schemas.microsoft.com/office/drawing/2014/main" id="{F9A279B0-32D7-49BE-8EDB-EA63E3239EA4}"/>
                </a:ext>
              </a:extLst>
            </p:cNvPr>
            <p:cNvSpPr/>
            <p:nvPr/>
          </p:nvSpPr>
          <p:spPr>
            <a:xfrm>
              <a:off x="6314965" y="4944841"/>
              <a:ext cx="9704" cy="9425"/>
            </a:xfrm>
            <a:custGeom>
              <a:avLst/>
              <a:gdLst>
                <a:gd name="connsiteX0" fmla="*/ 1127 w 9704"/>
                <a:gd name="connsiteY0" fmla="*/ 1310 h 9425"/>
                <a:gd name="connsiteX1" fmla="*/ 8600 w 9704"/>
                <a:gd name="connsiteY1" fmla="*/ 8079 h 9425"/>
                <a:gd name="connsiteX2" fmla="*/ 1127 w 9704"/>
                <a:gd name="connsiteY2" fmla="*/ 1310 h 9425"/>
              </a:gdLst>
              <a:ahLst/>
              <a:cxnLst>
                <a:cxn ang="0">
                  <a:pos x="connsiteX0" y="connsiteY0"/>
                </a:cxn>
                <a:cxn ang="0">
                  <a:pos x="connsiteX1" y="connsiteY1"/>
                </a:cxn>
                <a:cxn ang="0">
                  <a:pos x="connsiteX2" y="connsiteY2"/>
                </a:cxn>
              </a:cxnLst>
              <a:rect l="l" t="t" r="r" b="b"/>
              <a:pathLst>
                <a:path w="9704" h="9425">
                  <a:moveTo>
                    <a:pt x="1127" y="1310"/>
                  </a:moveTo>
                  <a:cubicBezTo>
                    <a:pt x="5048" y="-2812"/>
                    <a:pt x="12521" y="3723"/>
                    <a:pt x="8600" y="8079"/>
                  </a:cubicBezTo>
                  <a:cubicBezTo>
                    <a:pt x="4579" y="12301"/>
                    <a:pt x="-2827" y="5633"/>
                    <a:pt x="1127" y="1310"/>
                  </a:cubicBezTo>
                  <a:close/>
                </a:path>
              </a:pathLst>
            </a:custGeom>
            <a:grpFill/>
            <a:ln w="3349" cap="flat">
              <a:noFill/>
              <a:prstDash val="solid"/>
              <a:miter/>
            </a:ln>
          </p:spPr>
          <p:txBody>
            <a:bodyPr rtlCol="0" anchor="ctr">
              <a:spAutoFit/>
            </a:bodyPr>
            <a:lstStyle/>
            <a:p>
              <a:endParaRPr lang="zh-CN" altLang="en-US"/>
            </a:p>
          </p:txBody>
        </p:sp>
        <p:sp>
          <p:nvSpPr>
            <p:cNvPr id="101" name="任意多边形: 形状 100">
              <a:extLst>
                <a:ext uri="{FF2B5EF4-FFF2-40B4-BE49-F238E27FC236}">
                  <a16:creationId xmlns:a16="http://schemas.microsoft.com/office/drawing/2014/main" id="{B351E69B-F854-4457-276F-71F2305F230E}"/>
                </a:ext>
              </a:extLst>
            </p:cNvPr>
            <p:cNvSpPr/>
            <p:nvPr/>
          </p:nvSpPr>
          <p:spPr>
            <a:xfrm>
              <a:off x="6672036" y="4945810"/>
              <a:ext cx="6365" cy="6711"/>
            </a:xfrm>
            <a:custGeom>
              <a:avLst/>
              <a:gdLst>
                <a:gd name="connsiteX0" fmla="*/ 0 w 6365"/>
                <a:gd name="connsiteY0" fmla="*/ 2184 h 6711"/>
                <a:gd name="connsiteX1" fmla="*/ 1910 w 6365"/>
                <a:gd name="connsiteY1" fmla="*/ 6507 h 6711"/>
                <a:gd name="connsiteX2" fmla="*/ 0 w 6365"/>
                <a:gd name="connsiteY2" fmla="*/ 2184 h 6711"/>
              </a:gdLst>
              <a:ahLst/>
              <a:cxnLst>
                <a:cxn ang="0">
                  <a:pos x="connsiteX0" y="connsiteY0"/>
                </a:cxn>
                <a:cxn ang="0">
                  <a:pos x="connsiteX1" y="connsiteY1"/>
                </a:cxn>
                <a:cxn ang="0">
                  <a:pos x="connsiteX2" y="connsiteY2"/>
                </a:cxn>
              </a:cxnLst>
              <a:rect l="l" t="t" r="r" b="b"/>
              <a:pathLst>
                <a:path w="6365" h="6711">
                  <a:moveTo>
                    <a:pt x="0" y="2184"/>
                  </a:moveTo>
                  <a:cubicBezTo>
                    <a:pt x="4725" y="-5154"/>
                    <a:pt x="10589" y="8518"/>
                    <a:pt x="1910" y="6507"/>
                  </a:cubicBezTo>
                  <a:cubicBezTo>
                    <a:pt x="1441" y="5435"/>
                    <a:pt x="503" y="3257"/>
                    <a:pt x="0" y="2184"/>
                  </a:cubicBezTo>
                  <a:close/>
                </a:path>
              </a:pathLst>
            </a:custGeom>
            <a:grpFill/>
            <a:ln w="3349" cap="flat">
              <a:noFill/>
              <a:prstDash val="solid"/>
              <a:miter/>
            </a:ln>
          </p:spPr>
          <p:txBody>
            <a:bodyPr rtlCol="0" anchor="ctr">
              <a:spAutoFit/>
            </a:bodyPr>
            <a:lstStyle/>
            <a:p>
              <a:endParaRPr lang="zh-CN" altLang="en-US"/>
            </a:p>
          </p:txBody>
        </p:sp>
        <p:sp>
          <p:nvSpPr>
            <p:cNvPr id="102" name="任意多边形: 形状 101">
              <a:extLst>
                <a:ext uri="{FF2B5EF4-FFF2-40B4-BE49-F238E27FC236}">
                  <a16:creationId xmlns:a16="http://schemas.microsoft.com/office/drawing/2014/main" id="{DC48DC02-AD5B-BCD0-2EAD-928DEF237C75}"/>
                </a:ext>
              </a:extLst>
            </p:cNvPr>
            <p:cNvSpPr/>
            <p:nvPr/>
          </p:nvSpPr>
          <p:spPr>
            <a:xfrm>
              <a:off x="6343889" y="4951695"/>
              <a:ext cx="10611" cy="10612"/>
            </a:xfrm>
            <a:custGeom>
              <a:avLst/>
              <a:gdLst>
                <a:gd name="connsiteX0" fmla="*/ 486 w 10611"/>
                <a:gd name="connsiteY0" fmla="*/ 622 h 10612"/>
                <a:gd name="connsiteX1" fmla="*/ 10003 w 10611"/>
                <a:gd name="connsiteY1" fmla="*/ 10139 h 10612"/>
                <a:gd name="connsiteX2" fmla="*/ 486 w 10611"/>
                <a:gd name="connsiteY2" fmla="*/ 622 h 10612"/>
              </a:gdLst>
              <a:ahLst/>
              <a:cxnLst>
                <a:cxn ang="0">
                  <a:pos x="connsiteX0" y="connsiteY0"/>
                </a:cxn>
                <a:cxn ang="0">
                  <a:pos x="connsiteX1" y="connsiteY1"/>
                </a:cxn>
                <a:cxn ang="0">
                  <a:pos x="connsiteX2" y="connsiteY2"/>
                </a:cxn>
              </a:cxnLst>
              <a:rect l="l" t="t" r="r" b="b"/>
              <a:pathLst>
                <a:path w="10611" h="10612">
                  <a:moveTo>
                    <a:pt x="486" y="622"/>
                  </a:moveTo>
                  <a:cubicBezTo>
                    <a:pt x="5412" y="-2193"/>
                    <a:pt x="12784" y="5179"/>
                    <a:pt x="10003" y="10139"/>
                  </a:cubicBezTo>
                  <a:cubicBezTo>
                    <a:pt x="5178" y="12518"/>
                    <a:pt x="-1927" y="5414"/>
                    <a:pt x="486" y="622"/>
                  </a:cubicBezTo>
                  <a:close/>
                </a:path>
              </a:pathLst>
            </a:custGeom>
            <a:grpFill/>
            <a:ln w="3349" cap="flat">
              <a:noFill/>
              <a:prstDash val="solid"/>
              <a:miter/>
            </a:ln>
          </p:spPr>
          <p:txBody>
            <a:bodyPr rtlCol="0" anchor="ctr">
              <a:spAutoFit/>
            </a:bodyPr>
            <a:lstStyle/>
            <a:p>
              <a:endParaRPr lang="zh-CN" altLang="en-US"/>
            </a:p>
          </p:txBody>
        </p:sp>
        <p:sp>
          <p:nvSpPr>
            <p:cNvPr id="103" name="任意多边形: 形状 102">
              <a:extLst>
                <a:ext uri="{FF2B5EF4-FFF2-40B4-BE49-F238E27FC236}">
                  <a16:creationId xmlns:a16="http://schemas.microsoft.com/office/drawing/2014/main" id="{3AF58091-2843-ED28-90CC-835D609FE63E}"/>
                </a:ext>
              </a:extLst>
            </p:cNvPr>
            <p:cNvSpPr/>
            <p:nvPr/>
          </p:nvSpPr>
          <p:spPr>
            <a:xfrm>
              <a:off x="6659476" y="4976968"/>
              <a:ext cx="10319" cy="10493"/>
            </a:xfrm>
            <a:custGeom>
              <a:avLst/>
              <a:gdLst>
                <a:gd name="connsiteX0" fmla="*/ 1568 w 10319"/>
                <a:gd name="connsiteY0" fmla="*/ 1822 h 10493"/>
                <a:gd name="connsiteX1" fmla="*/ 8740 w 10319"/>
                <a:gd name="connsiteY1" fmla="*/ 8591 h 10493"/>
                <a:gd name="connsiteX2" fmla="*/ 1568 w 10319"/>
                <a:gd name="connsiteY2" fmla="*/ 1822 h 10493"/>
              </a:gdLst>
              <a:ahLst/>
              <a:cxnLst>
                <a:cxn ang="0">
                  <a:pos x="connsiteX0" y="connsiteY0"/>
                </a:cxn>
                <a:cxn ang="0">
                  <a:pos x="connsiteX1" y="connsiteY1"/>
                </a:cxn>
                <a:cxn ang="0">
                  <a:pos x="connsiteX2" y="connsiteY2"/>
                </a:cxn>
              </a:cxnLst>
              <a:rect l="l" t="t" r="r" b="b"/>
              <a:pathLst>
                <a:path w="10319" h="10493">
                  <a:moveTo>
                    <a:pt x="1568" y="1822"/>
                  </a:moveTo>
                  <a:cubicBezTo>
                    <a:pt x="5891" y="-3439"/>
                    <a:pt x="13665" y="3900"/>
                    <a:pt x="8740" y="8591"/>
                  </a:cubicBezTo>
                  <a:cubicBezTo>
                    <a:pt x="4517" y="14087"/>
                    <a:pt x="-3358" y="6380"/>
                    <a:pt x="1568" y="1822"/>
                  </a:cubicBezTo>
                  <a:close/>
                </a:path>
              </a:pathLst>
            </a:custGeom>
            <a:grpFill/>
            <a:ln w="3349" cap="flat">
              <a:noFill/>
              <a:prstDash val="solid"/>
              <a:miter/>
            </a:ln>
          </p:spPr>
          <p:txBody>
            <a:bodyPr rtlCol="0" anchor="ctr">
              <a:spAutoFit/>
            </a:bodyPr>
            <a:lstStyle/>
            <a:p>
              <a:endParaRPr lang="zh-CN" altLang="en-US"/>
            </a:p>
          </p:txBody>
        </p:sp>
        <p:sp>
          <p:nvSpPr>
            <p:cNvPr id="104" name="任意多边形: 形状 103">
              <a:extLst>
                <a:ext uri="{FF2B5EF4-FFF2-40B4-BE49-F238E27FC236}">
                  <a16:creationId xmlns:a16="http://schemas.microsoft.com/office/drawing/2014/main" id="{CED64D36-19AE-B535-926E-45BF09A165B6}"/>
                </a:ext>
              </a:extLst>
            </p:cNvPr>
            <p:cNvSpPr/>
            <p:nvPr/>
          </p:nvSpPr>
          <p:spPr>
            <a:xfrm>
              <a:off x="6896731" y="4982194"/>
              <a:ext cx="10439" cy="8889"/>
            </a:xfrm>
            <a:custGeom>
              <a:avLst/>
              <a:gdLst>
                <a:gd name="connsiteX0" fmla="*/ 8366 w 10439"/>
                <a:gd name="connsiteY0" fmla="*/ 182 h 8889"/>
                <a:gd name="connsiteX1" fmla="*/ 491 w 10439"/>
                <a:gd name="connsiteY1" fmla="*/ 7588 h 8889"/>
                <a:gd name="connsiteX2" fmla="*/ 8366 w 10439"/>
                <a:gd name="connsiteY2" fmla="*/ 182 h 8889"/>
              </a:gdLst>
              <a:ahLst/>
              <a:cxnLst>
                <a:cxn ang="0">
                  <a:pos x="connsiteX0" y="connsiteY0"/>
                </a:cxn>
                <a:cxn ang="0">
                  <a:pos x="connsiteX1" y="connsiteY1"/>
                </a:cxn>
                <a:cxn ang="0">
                  <a:pos x="connsiteX2" y="connsiteY2"/>
                </a:cxn>
              </a:cxnLst>
              <a:rect l="l" t="t" r="r" b="b"/>
              <a:pathLst>
                <a:path w="10439" h="8889">
                  <a:moveTo>
                    <a:pt x="8366" y="182"/>
                  </a:moveTo>
                  <a:cubicBezTo>
                    <a:pt x="14800" y="3667"/>
                    <a:pt x="4580" y="12111"/>
                    <a:pt x="491" y="7588"/>
                  </a:cubicBezTo>
                  <a:cubicBezTo>
                    <a:pt x="-1787" y="3198"/>
                    <a:pt x="4378" y="-924"/>
                    <a:pt x="8366" y="182"/>
                  </a:cubicBezTo>
                  <a:close/>
                </a:path>
              </a:pathLst>
            </a:custGeom>
            <a:grpFill/>
            <a:ln w="3349" cap="flat">
              <a:noFill/>
              <a:prstDash val="solid"/>
              <a:miter/>
            </a:ln>
          </p:spPr>
          <p:txBody>
            <a:bodyPr rtlCol="0" anchor="ctr">
              <a:spAutoFit/>
            </a:bodyPr>
            <a:lstStyle/>
            <a:p>
              <a:endParaRPr lang="zh-CN" altLang="en-US"/>
            </a:p>
          </p:txBody>
        </p:sp>
        <p:sp>
          <p:nvSpPr>
            <p:cNvPr id="105" name="任意多边形: 形状 104">
              <a:extLst>
                <a:ext uri="{FF2B5EF4-FFF2-40B4-BE49-F238E27FC236}">
                  <a16:creationId xmlns:a16="http://schemas.microsoft.com/office/drawing/2014/main" id="{9723AE74-F93D-D6AF-35C9-6246DF5E5D09}"/>
                </a:ext>
              </a:extLst>
            </p:cNvPr>
            <p:cNvSpPr/>
            <p:nvPr/>
          </p:nvSpPr>
          <p:spPr>
            <a:xfrm>
              <a:off x="6729260" y="4984254"/>
              <a:ext cx="11545" cy="9579"/>
            </a:xfrm>
            <a:custGeom>
              <a:avLst/>
              <a:gdLst>
                <a:gd name="connsiteX0" fmla="*/ 5708 w 11545"/>
                <a:gd name="connsiteY0" fmla="*/ 634 h 9579"/>
                <a:gd name="connsiteX1" fmla="*/ 3730 w 11545"/>
                <a:gd name="connsiteY1" fmla="*/ 9548 h 9579"/>
                <a:gd name="connsiteX2" fmla="*/ 5708 w 11545"/>
                <a:gd name="connsiteY2" fmla="*/ 634 h 9579"/>
              </a:gdLst>
              <a:ahLst/>
              <a:cxnLst>
                <a:cxn ang="0">
                  <a:pos x="connsiteX0" y="connsiteY0"/>
                </a:cxn>
                <a:cxn ang="0">
                  <a:pos x="connsiteX1" y="connsiteY1"/>
                </a:cxn>
                <a:cxn ang="0">
                  <a:pos x="connsiteX2" y="connsiteY2"/>
                </a:cxn>
              </a:cxnLst>
              <a:rect l="l" t="t" r="r" b="b"/>
              <a:pathLst>
                <a:path w="11545" h="9579">
                  <a:moveTo>
                    <a:pt x="5708" y="634"/>
                  </a:moveTo>
                  <a:cubicBezTo>
                    <a:pt x="16096" y="-2985"/>
                    <a:pt x="10835" y="10084"/>
                    <a:pt x="3730" y="9548"/>
                  </a:cubicBezTo>
                  <a:cubicBezTo>
                    <a:pt x="-3508" y="10185"/>
                    <a:pt x="1251" y="936"/>
                    <a:pt x="5708" y="634"/>
                  </a:cubicBezTo>
                  <a:close/>
                </a:path>
              </a:pathLst>
            </a:custGeom>
            <a:grpFill/>
            <a:ln w="3349" cap="flat">
              <a:noFill/>
              <a:prstDash val="solid"/>
              <a:miter/>
            </a:ln>
          </p:spPr>
          <p:txBody>
            <a:bodyPr rtlCol="0" anchor="ctr">
              <a:spAutoFit/>
            </a:bodyPr>
            <a:lstStyle/>
            <a:p>
              <a:endParaRPr lang="zh-CN" altLang="en-US"/>
            </a:p>
          </p:txBody>
        </p:sp>
        <p:sp>
          <p:nvSpPr>
            <p:cNvPr id="106" name="任意多边形: 形状 105">
              <a:extLst>
                <a:ext uri="{FF2B5EF4-FFF2-40B4-BE49-F238E27FC236}">
                  <a16:creationId xmlns:a16="http://schemas.microsoft.com/office/drawing/2014/main" id="{8CDEC2B7-DAFF-925C-739B-A002B7996CC6}"/>
                </a:ext>
              </a:extLst>
            </p:cNvPr>
            <p:cNvSpPr/>
            <p:nvPr/>
          </p:nvSpPr>
          <p:spPr>
            <a:xfrm>
              <a:off x="6463328" y="4991111"/>
              <a:ext cx="5879" cy="5897"/>
            </a:xfrm>
            <a:custGeom>
              <a:avLst/>
              <a:gdLst>
                <a:gd name="connsiteX0" fmla="*/ 510 w 5879"/>
                <a:gd name="connsiteY0" fmla="*/ 547 h 5897"/>
                <a:gd name="connsiteX1" fmla="*/ 5369 w 5879"/>
                <a:gd name="connsiteY1" fmla="*/ 5406 h 5897"/>
                <a:gd name="connsiteX2" fmla="*/ 510 w 5879"/>
                <a:gd name="connsiteY2" fmla="*/ 547 h 5897"/>
              </a:gdLst>
              <a:ahLst/>
              <a:cxnLst>
                <a:cxn ang="0">
                  <a:pos x="connsiteX0" y="connsiteY0"/>
                </a:cxn>
                <a:cxn ang="0">
                  <a:pos x="connsiteX1" y="connsiteY1"/>
                </a:cxn>
                <a:cxn ang="0">
                  <a:pos x="connsiteX2" y="connsiteY2"/>
                </a:cxn>
              </a:cxnLst>
              <a:rect l="l" t="t" r="r" b="b"/>
              <a:pathLst>
                <a:path w="5879" h="5897">
                  <a:moveTo>
                    <a:pt x="510" y="547"/>
                  </a:moveTo>
                  <a:cubicBezTo>
                    <a:pt x="5202" y="-961"/>
                    <a:pt x="6810" y="647"/>
                    <a:pt x="5369" y="5406"/>
                  </a:cubicBezTo>
                  <a:cubicBezTo>
                    <a:pt x="678" y="6813"/>
                    <a:pt x="-931" y="5205"/>
                    <a:pt x="510" y="547"/>
                  </a:cubicBezTo>
                  <a:close/>
                </a:path>
              </a:pathLst>
            </a:custGeom>
            <a:grpFill/>
            <a:ln w="3349" cap="flat">
              <a:noFill/>
              <a:prstDash val="solid"/>
              <a:miter/>
            </a:ln>
          </p:spPr>
          <p:txBody>
            <a:bodyPr rtlCol="0" anchor="ctr">
              <a:spAutoFit/>
            </a:bodyPr>
            <a:lstStyle/>
            <a:p>
              <a:endParaRPr lang="zh-CN" altLang="en-US"/>
            </a:p>
          </p:txBody>
        </p:sp>
        <p:sp>
          <p:nvSpPr>
            <p:cNvPr id="107" name="任意多边形: 形状 106">
              <a:extLst>
                <a:ext uri="{FF2B5EF4-FFF2-40B4-BE49-F238E27FC236}">
                  <a16:creationId xmlns:a16="http://schemas.microsoft.com/office/drawing/2014/main" id="{F14EE2B4-3604-062A-34C8-2A205403BE52}"/>
                </a:ext>
              </a:extLst>
            </p:cNvPr>
            <p:cNvSpPr/>
            <p:nvPr/>
          </p:nvSpPr>
          <p:spPr>
            <a:xfrm>
              <a:off x="6821532" y="4994875"/>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108" name="任意多边形: 形状 107">
              <a:extLst>
                <a:ext uri="{FF2B5EF4-FFF2-40B4-BE49-F238E27FC236}">
                  <a16:creationId xmlns:a16="http://schemas.microsoft.com/office/drawing/2014/main" id="{A5A8A70A-EFEA-05AD-5A42-0CF44F1AA5CC}"/>
                </a:ext>
              </a:extLst>
            </p:cNvPr>
            <p:cNvSpPr/>
            <p:nvPr/>
          </p:nvSpPr>
          <p:spPr>
            <a:xfrm>
              <a:off x="6546164" y="4997092"/>
              <a:ext cx="14182" cy="7817"/>
            </a:xfrm>
            <a:custGeom>
              <a:avLst/>
              <a:gdLst>
                <a:gd name="connsiteX0" fmla="*/ 8 w 14182"/>
                <a:gd name="connsiteY0" fmla="*/ 1670 h 7817"/>
                <a:gd name="connsiteX1" fmla="*/ 14183 w 14182"/>
                <a:gd name="connsiteY1" fmla="*/ 4887 h 7817"/>
                <a:gd name="connsiteX2" fmla="*/ 8 w 14182"/>
                <a:gd name="connsiteY2" fmla="*/ 1670 h 7817"/>
              </a:gdLst>
              <a:ahLst/>
              <a:cxnLst>
                <a:cxn ang="0">
                  <a:pos x="connsiteX0" y="connsiteY0"/>
                </a:cxn>
                <a:cxn ang="0">
                  <a:pos x="connsiteX1" y="connsiteY1"/>
                </a:cxn>
                <a:cxn ang="0">
                  <a:pos x="connsiteX2" y="connsiteY2"/>
                </a:cxn>
              </a:cxnLst>
              <a:rect l="l" t="t" r="r" b="b"/>
              <a:pathLst>
                <a:path w="14182" h="7817">
                  <a:moveTo>
                    <a:pt x="8" y="1670"/>
                  </a:moveTo>
                  <a:cubicBezTo>
                    <a:pt x="4163" y="-1647"/>
                    <a:pt x="11703" y="263"/>
                    <a:pt x="14183" y="4887"/>
                  </a:cubicBezTo>
                  <a:cubicBezTo>
                    <a:pt x="12407" y="10550"/>
                    <a:pt x="-361" y="7199"/>
                    <a:pt x="8" y="1670"/>
                  </a:cubicBezTo>
                  <a:close/>
                </a:path>
              </a:pathLst>
            </a:custGeom>
            <a:grpFill/>
            <a:ln w="3349" cap="flat">
              <a:noFill/>
              <a:prstDash val="solid"/>
              <a:miter/>
            </a:ln>
          </p:spPr>
          <p:txBody>
            <a:bodyPr rtlCol="0" anchor="ctr">
              <a:spAutoFit/>
            </a:bodyPr>
            <a:lstStyle/>
            <a:p>
              <a:endParaRPr lang="zh-CN" altLang="en-US"/>
            </a:p>
          </p:txBody>
        </p:sp>
        <p:sp>
          <p:nvSpPr>
            <p:cNvPr id="109" name="任意多边形: 形状 108">
              <a:extLst>
                <a:ext uri="{FF2B5EF4-FFF2-40B4-BE49-F238E27FC236}">
                  <a16:creationId xmlns:a16="http://schemas.microsoft.com/office/drawing/2014/main" id="{A9F276E6-B636-027D-29DC-2E475C7D472D}"/>
                </a:ext>
              </a:extLst>
            </p:cNvPr>
            <p:cNvSpPr/>
            <p:nvPr/>
          </p:nvSpPr>
          <p:spPr>
            <a:xfrm>
              <a:off x="6816330" y="5003788"/>
              <a:ext cx="22853" cy="14945"/>
            </a:xfrm>
            <a:custGeom>
              <a:avLst/>
              <a:gdLst>
                <a:gd name="connsiteX0" fmla="*/ 0 w 22853"/>
                <a:gd name="connsiteY0" fmla="*/ 14945 h 14945"/>
                <a:gd name="connsiteX1" fmla="*/ 22854 w 22853"/>
                <a:gd name="connsiteY1" fmla="*/ 0 h 14945"/>
                <a:gd name="connsiteX2" fmla="*/ 0 w 22853"/>
                <a:gd name="connsiteY2" fmla="*/ 14945 h 14945"/>
              </a:gdLst>
              <a:ahLst/>
              <a:cxnLst>
                <a:cxn ang="0">
                  <a:pos x="connsiteX0" y="connsiteY0"/>
                </a:cxn>
                <a:cxn ang="0">
                  <a:pos x="connsiteX1" y="connsiteY1"/>
                </a:cxn>
                <a:cxn ang="0">
                  <a:pos x="connsiteX2" y="connsiteY2"/>
                </a:cxn>
              </a:cxnLst>
              <a:rect l="l" t="t" r="r" b="b"/>
              <a:pathLst>
                <a:path w="22853" h="14945">
                  <a:moveTo>
                    <a:pt x="0" y="14945"/>
                  </a:moveTo>
                  <a:cubicBezTo>
                    <a:pt x="6601" y="8545"/>
                    <a:pt x="14376" y="3552"/>
                    <a:pt x="22854" y="0"/>
                  </a:cubicBezTo>
                  <a:cubicBezTo>
                    <a:pt x="16252" y="6367"/>
                    <a:pt x="8444" y="11360"/>
                    <a:pt x="0" y="14945"/>
                  </a:cubicBezTo>
                  <a:close/>
                </a:path>
              </a:pathLst>
            </a:custGeom>
            <a:grpFill/>
            <a:ln w="3349" cap="flat">
              <a:noFill/>
              <a:prstDash val="solid"/>
              <a:miter/>
            </a:ln>
          </p:spPr>
          <p:txBody>
            <a:bodyPr rtlCol="0" anchor="ctr">
              <a:spAutoFit/>
            </a:bodyPr>
            <a:lstStyle/>
            <a:p>
              <a:endParaRPr lang="zh-CN" altLang="en-US"/>
            </a:p>
          </p:txBody>
        </p:sp>
        <p:sp>
          <p:nvSpPr>
            <p:cNvPr id="110" name="任意多边形: 形状 109">
              <a:extLst>
                <a:ext uri="{FF2B5EF4-FFF2-40B4-BE49-F238E27FC236}">
                  <a16:creationId xmlns:a16="http://schemas.microsoft.com/office/drawing/2014/main" id="{8DBED77D-A2E6-DEF5-831B-89B5625FF3D9}"/>
                </a:ext>
              </a:extLst>
            </p:cNvPr>
            <p:cNvSpPr/>
            <p:nvPr/>
          </p:nvSpPr>
          <p:spPr>
            <a:xfrm>
              <a:off x="6779976" y="5017581"/>
              <a:ext cx="8974" cy="8047"/>
            </a:xfrm>
            <a:custGeom>
              <a:avLst/>
              <a:gdLst>
                <a:gd name="connsiteX0" fmla="*/ 4720 w 8974"/>
                <a:gd name="connsiteY0" fmla="*/ 80 h 8047"/>
                <a:gd name="connsiteX1" fmla="*/ 4318 w 8974"/>
                <a:gd name="connsiteY1" fmla="*/ 7989 h 8047"/>
                <a:gd name="connsiteX2" fmla="*/ 4720 w 8974"/>
                <a:gd name="connsiteY2" fmla="*/ 80 h 8047"/>
              </a:gdLst>
              <a:ahLst/>
              <a:cxnLst>
                <a:cxn ang="0">
                  <a:pos x="connsiteX0" y="connsiteY0"/>
                </a:cxn>
                <a:cxn ang="0">
                  <a:pos x="connsiteX1" y="connsiteY1"/>
                </a:cxn>
                <a:cxn ang="0">
                  <a:pos x="connsiteX2" y="connsiteY2"/>
                </a:cxn>
              </a:cxnLst>
              <a:rect l="l" t="t" r="r" b="b"/>
              <a:pathLst>
                <a:path w="8974" h="8047">
                  <a:moveTo>
                    <a:pt x="4720" y="80"/>
                  </a:moveTo>
                  <a:cubicBezTo>
                    <a:pt x="11020" y="-958"/>
                    <a:pt x="9847" y="8425"/>
                    <a:pt x="4318" y="7989"/>
                  </a:cubicBezTo>
                  <a:cubicBezTo>
                    <a:pt x="-2083" y="8860"/>
                    <a:pt x="-876" y="-322"/>
                    <a:pt x="4720" y="80"/>
                  </a:cubicBezTo>
                  <a:close/>
                </a:path>
              </a:pathLst>
            </a:custGeom>
            <a:grpFill/>
            <a:ln w="3349" cap="flat">
              <a:noFill/>
              <a:prstDash val="solid"/>
              <a:miter/>
            </a:ln>
          </p:spPr>
          <p:txBody>
            <a:bodyPr rtlCol="0" anchor="ctr">
              <a:spAutoFit/>
            </a:bodyPr>
            <a:lstStyle/>
            <a:p>
              <a:endParaRPr lang="zh-CN" altLang="en-US"/>
            </a:p>
          </p:txBody>
        </p:sp>
        <p:sp>
          <p:nvSpPr>
            <p:cNvPr id="111" name="任意多边形: 形状 110">
              <a:extLst>
                <a:ext uri="{FF2B5EF4-FFF2-40B4-BE49-F238E27FC236}">
                  <a16:creationId xmlns:a16="http://schemas.microsoft.com/office/drawing/2014/main" id="{3CE56F62-6E5C-5E18-F324-8AA05D4B203E}"/>
                </a:ext>
              </a:extLst>
            </p:cNvPr>
            <p:cNvSpPr/>
            <p:nvPr/>
          </p:nvSpPr>
          <p:spPr>
            <a:xfrm>
              <a:off x="6667110" y="5023316"/>
              <a:ext cx="49159" cy="7249"/>
            </a:xfrm>
            <a:custGeom>
              <a:avLst/>
              <a:gdLst>
                <a:gd name="connsiteX0" fmla="*/ 0 w 49159"/>
                <a:gd name="connsiteY0" fmla="*/ 7247 h 7249"/>
                <a:gd name="connsiteX1" fmla="*/ 49159 w 49159"/>
                <a:gd name="connsiteY1" fmla="*/ 1717 h 7249"/>
                <a:gd name="connsiteX2" fmla="*/ 0 w 49159"/>
                <a:gd name="connsiteY2" fmla="*/ 7247 h 7249"/>
              </a:gdLst>
              <a:ahLst/>
              <a:cxnLst>
                <a:cxn ang="0">
                  <a:pos x="connsiteX0" y="connsiteY0"/>
                </a:cxn>
                <a:cxn ang="0">
                  <a:pos x="connsiteX1" y="connsiteY1"/>
                </a:cxn>
                <a:cxn ang="0">
                  <a:pos x="connsiteX2" y="connsiteY2"/>
                </a:cxn>
              </a:cxnLst>
              <a:rect l="l" t="t" r="r" b="b"/>
              <a:pathLst>
                <a:path w="49159" h="7249">
                  <a:moveTo>
                    <a:pt x="0" y="7247"/>
                  </a:moveTo>
                  <a:cubicBezTo>
                    <a:pt x="15348" y="109"/>
                    <a:pt x="32639" y="-1801"/>
                    <a:pt x="49159" y="1717"/>
                  </a:cubicBezTo>
                  <a:cubicBezTo>
                    <a:pt x="33007" y="5269"/>
                    <a:pt x="16520" y="7347"/>
                    <a:pt x="0" y="7247"/>
                  </a:cubicBezTo>
                  <a:close/>
                </a:path>
              </a:pathLst>
            </a:custGeom>
            <a:grpFill/>
            <a:ln w="3349" cap="flat">
              <a:noFill/>
              <a:prstDash val="solid"/>
              <a:miter/>
            </a:ln>
          </p:spPr>
          <p:txBody>
            <a:bodyPr rtlCol="0" anchor="ctr">
              <a:spAutoFit/>
            </a:bodyPr>
            <a:lstStyle/>
            <a:p>
              <a:endParaRPr lang="zh-CN" altLang="en-US"/>
            </a:p>
          </p:txBody>
        </p:sp>
      </p:grpSp>
      <p:grpSp>
        <p:nvGrpSpPr>
          <p:cNvPr id="112" name="组合 111">
            <a:extLst>
              <a:ext uri="{FF2B5EF4-FFF2-40B4-BE49-F238E27FC236}">
                <a16:creationId xmlns:a16="http://schemas.microsoft.com/office/drawing/2014/main" id="{49593F16-8401-609C-707C-F2200F745F54}"/>
              </a:ext>
            </a:extLst>
          </p:cNvPr>
          <p:cNvGrpSpPr/>
          <p:nvPr/>
        </p:nvGrpSpPr>
        <p:grpSpPr>
          <a:xfrm>
            <a:off x="5478334" y="-2167734"/>
            <a:ext cx="1235331" cy="4114543"/>
            <a:chOff x="5478334" y="-2167734"/>
            <a:chExt cx="1235331" cy="4114543"/>
          </a:xfrm>
        </p:grpSpPr>
        <p:sp>
          <p:nvSpPr>
            <p:cNvPr id="113" name="缺角矩形 112">
              <a:extLst>
                <a:ext uri="{FF2B5EF4-FFF2-40B4-BE49-F238E27FC236}">
                  <a16:creationId xmlns:a16="http://schemas.microsoft.com/office/drawing/2014/main" id="{F3C9807B-9C21-4814-C58F-D4F83769BD3F}"/>
                </a:ext>
              </a:extLst>
            </p:cNvPr>
            <p:cNvSpPr/>
            <p:nvPr/>
          </p:nvSpPr>
          <p:spPr>
            <a:xfrm rot="5400000">
              <a:off x="4038728" y="-728128"/>
              <a:ext cx="4114543" cy="1235331"/>
            </a:xfrm>
            <a:prstGeom prst="plaque">
              <a:avLst/>
            </a:prstGeom>
            <a:blipFill>
              <a:blip r:embed="rId2">
                <a:alphaModFix amt="5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4" name="文本框 113">
              <a:extLst>
                <a:ext uri="{FF2B5EF4-FFF2-40B4-BE49-F238E27FC236}">
                  <a16:creationId xmlns:a16="http://schemas.microsoft.com/office/drawing/2014/main" id="{81A8CDF6-1C4D-0C74-D6FA-E930C6DAC06D}"/>
                </a:ext>
              </a:extLst>
            </p:cNvPr>
            <p:cNvSpPr txBox="1"/>
            <p:nvPr/>
          </p:nvSpPr>
          <p:spPr>
            <a:xfrm>
              <a:off x="5825092" y="279514"/>
              <a:ext cx="541816" cy="1107996"/>
            </a:xfrm>
            <a:prstGeom prst="rect">
              <a:avLst/>
            </a:prstGeom>
            <a:noFill/>
          </p:spPr>
          <p:txBody>
            <a:bodyPr wrap="none" lIns="0" tIns="0" rIns="0" bIns="0" rtlCol="0" anchor="t">
              <a:spAutoFit/>
            </a:bodyPr>
            <a:lstStyle/>
            <a:p>
              <a:pPr algn="ctr"/>
              <a:r>
                <a:rPr lang="en-US" altLang="zh-CN" sz="7200" dirty="0">
                  <a:solidFill>
                    <a:schemeClr val="bg1"/>
                  </a:solidFill>
                  <a:latin typeface="+mj-ea"/>
                  <a:ea typeface="+mj-ea"/>
                </a:rPr>
                <a:t>4</a:t>
              </a:r>
              <a:endParaRPr lang="zh-CN" altLang="en-US" sz="7200" dirty="0">
                <a:solidFill>
                  <a:schemeClr val="bg1"/>
                </a:solidFill>
                <a:latin typeface="+mj-ea"/>
                <a:ea typeface="+mj-ea"/>
              </a:endParaRPr>
            </a:p>
          </p:txBody>
        </p:sp>
      </p:grpSp>
    </p:spTree>
    <p:extLst>
      <p:ext uri="{BB962C8B-B14F-4D97-AF65-F5344CB8AC3E}">
        <p14:creationId xmlns:p14="http://schemas.microsoft.com/office/powerpoint/2010/main" val="21013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0DA481B-7A88-3875-BDA2-1D1A6E198C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17338" y="1860401"/>
            <a:ext cx="2013737" cy="2018798"/>
          </a:xfrm>
          <a:custGeom>
            <a:avLst/>
            <a:gdLst>
              <a:gd name="connsiteX0" fmla="*/ 116407 w 3261383"/>
              <a:gd name="connsiteY0" fmla="*/ 0 h 2018798"/>
              <a:gd name="connsiteX1" fmla="*/ 3150551 w 3261383"/>
              <a:gd name="connsiteY1" fmla="*/ 0 h 2018798"/>
              <a:gd name="connsiteX2" fmla="*/ 3155104 w 3261383"/>
              <a:gd name="connsiteY2" fmla="*/ 22552 h 2018798"/>
              <a:gd name="connsiteX3" fmla="*/ 3218092 w 3261383"/>
              <a:gd name="connsiteY3" fmla="*/ 85540 h 2018798"/>
              <a:gd name="connsiteX4" fmla="*/ 3261383 w 3261383"/>
              <a:gd name="connsiteY4" fmla="*/ 94280 h 2018798"/>
              <a:gd name="connsiteX5" fmla="*/ 3261383 w 3261383"/>
              <a:gd name="connsiteY5" fmla="*/ 1875869 h 2018798"/>
              <a:gd name="connsiteX6" fmla="*/ 3218092 w 3261383"/>
              <a:gd name="connsiteY6" fmla="*/ 1884610 h 2018798"/>
              <a:gd name="connsiteX7" fmla="*/ 3145802 w 3261383"/>
              <a:gd name="connsiteY7" fmla="*/ 1993669 h 2018798"/>
              <a:gd name="connsiteX8" fmla="*/ 3150876 w 3261383"/>
              <a:gd name="connsiteY8" fmla="*/ 2018798 h 2018798"/>
              <a:gd name="connsiteX9" fmla="*/ 116082 w 3261383"/>
              <a:gd name="connsiteY9" fmla="*/ 2018798 h 2018798"/>
              <a:gd name="connsiteX10" fmla="*/ 121155 w 3261383"/>
              <a:gd name="connsiteY10" fmla="*/ 1993669 h 2018798"/>
              <a:gd name="connsiteX11" fmla="*/ 2794 w 3261383"/>
              <a:gd name="connsiteY11" fmla="*/ 1875308 h 2018798"/>
              <a:gd name="connsiteX12" fmla="*/ 0 w 3261383"/>
              <a:gd name="connsiteY12" fmla="*/ 1875872 h 2018798"/>
              <a:gd name="connsiteX13" fmla="*/ 0 w 3261383"/>
              <a:gd name="connsiteY13" fmla="*/ 94277 h 2018798"/>
              <a:gd name="connsiteX14" fmla="*/ 2794 w 3261383"/>
              <a:gd name="connsiteY14" fmla="*/ 94841 h 2018798"/>
              <a:gd name="connsiteX15" fmla="*/ 111854 w 3261383"/>
              <a:gd name="connsiteY15" fmla="*/ 22552 h 201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383" h="2018798">
                <a:moveTo>
                  <a:pt x="116407" y="0"/>
                </a:moveTo>
                <a:lnTo>
                  <a:pt x="3150551" y="0"/>
                </a:lnTo>
                <a:lnTo>
                  <a:pt x="3155104" y="22552"/>
                </a:lnTo>
                <a:cubicBezTo>
                  <a:pt x="3167082" y="50873"/>
                  <a:pt x="3189771" y="73561"/>
                  <a:pt x="3218092" y="85540"/>
                </a:cubicBezTo>
                <a:lnTo>
                  <a:pt x="3261383" y="94280"/>
                </a:lnTo>
                <a:lnTo>
                  <a:pt x="3261383" y="1875869"/>
                </a:lnTo>
                <a:lnTo>
                  <a:pt x="3218092" y="1884610"/>
                </a:lnTo>
                <a:cubicBezTo>
                  <a:pt x="3175610" y="1902578"/>
                  <a:pt x="3145802" y="1944642"/>
                  <a:pt x="3145802" y="1993669"/>
                </a:cubicBezTo>
                <a:lnTo>
                  <a:pt x="3150876" y="2018798"/>
                </a:lnTo>
                <a:lnTo>
                  <a:pt x="116082" y="2018798"/>
                </a:lnTo>
                <a:lnTo>
                  <a:pt x="121155" y="1993669"/>
                </a:lnTo>
                <a:cubicBezTo>
                  <a:pt x="121155" y="1928300"/>
                  <a:pt x="68163" y="1875308"/>
                  <a:pt x="2794" y="1875308"/>
                </a:cubicBezTo>
                <a:lnTo>
                  <a:pt x="0" y="1875872"/>
                </a:lnTo>
                <a:lnTo>
                  <a:pt x="0" y="94277"/>
                </a:lnTo>
                <a:lnTo>
                  <a:pt x="2794" y="94841"/>
                </a:lnTo>
                <a:cubicBezTo>
                  <a:pt x="51821" y="94841"/>
                  <a:pt x="93886" y="65033"/>
                  <a:pt x="111854" y="22552"/>
                </a:cubicBezTo>
                <a:close/>
              </a:path>
            </a:pathLst>
          </a:custGeom>
        </p:spPr>
      </p:pic>
      <p:pic>
        <p:nvPicPr>
          <p:cNvPr id="5" name="图片 4">
            <a:extLst>
              <a:ext uri="{FF2B5EF4-FFF2-40B4-BE49-F238E27FC236}">
                <a16:creationId xmlns:a16="http://schemas.microsoft.com/office/drawing/2014/main" id="{B3E10587-5F2E-9B0B-8D45-DF113FED74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129" y="1847241"/>
            <a:ext cx="2254325" cy="2018799"/>
          </a:xfrm>
          <a:custGeom>
            <a:avLst/>
            <a:gdLst>
              <a:gd name="connsiteX0" fmla="*/ 114155 w 3030616"/>
              <a:gd name="connsiteY0" fmla="*/ 0 h 2018799"/>
              <a:gd name="connsiteX1" fmla="*/ 2911774 w 3030616"/>
              <a:gd name="connsiteY1" fmla="*/ 0 h 2018799"/>
              <a:gd name="connsiteX2" fmla="*/ 2916328 w 3030616"/>
              <a:gd name="connsiteY2" fmla="*/ 22553 h 2018799"/>
              <a:gd name="connsiteX3" fmla="*/ 3025387 w 3030616"/>
              <a:gd name="connsiteY3" fmla="*/ 94842 h 2018799"/>
              <a:gd name="connsiteX4" fmla="*/ 3030616 w 3030616"/>
              <a:gd name="connsiteY4" fmla="*/ 93786 h 2018799"/>
              <a:gd name="connsiteX5" fmla="*/ 3030616 w 3030616"/>
              <a:gd name="connsiteY5" fmla="*/ 1876365 h 2018799"/>
              <a:gd name="connsiteX6" fmla="*/ 3025387 w 3030616"/>
              <a:gd name="connsiteY6" fmla="*/ 1875309 h 2018799"/>
              <a:gd name="connsiteX7" fmla="*/ 2907026 w 3030616"/>
              <a:gd name="connsiteY7" fmla="*/ 1993670 h 2018799"/>
              <a:gd name="connsiteX8" fmla="*/ 2912099 w 3030616"/>
              <a:gd name="connsiteY8" fmla="*/ 2018799 h 2018799"/>
              <a:gd name="connsiteX9" fmla="*/ 113830 w 3030616"/>
              <a:gd name="connsiteY9" fmla="*/ 2018799 h 2018799"/>
              <a:gd name="connsiteX10" fmla="*/ 118903 w 3030616"/>
              <a:gd name="connsiteY10" fmla="*/ 1993670 h 2018799"/>
              <a:gd name="connsiteX11" fmla="*/ 542 w 3030616"/>
              <a:gd name="connsiteY11" fmla="*/ 1875309 h 2018799"/>
              <a:gd name="connsiteX12" fmla="*/ 0 w 3030616"/>
              <a:gd name="connsiteY12" fmla="*/ 1875419 h 2018799"/>
              <a:gd name="connsiteX13" fmla="*/ 0 w 3030616"/>
              <a:gd name="connsiteY13" fmla="*/ 94733 h 2018799"/>
              <a:gd name="connsiteX14" fmla="*/ 542 w 3030616"/>
              <a:gd name="connsiteY14" fmla="*/ 94842 h 2018799"/>
              <a:gd name="connsiteX15" fmla="*/ 109602 w 3030616"/>
              <a:gd name="connsiteY15" fmla="*/ 22553 h 201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0616" h="2018799">
                <a:moveTo>
                  <a:pt x="114155" y="0"/>
                </a:moveTo>
                <a:lnTo>
                  <a:pt x="2911774" y="0"/>
                </a:lnTo>
                <a:lnTo>
                  <a:pt x="2916328" y="22553"/>
                </a:lnTo>
                <a:cubicBezTo>
                  <a:pt x="2934296" y="65034"/>
                  <a:pt x="2976360" y="94842"/>
                  <a:pt x="3025387" y="94842"/>
                </a:cubicBezTo>
                <a:lnTo>
                  <a:pt x="3030616" y="93786"/>
                </a:lnTo>
                <a:lnTo>
                  <a:pt x="3030616" y="1876365"/>
                </a:lnTo>
                <a:lnTo>
                  <a:pt x="3025387" y="1875309"/>
                </a:lnTo>
                <a:cubicBezTo>
                  <a:pt x="2960018" y="1875309"/>
                  <a:pt x="2907026" y="1928301"/>
                  <a:pt x="2907026" y="1993670"/>
                </a:cubicBezTo>
                <a:lnTo>
                  <a:pt x="2912099" y="2018799"/>
                </a:lnTo>
                <a:lnTo>
                  <a:pt x="113830" y="2018799"/>
                </a:lnTo>
                <a:lnTo>
                  <a:pt x="118903" y="1993670"/>
                </a:lnTo>
                <a:cubicBezTo>
                  <a:pt x="118903" y="1928301"/>
                  <a:pt x="65911" y="1875309"/>
                  <a:pt x="542" y="1875309"/>
                </a:cubicBezTo>
                <a:lnTo>
                  <a:pt x="0" y="1875419"/>
                </a:lnTo>
                <a:lnTo>
                  <a:pt x="0" y="94733"/>
                </a:lnTo>
                <a:lnTo>
                  <a:pt x="542" y="94842"/>
                </a:lnTo>
                <a:cubicBezTo>
                  <a:pt x="49569" y="94842"/>
                  <a:pt x="91634" y="65034"/>
                  <a:pt x="109602" y="22553"/>
                </a:cubicBezTo>
                <a:close/>
              </a:path>
            </a:pathLst>
          </a:custGeom>
        </p:spPr>
      </p:pic>
      <p:sp>
        <p:nvSpPr>
          <p:cNvPr id="6" name="矩形 5">
            <a:extLst>
              <a:ext uri="{FF2B5EF4-FFF2-40B4-BE49-F238E27FC236}">
                <a16:creationId xmlns:a16="http://schemas.microsoft.com/office/drawing/2014/main" id="{E80752FC-2571-7A5D-1CB4-09E8415C9CDE}"/>
              </a:ext>
            </a:extLst>
          </p:cNvPr>
          <p:cNvSpPr/>
          <p:nvPr/>
        </p:nvSpPr>
        <p:spPr>
          <a:xfrm>
            <a:off x="1121941" y="1610520"/>
            <a:ext cx="3476702" cy="3825240"/>
          </a:xfrm>
          <a:prstGeom prst="rect">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7" name="矩形 6">
            <a:extLst>
              <a:ext uri="{FF2B5EF4-FFF2-40B4-BE49-F238E27FC236}">
                <a16:creationId xmlns:a16="http://schemas.microsoft.com/office/drawing/2014/main" id="{0492312A-FF08-BD02-098E-45DFF59A517E}"/>
              </a:ext>
            </a:extLst>
          </p:cNvPr>
          <p:cNvSpPr/>
          <p:nvPr/>
        </p:nvSpPr>
        <p:spPr>
          <a:xfrm>
            <a:off x="8085855" y="1623679"/>
            <a:ext cx="3476702" cy="3825240"/>
          </a:xfrm>
          <a:prstGeom prst="rect">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文本框 7">
            <a:extLst>
              <a:ext uri="{FF2B5EF4-FFF2-40B4-BE49-F238E27FC236}">
                <a16:creationId xmlns:a16="http://schemas.microsoft.com/office/drawing/2014/main" id="{FC646E7E-FE21-B321-FD7C-8C7505AF458D}"/>
              </a:ext>
            </a:extLst>
          </p:cNvPr>
          <p:cNvSpPr txBox="1"/>
          <p:nvPr/>
        </p:nvSpPr>
        <p:spPr>
          <a:xfrm>
            <a:off x="1344984" y="4102761"/>
            <a:ext cx="3030616" cy="697179"/>
          </a:xfrm>
          <a:prstGeom prst="rect">
            <a:avLst/>
          </a:prstGeom>
          <a:noFill/>
        </p:spPr>
        <p:txBody>
          <a:bodyPr wrap="square" lIns="0" tIns="0" rIns="0" bIns="0" rtlCol="0" anchor="t">
            <a:spAutoFit/>
          </a:bodyPr>
          <a:lstStyle/>
          <a:p>
            <a:pPr marL="0" marR="0">
              <a:lnSpc>
                <a:spcPct val="130000"/>
              </a:lnSpc>
              <a:spcBef>
                <a:spcPts val="0"/>
              </a:spcBef>
              <a:spcAft>
                <a:spcPts val="0"/>
              </a:spcAft>
            </a:pPr>
            <a:r>
              <a:rPr lang="zh-CN" altLang="en-US" dirty="0">
                <a:solidFill>
                  <a:schemeClr val="tx1">
                    <a:lumMod val="85000"/>
                    <a:lumOff val="15000"/>
                  </a:schemeClr>
                </a:solidFill>
                <a:effectLst/>
              </a:rPr>
              <a:t>帮助刚进入股市的投资者准确识别股票走向</a:t>
            </a:r>
          </a:p>
        </p:txBody>
      </p:sp>
      <p:sp>
        <p:nvSpPr>
          <p:cNvPr id="9" name="文本框 8">
            <a:extLst>
              <a:ext uri="{FF2B5EF4-FFF2-40B4-BE49-F238E27FC236}">
                <a16:creationId xmlns:a16="http://schemas.microsoft.com/office/drawing/2014/main" id="{AD10A36D-2B81-497C-D15B-466FFE0796CC}"/>
              </a:ext>
            </a:extLst>
          </p:cNvPr>
          <p:cNvSpPr txBox="1"/>
          <p:nvPr/>
        </p:nvSpPr>
        <p:spPr>
          <a:xfrm>
            <a:off x="8308898" y="4115920"/>
            <a:ext cx="3030616" cy="685124"/>
          </a:xfrm>
          <a:prstGeom prst="rect">
            <a:avLst/>
          </a:prstGeom>
          <a:noFill/>
        </p:spPr>
        <p:txBody>
          <a:bodyPr wrap="square" lIns="0" tIns="0" rIns="0" bIns="0" rtlCol="0" anchor="t">
            <a:spAutoFit/>
          </a:bodyPr>
          <a:lstStyle/>
          <a:p>
            <a:pPr marL="0" marR="0">
              <a:lnSpc>
                <a:spcPct val="130000"/>
              </a:lnSpc>
              <a:spcBef>
                <a:spcPts val="0"/>
              </a:spcBef>
              <a:spcAft>
                <a:spcPts val="0"/>
              </a:spcAft>
            </a:pPr>
            <a:r>
              <a:rPr lang="zh-CN" altLang="en-US" dirty="0">
                <a:solidFill>
                  <a:schemeClr val="tx1">
                    <a:lumMod val="85000"/>
                    <a:lumOff val="15000"/>
                  </a:schemeClr>
                </a:solidFill>
                <a:effectLst/>
              </a:rPr>
              <a:t>及时通知金融相关人员，降低金融危机蔓延风险。</a:t>
            </a:r>
          </a:p>
        </p:txBody>
      </p:sp>
      <p:sp>
        <p:nvSpPr>
          <p:cNvPr id="10" name="矩形 9">
            <a:extLst>
              <a:ext uri="{FF2B5EF4-FFF2-40B4-BE49-F238E27FC236}">
                <a16:creationId xmlns:a16="http://schemas.microsoft.com/office/drawing/2014/main" id="{AD8E28C5-E582-EAA6-2625-D66D6644438E}"/>
              </a:ext>
            </a:extLst>
          </p:cNvPr>
          <p:cNvSpPr/>
          <p:nvPr/>
        </p:nvSpPr>
        <p:spPr>
          <a:xfrm>
            <a:off x="1121941" y="1597361"/>
            <a:ext cx="3476702" cy="108000"/>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1" name="矩形 10">
            <a:extLst>
              <a:ext uri="{FF2B5EF4-FFF2-40B4-BE49-F238E27FC236}">
                <a16:creationId xmlns:a16="http://schemas.microsoft.com/office/drawing/2014/main" id="{28A3C0E7-4EC3-8E3C-FED0-59AE586B37F5}"/>
              </a:ext>
            </a:extLst>
          </p:cNvPr>
          <p:cNvSpPr/>
          <p:nvPr/>
        </p:nvSpPr>
        <p:spPr>
          <a:xfrm>
            <a:off x="8085855" y="1610520"/>
            <a:ext cx="3476702" cy="108000"/>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useBgFill="1">
        <p:nvSpPr>
          <p:cNvPr id="12" name="任意多边形: 形状 11">
            <a:extLst>
              <a:ext uri="{FF2B5EF4-FFF2-40B4-BE49-F238E27FC236}">
                <a16:creationId xmlns:a16="http://schemas.microsoft.com/office/drawing/2014/main" id="{6D070E51-46DF-F501-1A78-610E189DF304}"/>
              </a:ext>
            </a:extLst>
          </p:cNvPr>
          <p:cNvSpPr/>
          <p:nvPr/>
        </p:nvSpPr>
        <p:spPr>
          <a:xfrm>
            <a:off x="1614437" y="5061790"/>
            <a:ext cx="2491710"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3" name="文本框 12">
            <a:extLst>
              <a:ext uri="{FF2B5EF4-FFF2-40B4-BE49-F238E27FC236}">
                <a16:creationId xmlns:a16="http://schemas.microsoft.com/office/drawing/2014/main" id="{5DBC8AB8-2FCB-543D-CB8D-89157FCF6274}"/>
              </a:ext>
            </a:extLst>
          </p:cNvPr>
          <p:cNvSpPr txBox="1"/>
          <p:nvPr/>
        </p:nvSpPr>
        <p:spPr>
          <a:xfrm>
            <a:off x="1717202" y="5217244"/>
            <a:ext cx="2286180"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投资者辅助工具</a:t>
            </a:r>
          </a:p>
        </p:txBody>
      </p:sp>
      <p:sp useBgFill="1">
        <p:nvSpPr>
          <p:cNvPr id="14" name="任意多边形: 形状 13">
            <a:extLst>
              <a:ext uri="{FF2B5EF4-FFF2-40B4-BE49-F238E27FC236}">
                <a16:creationId xmlns:a16="http://schemas.microsoft.com/office/drawing/2014/main" id="{9E3C5EA8-DF07-C1D1-DFC9-ECCF59460E29}"/>
              </a:ext>
            </a:extLst>
          </p:cNvPr>
          <p:cNvSpPr/>
          <p:nvPr/>
        </p:nvSpPr>
        <p:spPr>
          <a:xfrm>
            <a:off x="8467725" y="5074949"/>
            <a:ext cx="2705099"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5" name="文本框 14">
            <a:extLst>
              <a:ext uri="{FF2B5EF4-FFF2-40B4-BE49-F238E27FC236}">
                <a16:creationId xmlns:a16="http://schemas.microsoft.com/office/drawing/2014/main" id="{EDE0C278-EF9D-3139-AB04-15BBF82B7422}"/>
              </a:ext>
            </a:extLst>
          </p:cNvPr>
          <p:cNvSpPr txBox="1"/>
          <p:nvPr/>
        </p:nvSpPr>
        <p:spPr>
          <a:xfrm>
            <a:off x="8578351" y="5243051"/>
            <a:ext cx="2491709"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金融机构预警系统</a:t>
            </a:r>
          </a:p>
        </p:txBody>
      </p:sp>
      <p:sp>
        <p:nvSpPr>
          <p:cNvPr id="16" name="标题 220">
            <a:extLst>
              <a:ext uri="{FF2B5EF4-FFF2-40B4-BE49-F238E27FC236}">
                <a16:creationId xmlns:a16="http://schemas.microsoft.com/office/drawing/2014/main" id="{19E326BF-1EE0-106F-9AA4-AC3C64243B1A}"/>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应用场景</a:t>
            </a:r>
          </a:p>
        </p:txBody>
      </p:sp>
      <p:pic>
        <p:nvPicPr>
          <p:cNvPr id="17" name="Picture 9">
            <a:extLst>
              <a:ext uri="{FF2B5EF4-FFF2-40B4-BE49-F238E27FC236}">
                <a16:creationId xmlns:a16="http://schemas.microsoft.com/office/drawing/2014/main" id="{402223BE-1682-01DF-0122-AEECF24C0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467689" cy="585466"/>
          </a:xfrm>
          <a:prstGeom prst="rect">
            <a:avLst/>
          </a:prstGeom>
        </p:spPr>
      </p:pic>
      <p:sp>
        <p:nvSpPr>
          <p:cNvPr id="18" name="文本框 17">
            <a:extLst>
              <a:ext uri="{FF2B5EF4-FFF2-40B4-BE49-F238E27FC236}">
                <a16:creationId xmlns:a16="http://schemas.microsoft.com/office/drawing/2014/main" id="{8730BCC7-41E7-396A-8EDC-C3EA3CD80BB8}"/>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4.1</a:t>
            </a:r>
            <a:endParaRPr lang="zh-CN" altLang="en-US" dirty="0">
              <a:solidFill>
                <a:schemeClr val="bg1"/>
              </a:solidFill>
            </a:endParaRPr>
          </a:p>
        </p:txBody>
      </p:sp>
    </p:spTree>
    <p:extLst>
      <p:ext uri="{BB962C8B-B14F-4D97-AF65-F5344CB8AC3E}">
        <p14:creationId xmlns:p14="http://schemas.microsoft.com/office/powerpoint/2010/main" val="116994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9C4851-391C-C67A-FD84-6518E14A6BBA}"/>
              </a:ext>
            </a:extLst>
          </p:cNvPr>
          <p:cNvSpPr/>
          <p:nvPr/>
        </p:nvSpPr>
        <p:spPr>
          <a:xfrm>
            <a:off x="0" y="1378647"/>
            <a:ext cx="12192000" cy="3384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 name="文本框 2">
            <a:extLst>
              <a:ext uri="{FF2B5EF4-FFF2-40B4-BE49-F238E27FC236}">
                <a16:creationId xmlns:a16="http://schemas.microsoft.com/office/drawing/2014/main" id="{BEEC4093-0B46-E160-8BED-47111E3BA127}"/>
              </a:ext>
            </a:extLst>
          </p:cNvPr>
          <p:cNvSpPr txBox="1"/>
          <p:nvPr/>
        </p:nvSpPr>
        <p:spPr>
          <a:xfrm>
            <a:off x="216569" y="5048570"/>
            <a:ext cx="11758862" cy="1077218"/>
          </a:xfrm>
          <a:prstGeom prst="rect">
            <a:avLst/>
          </a:prstGeom>
          <a:noFill/>
        </p:spPr>
        <p:txBody>
          <a:bodyPr wrap="square">
            <a:spAutoFit/>
          </a:bodyPr>
          <a:lstStyle/>
          <a:p>
            <a:pPr indent="266700" algn="just"/>
            <a:r>
              <a:rPr lang="zh-CN" altLang="zh-CN" sz="1600" kern="100" dirty="0">
                <a:effectLst/>
                <a:latin typeface="+mn-ea"/>
                <a:cs typeface="Times New Roman" panose="02020603050405020304" pitchFamily="18" charset="0"/>
              </a:rPr>
              <a:t>本项目后期，在股票技术方面将接入更多投资策略方法，如基本面和技术面（价格，交易量，总市值等等）分析策略</a:t>
            </a:r>
            <a:r>
              <a:rPr lang="zh-CN" altLang="en-US" sz="1600" kern="100" dirty="0">
                <a:effectLst/>
                <a:latin typeface="+mn-ea"/>
                <a:cs typeface="Times New Roman" panose="02020603050405020304" pitchFamily="18" charset="0"/>
              </a:rPr>
              <a:t>。</a:t>
            </a:r>
            <a:endParaRPr lang="en-US" altLang="zh-CN" sz="1600" kern="100" dirty="0">
              <a:effectLst/>
              <a:latin typeface="+mn-ea"/>
              <a:cs typeface="Times New Roman" panose="02020603050405020304" pitchFamily="18" charset="0"/>
            </a:endParaRPr>
          </a:p>
          <a:p>
            <a:pPr indent="266700" algn="just"/>
            <a:r>
              <a:rPr lang="zh-CN" altLang="zh-CN" sz="1600" kern="100" dirty="0">
                <a:effectLst/>
                <a:latin typeface="+mn-ea"/>
                <a:cs typeface="Times New Roman" panose="02020603050405020304" pitchFamily="18" charset="0"/>
              </a:rPr>
              <a:t>在模型方面讲由</a:t>
            </a:r>
            <a:r>
              <a:rPr lang="en-US" altLang="zh-CN" sz="1600" kern="100" dirty="0" err="1">
                <a:effectLst/>
                <a:latin typeface="+mn-ea"/>
                <a:cs typeface="Times New Roman" panose="02020603050405020304" pitchFamily="18" charset="0"/>
              </a:rPr>
              <a:t>easydl</a:t>
            </a:r>
            <a:r>
              <a:rPr lang="zh-CN" altLang="zh-CN" sz="1600" kern="100" dirty="0">
                <a:effectLst/>
                <a:latin typeface="+mn-ea"/>
                <a:cs typeface="Times New Roman" panose="02020603050405020304" pitchFamily="18" charset="0"/>
              </a:rPr>
              <a:t>升级到基于</a:t>
            </a:r>
            <a:r>
              <a:rPr lang="en-US" altLang="zh-CN" sz="1600" kern="100" dirty="0">
                <a:effectLst/>
                <a:latin typeface="+mn-ea"/>
                <a:cs typeface="Times New Roman" panose="02020603050405020304" pitchFamily="18" charset="0"/>
              </a:rPr>
              <a:t>BP</a:t>
            </a:r>
            <a:r>
              <a:rPr lang="zh-CN" altLang="zh-CN" sz="1600" kern="100" dirty="0">
                <a:effectLst/>
                <a:latin typeface="+mn-ea"/>
                <a:cs typeface="Times New Roman" panose="02020603050405020304" pitchFamily="18" charset="0"/>
              </a:rPr>
              <a:t>神经网络学习的机器学习方式，兼容股票</a:t>
            </a:r>
            <a:r>
              <a:rPr lang="en-US" altLang="zh-CN" sz="1600" kern="100" dirty="0">
                <a:effectLst/>
                <a:latin typeface="+mn-ea"/>
                <a:cs typeface="Times New Roman" panose="02020603050405020304" pitchFamily="18" charset="0"/>
              </a:rPr>
              <a:t>CAR</a:t>
            </a:r>
            <a:r>
              <a:rPr lang="zh-CN" altLang="zh-CN" sz="1600" kern="100" dirty="0">
                <a:effectLst/>
                <a:latin typeface="+mn-ea"/>
                <a:cs typeface="Times New Roman" panose="02020603050405020304" pitchFamily="18" charset="0"/>
              </a:rPr>
              <a:t>自动回归，递归神经网络</a:t>
            </a:r>
            <a:r>
              <a:rPr lang="en-US" altLang="zh-CN" sz="1600" kern="100" dirty="0">
                <a:effectLst/>
                <a:latin typeface="+mn-ea"/>
                <a:cs typeface="Times New Roman" panose="02020603050405020304" pitchFamily="18" charset="0"/>
              </a:rPr>
              <a:t>RNN</a:t>
            </a:r>
            <a:r>
              <a:rPr lang="zh-CN" altLang="zh-CN" sz="1600" kern="100" dirty="0">
                <a:effectLst/>
                <a:latin typeface="+mn-ea"/>
                <a:cs typeface="Times New Roman" panose="02020603050405020304" pitchFamily="18" charset="0"/>
              </a:rPr>
              <a:t>等模型，优化算法提高准确率。并展望与</a:t>
            </a:r>
            <a:r>
              <a:rPr lang="en-US" altLang="zh-CN" sz="1600" kern="100" dirty="0" err="1">
                <a:effectLst/>
                <a:latin typeface="+mn-ea"/>
                <a:cs typeface="Times New Roman" panose="02020603050405020304" pitchFamily="18" charset="0"/>
              </a:rPr>
              <a:t>chatgpt</a:t>
            </a:r>
            <a:r>
              <a:rPr lang="zh-CN" altLang="zh-CN" sz="1600" kern="100" dirty="0">
                <a:effectLst/>
                <a:latin typeface="+mn-ea"/>
                <a:cs typeface="Times New Roman" panose="02020603050405020304" pitchFamily="18" charset="0"/>
              </a:rPr>
              <a:t>互通，将</a:t>
            </a:r>
            <a:r>
              <a:rPr lang="en-US" altLang="zh-CN" sz="1600" kern="100" dirty="0">
                <a:effectLst/>
                <a:latin typeface="+mn-ea"/>
                <a:cs typeface="Times New Roman" panose="02020603050405020304" pitchFamily="18" charset="0"/>
              </a:rPr>
              <a:t>GPT</a:t>
            </a:r>
            <a:r>
              <a:rPr lang="zh-CN" altLang="zh-CN" sz="1600" kern="100" dirty="0">
                <a:effectLst/>
                <a:latin typeface="+mn-ea"/>
                <a:cs typeface="Times New Roman" panose="02020603050405020304" pitchFamily="18" charset="0"/>
              </a:rPr>
              <a:t>与本预测模型深度结合训练，为我们提供适合自己的交易策略，甚至可以直接接入股市，实现全自动炒股，彻底解放双手，实现躺着赚钱的伟大理想。</a:t>
            </a:r>
          </a:p>
        </p:txBody>
      </p:sp>
      <p:pic>
        <p:nvPicPr>
          <p:cNvPr id="4" name="图片 3" descr="图片包含 图表&#10;&#10;描述已自动生成">
            <a:extLst>
              <a:ext uri="{FF2B5EF4-FFF2-40B4-BE49-F238E27FC236}">
                <a16:creationId xmlns:a16="http://schemas.microsoft.com/office/drawing/2014/main" id="{675ED38C-A1E8-EF61-7EA5-90F530740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6" y="1659457"/>
            <a:ext cx="3848835" cy="2168178"/>
          </a:xfrm>
          <a:prstGeom prst="ellipse">
            <a:avLst/>
          </a:prstGeom>
          <a:ln>
            <a:noFill/>
          </a:ln>
          <a:effectLst>
            <a:softEdge rad="112500"/>
          </a:effectLst>
        </p:spPr>
      </p:pic>
      <p:pic>
        <p:nvPicPr>
          <p:cNvPr id="5" name="图片 4" descr="图标&#10;&#10;中度可信度描述已自动生成">
            <a:extLst>
              <a:ext uri="{FF2B5EF4-FFF2-40B4-BE49-F238E27FC236}">
                <a16:creationId xmlns:a16="http://schemas.microsoft.com/office/drawing/2014/main" id="{E17ACB98-00E1-90A7-D356-76D1A2BAE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101" y="1688981"/>
            <a:ext cx="3808471" cy="2056575"/>
          </a:xfrm>
          <a:prstGeom prst="ellipse">
            <a:avLst/>
          </a:prstGeom>
          <a:ln>
            <a:noFill/>
          </a:ln>
          <a:effectLst>
            <a:softEdge rad="112500"/>
          </a:effectLst>
        </p:spPr>
      </p:pic>
      <p:pic>
        <p:nvPicPr>
          <p:cNvPr id="6" name="图片 5" descr="手里拿着蓝色的标志&#10;&#10;中度可信度描述已自动生成">
            <a:extLst>
              <a:ext uri="{FF2B5EF4-FFF2-40B4-BE49-F238E27FC236}">
                <a16:creationId xmlns:a16="http://schemas.microsoft.com/office/drawing/2014/main" id="{B9FECE33-82BF-503D-0EA1-D8A9CEF7A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409" y="1581355"/>
            <a:ext cx="3057275" cy="2271829"/>
          </a:xfrm>
          <a:prstGeom prst="ellipse">
            <a:avLst/>
          </a:prstGeom>
          <a:ln>
            <a:noFill/>
          </a:ln>
          <a:effectLst>
            <a:softEdge rad="112500"/>
          </a:effectLst>
        </p:spPr>
      </p:pic>
      <p:sp>
        <p:nvSpPr>
          <p:cNvPr id="7" name="文本框 6">
            <a:extLst>
              <a:ext uri="{FF2B5EF4-FFF2-40B4-BE49-F238E27FC236}">
                <a16:creationId xmlns:a16="http://schemas.microsoft.com/office/drawing/2014/main" id="{ADE23AC5-7849-DF6F-3196-D1677DFBC10F}"/>
              </a:ext>
            </a:extLst>
          </p:cNvPr>
          <p:cNvSpPr txBox="1"/>
          <p:nvPr/>
        </p:nvSpPr>
        <p:spPr>
          <a:xfrm>
            <a:off x="899452" y="4361843"/>
            <a:ext cx="1901161" cy="276999"/>
          </a:xfrm>
          <a:prstGeom prst="rect">
            <a:avLst/>
          </a:prstGeom>
          <a:noFill/>
        </p:spPr>
        <p:txBody>
          <a:bodyPr wrap="none" lIns="0" tIns="0" rIns="0" bIns="0" rtlCol="0" anchor="t">
            <a:spAutoFit/>
          </a:bodyPr>
          <a:lstStyle/>
          <a:p>
            <a:pPr algn="l"/>
            <a:r>
              <a:rPr lang="zh-CN" altLang="en-US" dirty="0">
                <a:solidFill>
                  <a:schemeClr val="bg1"/>
                </a:solidFill>
              </a:rPr>
              <a:t>升级到</a:t>
            </a:r>
            <a:r>
              <a:rPr lang="en-US" altLang="zh-CN" dirty="0">
                <a:solidFill>
                  <a:schemeClr val="bg1"/>
                </a:solidFill>
              </a:rPr>
              <a:t>BP</a:t>
            </a:r>
            <a:r>
              <a:rPr lang="zh-CN" altLang="en-US" dirty="0">
                <a:solidFill>
                  <a:schemeClr val="bg1"/>
                </a:solidFill>
              </a:rPr>
              <a:t>神经网络</a:t>
            </a:r>
          </a:p>
        </p:txBody>
      </p:sp>
      <p:sp>
        <p:nvSpPr>
          <p:cNvPr id="8" name="文本框 7">
            <a:extLst>
              <a:ext uri="{FF2B5EF4-FFF2-40B4-BE49-F238E27FC236}">
                <a16:creationId xmlns:a16="http://schemas.microsoft.com/office/drawing/2014/main" id="{D591B778-0C93-CDB8-6009-8CFC0DB0CF69}"/>
              </a:ext>
            </a:extLst>
          </p:cNvPr>
          <p:cNvSpPr txBox="1"/>
          <p:nvPr/>
        </p:nvSpPr>
        <p:spPr>
          <a:xfrm>
            <a:off x="5622008" y="4312633"/>
            <a:ext cx="1418658" cy="276999"/>
          </a:xfrm>
          <a:prstGeom prst="rect">
            <a:avLst/>
          </a:prstGeom>
          <a:noFill/>
        </p:spPr>
        <p:txBody>
          <a:bodyPr wrap="none" lIns="0" tIns="0" rIns="0" bIns="0" rtlCol="0" anchor="t">
            <a:spAutoFit/>
          </a:bodyPr>
          <a:lstStyle/>
          <a:p>
            <a:pPr algn="l"/>
            <a:r>
              <a:rPr lang="zh-CN" altLang="en-US" dirty="0">
                <a:solidFill>
                  <a:schemeClr val="bg1"/>
                </a:solidFill>
              </a:rPr>
              <a:t>接入</a:t>
            </a:r>
            <a:r>
              <a:rPr lang="en-US" altLang="zh-CN" dirty="0">
                <a:solidFill>
                  <a:schemeClr val="bg1"/>
                </a:solidFill>
              </a:rPr>
              <a:t>ChatGPT</a:t>
            </a:r>
            <a:endParaRPr lang="zh-CN" altLang="en-US" dirty="0">
              <a:solidFill>
                <a:schemeClr val="bg1"/>
              </a:solidFill>
            </a:endParaRPr>
          </a:p>
        </p:txBody>
      </p:sp>
      <p:sp>
        <p:nvSpPr>
          <p:cNvPr id="9" name="文本框 8">
            <a:extLst>
              <a:ext uri="{FF2B5EF4-FFF2-40B4-BE49-F238E27FC236}">
                <a16:creationId xmlns:a16="http://schemas.microsoft.com/office/drawing/2014/main" id="{0B0384E6-2ACF-89CE-BA2B-EA0F1A103684}"/>
              </a:ext>
            </a:extLst>
          </p:cNvPr>
          <p:cNvSpPr txBox="1"/>
          <p:nvPr/>
        </p:nvSpPr>
        <p:spPr>
          <a:xfrm>
            <a:off x="9910474" y="4338200"/>
            <a:ext cx="1384995" cy="276999"/>
          </a:xfrm>
          <a:prstGeom prst="rect">
            <a:avLst/>
          </a:prstGeom>
          <a:noFill/>
        </p:spPr>
        <p:txBody>
          <a:bodyPr wrap="square" lIns="0" tIns="0" rIns="0" bIns="0" rtlCol="0" anchor="t">
            <a:spAutoFit/>
          </a:bodyPr>
          <a:lstStyle/>
          <a:p>
            <a:pPr algn="l"/>
            <a:r>
              <a:rPr lang="zh-CN" altLang="en-US" dirty="0">
                <a:solidFill>
                  <a:schemeClr val="bg1"/>
                </a:solidFill>
              </a:rPr>
              <a:t>接入中国股市</a:t>
            </a:r>
          </a:p>
        </p:txBody>
      </p:sp>
      <p:sp>
        <p:nvSpPr>
          <p:cNvPr id="12" name="标题 220">
            <a:extLst>
              <a:ext uri="{FF2B5EF4-FFF2-40B4-BE49-F238E27FC236}">
                <a16:creationId xmlns:a16="http://schemas.microsoft.com/office/drawing/2014/main" id="{B16F5078-85BA-F414-5373-E2988F3F9F16}"/>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前景展望</a:t>
            </a:r>
          </a:p>
        </p:txBody>
      </p:sp>
      <p:pic>
        <p:nvPicPr>
          <p:cNvPr id="13" name="Picture 9">
            <a:extLst>
              <a:ext uri="{FF2B5EF4-FFF2-40B4-BE49-F238E27FC236}">
                <a16:creationId xmlns:a16="http://schemas.microsoft.com/office/drawing/2014/main" id="{585AF87E-74F4-BF5F-C9DA-B8B31339CC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467689" cy="585466"/>
          </a:xfrm>
          <a:prstGeom prst="rect">
            <a:avLst/>
          </a:prstGeom>
        </p:spPr>
      </p:pic>
      <p:sp>
        <p:nvSpPr>
          <p:cNvPr id="14" name="文本框 13">
            <a:extLst>
              <a:ext uri="{FF2B5EF4-FFF2-40B4-BE49-F238E27FC236}">
                <a16:creationId xmlns:a16="http://schemas.microsoft.com/office/drawing/2014/main" id="{49BE7BB8-62CE-1D4D-6CBE-686DB5905BEE}"/>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4.2</a:t>
            </a:r>
            <a:endParaRPr lang="zh-CN" altLang="en-US" dirty="0">
              <a:solidFill>
                <a:schemeClr val="bg1"/>
              </a:solidFill>
            </a:endParaRPr>
          </a:p>
        </p:txBody>
      </p:sp>
    </p:spTree>
    <p:extLst>
      <p:ext uri="{BB962C8B-B14F-4D97-AF65-F5344CB8AC3E}">
        <p14:creationId xmlns:p14="http://schemas.microsoft.com/office/powerpoint/2010/main" val="97783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7BB7765-EF9D-5FC9-5519-FE7C000FD2AD}"/>
              </a:ext>
            </a:extLst>
          </p:cNvPr>
          <p:cNvSpPr/>
          <p:nvPr/>
        </p:nvSpPr>
        <p:spPr>
          <a:xfrm>
            <a:off x="4030256" y="549275"/>
            <a:ext cx="4167508" cy="4167508"/>
          </a:xfrm>
          <a:prstGeom prst="ellipse">
            <a:avLst/>
          </a:prstGeom>
          <a:gradFill>
            <a:gsLst>
              <a:gs pos="0">
                <a:schemeClr val="bg1">
                  <a:alpha val="50000"/>
                </a:schemeClr>
              </a:gs>
              <a:gs pos="100000">
                <a:schemeClr val="bg1">
                  <a:alpha val="0"/>
                </a:schemeClr>
              </a:gs>
            </a:gsLst>
            <a:lin ang="5400000" scaled="1"/>
          </a:gradFill>
          <a:ln w="12700" cap="flat" cmpd="sng" algn="ctr">
            <a:noFill/>
            <a:prstDash val="solid"/>
            <a:miter lim="800000"/>
          </a:ln>
          <a:effectLst>
            <a:outerShdw blurRad="5588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C614BCC7-A824-40F4-6BC1-302EBA2DBA79}"/>
              </a:ext>
            </a:extLst>
          </p:cNvPr>
          <p:cNvSpPr txBox="1"/>
          <p:nvPr/>
        </p:nvSpPr>
        <p:spPr>
          <a:xfrm>
            <a:off x="5842885" y="1822741"/>
            <a:ext cx="1510030" cy="1769715"/>
          </a:xfrm>
          <a:prstGeom prst="rect">
            <a:avLst/>
          </a:prstGeom>
          <a:noFill/>
        </p:spPr>
        <p:txBody>
          <a:bodyPr wrap="none" lIns="0" tIns="0" rIns="0" bIns="0" rtlCol="0" anchor="t">
            <a:spAutoFit/>
          </a:bodyPr>
          <a:lstStyle/>
          <a:p>
            <a:pPr algn="ctr"/>
            <a:r>
              <a:rPr lang="zh-CN" altLang="en-US" sz="8800" dirty="0">
                <a:solidFill>
                  <a:schemeClr val="accent1">
                    <a:lumMod val="100000"/>
                  </a:schemeClr>
                </a:solidFill>
                <a:effectLst/>
                <a:latin typeface="+mj-ea"/>
                <a:ea typeface="+mj-ea"/>
              </a:rPr>
              <a:t>评</a:t>
            </a:r>
          </a:p>
        </p:txBody>
      </p:sp>
      <p:sp>
        <p:nvSpPr>
          <p:cNvPr id="4" name="文本框 3">
            <a:extLst>
              <a:ext uri="{FF2B5EF4-FFF2-40B4-BE49-F238E27FC236}">
                <a16:creationId xmlns:a16="http://schemas.microsoft.com/office/drawing/2014/main" id="{FE6D3F8E-3708-5356-3F9A-F7931D4A8F64}"/>
              </a:ext>
            </a:extLst>
          </p:cNvPr>
          <p:cNvSpPr txBox="1"/>
          <p:nvPr/>
        </p:nvSpPr>
        <p:spPr>
          <a:xfrm>
            <a:off x="2723171" y="1715968"/>
            <a:ext cx="1811393" cy="2123658"/>
          </a:xfrm>
          <a:prstGeom prst="rect">
            <a:avLst/>
          </a:prstGeom>
          <a:noFill/>
        </p:spPr>
        <p:txBody>
          <a:bodyPr wrap="none" lIns="0" tIns="0" rIns="0" bIns="0" rtlCol="0" anchor="t">
            <a:spAutoFit/>
          </a:bodyPr>
          <a:lstStyle/>
          <a:p>
            <a:pPr algn="ctr"/>
            <a:r>
              <a:rPr lang="zh-CN" altLang="en-US" sz="9600" dirty="0">
                <a:solidFill>
                  <a:schemeClr val="accent1">
                    <a:lumMod val="100000"/>
                  </a:schemeClr>
                </a:solidFill>
                <a:effectLst/>
                <a:latin typeface="+mj-ea"/>
                <a:ea typeface="+mj-ea"/>
              </a:rPr>
              <a:t>恳</a:t>
            </a:r>
          </a:p>
        </p:txBody>
      </p:sp>
      <p:sp>
        <p:nvSpPr>
          <p:cNvPr id="5" name="文本框 4">
            <a:extLst>
              <a:ext uri="{FF2B5EF4-FFF2-40B4-BE49-F238E27FC236}">
                <a16:creationId xmlns:a16="http://schemas.microsoft.com/office/drawing/2014/main" id="{02DC989A-B495-EDA7-C5E9-4F0C7C46E7BE}"/>
              </a:ext>
            </a:extLst>
          </p:cNvPr>
          <p:cNvSpPr txBox="1"/>
          <p:nvPr/>
        </p:nvSpPr>
        <p:spPr>
          <a:xfrm>
            <a:off x="4075404" y="1883036"/>
            <a:ext cx="1259961" cy="1477328"/>
          </a:xfrm>
          <a:prstGeom prst="rect">
            <a:avLst/>
          </a:prstGeom>
          <a:noFill/>
        </p:spPr>
        <p:txBody>
          <a:bodyPr wrap="none" lIns="0" tIns="0" rIns="0" bIns="0" rtlCol="0" anchor="t">
            <a:spAutoFit/>
          </a:bodyPr>
          <a:lstStyle/>
          <a:p>
            <a:pPr algn="ctr"/>
            <a:r>
              <a:rPr lang="zh-CN" altLang="en-US" sz="8000" dirty="0">
                <a:solidFill>
                  <a:schemeClr val="accent1">
                    <a:lumMod val="100000"/>
                  </a:schemeClr>
                </a:solidFill>
                <a:effectLst/>
                <a:latin typeface="+mj-ea"/>
                <a:ea typeface="+mj-ea"/>
              </a:rPr>
              <a:t>请</a:t>
            </a:r>
          </a:p>
        </p:txBody>
      </p:sp>
      <p:sp>
        <p:nvSpPr>
          <p:cNvPr id="6" name="文本框 5">
            <a:extLst>
              <a:ext uri="{FF2B5EF4-FFF2-40B4-BE49-F238E27FC236}">
                <a16:creationId xmlns:a16="http://schemas.microsoft.com/office/drawing/2014/main" id="{8E7DF072-C2FC-87F0-16FF-CCFDDED9BC13}"/>
              </a:ext>
            </a:extLst>
          </p:cNvPr>
          <p:cNvSpPr txBox="1"/>
          <p:nvPr/>
        </p:nvSpPr>
        <p:spPr>
          <a:xfrm>
            <a:off x="5096981" y="2019612"/>
            <a:ext cx="1155766" cy="1354217"/>
          </a:xfrm>
          <a:prstGeom prst="rect">
            <a:avLst/>
          </a:prstGeom>
          <a:noFill/>
        </p:spPr>
        <p:txBody>
          <a:bodyPr wrap="none" lIns="0" tIns="0" rIns="0" bIns="0" rtlCol="0" anchor="t">
            <a:spAutoFit/>
          </a:bodyPr>
          <a:lstStyle/>
          <a:p>
            <a:pPr algn="ctr"/>
            <a:r>
              <a:rPr lang="zh-CN" altLang="en-US" sz="7200" dirty="0">
                <a:solidFill>
                  <a:schemeClr val="accent1">
                    <a:lumMod val="100000"/>
                  </a:schemeClr>
                </a:solidFill>
                <a:effectLst/>
                <a:latin typeface="+mj-ea"/>
                <a:ea typeface="+mj-ea"/>
              </a:rPr>
              <a:t>批</a:t>
            </a:r>
          </a:p>
        </p:txBody>
      </p:sp>
      <p:sp>
        <p:nvSpPr>
          <p:cNvPr id="7" name="文本框 6">
            <a:extLst>
              <a:ext uri="{FF2B5EF4-FFF2-40B4-BE49-F238E27FC236}">
                <a16:creationId xmlns:a16="http://schemas.microsoft.com/office/drawing/2014/main" id="{4003DA10-41E0-F13F-8D38-4245EAB758AD}"/>
              </a:ext>
            </a:extLst>
          </p:cNvPr>
          <p:cNvSpPr txBox="1"/>
          <p:nvPr/>
        </p:nvSpPr>
        <p:spPr>
          <a:xfrm>
            <a:off x="7030440" y="1992879"/>
            <a:ext cx="1155766" cy="1354217"/>
          </a:xfrm>
          <a:prstGeom prst="rect">
            <a:avLst/>
          </a:prstGeom>
          <a:noFill/>
        </p:spPr>
        <p:txBody>
          <a:bodyPr wrap="none" lIns="0" tIns="0" rIns="0" bIns="0" rtlCol="0" anchor="t">
            <a:spAutoFit/>
          </a:bodyPr>
          <a:lstStyle/>
          <a:p>
            <a:pPr algn="ctr"/>
            <a:r>
              <a:rPr lang="zh-CN" altLang="en-US" sz="7200" dirty="0">
                <a:solidFill>
                  <a:schemeClr val="accent1">
                    <a:lumMod val="100000"/>
                  </a:schemeClr>
                </a:solidFill>
                <a:effectLst/>
                <a:latin typeface="+mj-ea"/>
                <a:ea typeface="+mj-ea"/>
              </a:rPr>
              <a:t>指</a:t>
            </a:r>
          </a:p>
        </p:txBody>
      </p:sp>
      <p:sp>
        <p:nvSpPr>
          <p:cNvPr id="8" name="文本框 7">
            <a:extLst>
              <a:ext uri="{FF2B5EF4-FFF2-40B4-BE49-F238E27FC236}">
                <a16:creationId xmlns:a16="http://schemas.microsoft.com/office/drawing/2014/main" id="{795063DA-D569-C729-7555-0BFB7C17D107}"/>
              </a:ext>
            </a:extLst>
          </p:cNvPr>
          <p:cNvSpPr txBox="1"/>
          <p:nvPr/>
        </p:nvSpPr>
        <p:spPr>
          <a:xfrm>
            <a:off x="7863249" y="1770525"/>
            <a:ext cx="1510030" cy="1769715"/>
          </a:xfrm>
          <a:prstGeom prst="rect">
            <a:avLst/>
          </a:prstGeom>
          <a:noFill/>
        </p:spPr>
        <p:txBody>
          <a:bodyPr wrap="none" lIns="0" tIns="0" rIns="0" bIns="0" rtlCol="0" anchor="t">
            <a:spAutoFit/>
          </a:bodyPr>
          <a:lstStyle/>
          <a:p>
            <a:pPr algn="ctr"/>
            <a:r>
              <a:rPr lang="zh-CN" altLang="en-US" sz="8800" dirty="0">
                <a:solidFill>
                  <a:schemeClr val="accent1">
                    <a:lumMod val="100000"/>
                  </a:schemeClr>
                </a:solidFill>
                <a:effectLst/>
                <a:latin typeface="+mj-ea"/>
                <a:ea typeface="+mj-ea"/>
              </a:rPr>
              <a:t>正</a:t>
            </a:r>
          </a:p>
        </p:txBody>
      </p:sp>
      <p:pic>
        <p:nvPicPr>
          <p:cNvPr id="9" name="图形 8">
            <a:extLst>
              <a:ext uri="{FF2B5EF4-FFF2-40B4-BE49-F238E27FC236}">
                <a16:creationId xmlns:a16="http://schemas.microsoft.com/office/drawing/2014/main" id="{4C0DF254-CDAC-A3AA-2486-00135A1AC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4299" y="2088457"/>
            <a:ext cx="303197" cy="765971"/>
          </a:xfrm>
          <a:prstGeom prst="rect">
            <a:avLst/>
          </a:prstGeom>
        </p:spPr>
      </p:pic>
      <p:sp>
        <p:nvSpPr>
          <p:cNvPr id="10" name="文本框 9">
            <a:extLst>
              <a:ext uri="{FF2B5EF4-FFF2-40B4-BE49-F238E27FC236}">
                <a16:creationId xmlns:a16="http://schemas.microsoft.com/office/drawing/2014/main" id="{7AB00880-E95F-82B7-8168-DDF22E7D0C35}"/>
              </a:ext>
            </a:extLst>
          </p:cNvPr>
          <p:cNvSpPr txBox="1"/>
          <p:nvPr/>
        </p:nvSpPr>
        <p:spPr>
          <a:xfrm>
            <a:off x="9428691" y="2162398"/>
            <a:ext cx="230502" cy="276999"/>
          </a:xfrm>
          <a:prstGeom prst="rect">
            <a:avLst/>
          </a:prstGeom>
          <a:noFill/>
        </p:spPr>
        <p:txBody>
          <a:bodyPr wrap="square" lIns="0" tIns="0" rIns="0" bIns="0" rtlCol="0" anchor="t">
            <a:spAutoFit/>
          </a:bodyPr>
          <a:lstStyle/>
          <a:p>
            <a:pPr algn="l"/>
            <a:r>
              <a:rPr lang="zh-CN" altLang="en-US" sz="1600">
                <a:solidFill>
                  <a:schemeClr val="bg1"/>
                </a:solidFill>
                <a:latin typeface="+mj-ea"/>
                <a:ea typeface="+mj-ea"/>
              </a:rPr>
              <a:t>辩</a:t>
            </a:r>
            <a:endParaRPr lang="zh-CN" altLang="en-US" sz="1600" dirty="0">
              <a:solidFill>
                <a:schemeClr val="bg1"/>
              </a:solidFill>
              <a:latin typeface="+mj-ea"/>
              <a:ea typeface="+mj-ea"/>
            </a:endParaRPr>
          </a:p>
        </p:txBody>
      </p:sp>
      <p:sp>
        <p:nvSpPr>
          <p:cNvPr id="11" name="文本框 10">
            <a:extLst>
              <a:ext uri="{FF2B5EF4-FFF2-40B4-BE49-F238E27FC236}">
                <a16:creationId xmlns:a16="http://schemas.microsoft.com/office/drawing/2014/main" id="{75C2378D-2DD8-EC60-6DE8-8CFF938A3AA0}"/>
              </a:ext>
            </a:extLst>
          </p:cNvPr>
          <p:cNvSpPr txBox="1"/>
          <p:nvPr/>
        </p:nvSpPr>
        <p:spPr>
          <a:xfrm>
            <a:off x="3778830" y="3431896"/>
            <a:ext cx="65" cy="276999"/>
          </a:xfrm>
          <a:prstGeom prst="rect">
            <a:avLst/>
          </a:prstGeom>
          <a:noFill/>
        </p:spPr>
        <p:txBody>
          <a:bodyPr wrap="none" lIns="0" tIns="0" rIns="0" bIns="0" rtlCol="0" anchor="t">
            <a:spAutoFit/>
          </a:bodyPr>
          <a:lstStyle/>
          <a:p>
            <a:pPr algn="l"/>
            <a:endParaRPr lang="zh-CN" altLang="en-US" dirty="0">
              <a:solidFill>
                <a:schemeClr val="accent1"/>
              </a:solidFill>
            </a:endParaRPr>
          </a:p>
        </p:txBody>
      </p:sp>
      <p:sp>
        <p:nvSpPr>
          <p:cNvPr id="12" name="文本框 11">
            <a:extLst>
              <a:ext uri="{FF2B5EF4-FFF2-40B4-BE49-F238E27FC236}">
                <a16:creationId xmlns:a16="http://schemas.microsoft.com/office/drawing/2014/main" id="{49476096-1A18-9558-401B-FF11821B31CB}"/>
              </a:ext>
            </a:extLst>
          </p:cNvPr>
          <p:cNvSpPr txBox="1"/>
          <p:nvPr/>
        </p:nvSpPr>
        <p:spPr>
          <a:xfrm>
            <a:off x="4806049" y="3636171"/>
            <a:ext cx="2872581" cy="492443"/>
          </a:xfrm>
          <a:prstGeom prst="rect">
            <a:avLst/>
          </a:prstGeom>
          <a:noFill/>
        </p:spPr>
        <p:txBody>
          <a:bodyPr wrap="none" lIns="0" tIns="0" rIns="0" bIns="0" rtlCol="0" anchor="t">
            <a:spAutoFit/>
          </a:bodyPr>
          <a:lstStyle/>
          <a:p>
            <a:pPr algn="l"/>
            <a:r>
              <a:rPr lang="zh-CN" altLang="en-US" sz="3200" dirty="0">
                <a:solidFill>
                  <a:schemeClr val="accent1"/>
                </a:solidFill>
              </a:rPr>
              <a:t>答辩人：朱丰禄</a:t>
            </a:r>
          </a:p>
        </p:txBody>
      </p:sp>
      <p:grpSp>
        <p:nvGrpSpPr>
          <p:cNvPr id="13" name="组合 12">
            <a:extLst>
              <a:ext uri="{FF2B5EF4-FFF2-40B4-BE49-F238E27FC236}">
                <a16:creationId xmlns:a16="http://schemas.microsoft.com/office/drawing/2014/main" id="{1208734D-BD49-1968-126F-47E89A41DA9D}"/>
              </a:ext>
            </a:extLst>
          </p:cNvPr>
          <p:cNvGrpSpPr/>
          <p:nvPr/>
        </p:nvGrpSpPr>
        <p:grpSpPr>
          <a:xfrm>
            <a:off x="2575935" y="3470180"/>
            <a:ext cx="909489" cy="179648"/>
            <a:chOff x="2731283" y="5385651"/>
            <a:chExt cx="909489" cy="179648"/>
          </a:xfrm>
        </p:grpSpPr>
        <p:cxnSp>
          <p:nvCxnSpPr>
            <p:cNvPr id="14" name="直接连接符 13">
              <a:extLst>
                <a:ext uri="{FF2B5EF4-FFF2-40B4-BE49-F238E27FC236}">
                  <a16:creationId xmlns:a16="http://schemas.microsoft.com/office/drawing/2014/main" id="{0F1F7773-9370-78C2-2840-2DF7233E9589}"/>
                </a:ext>
              </a:extLst>
            </p:cNvPr>
            <p:cNvCxnSpPr>
              <a:cxnSpLocks/>
            </p:cNvCxnSpPr>
            <p:nvPr/>
          </p:nvCxnSpPr>
          <p:spPr>
            <a:xfrm>
              <a:off x="2731283" y="5475475"/>
              <a:ext cx="5873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10CC61CA-5DAA-47C5-ED5F-0587FE5E47F4}"/>
                </a:ext>
              </a:extLst>
            </p:cNvPr>
            <p:cNvGrpSpPr/>
            <p:nvPr/>
          </p:nvGrpSpPr>
          <p:grpSpPr>
            <a:xfrm>
              <a:off x="3371300" y="5385651"/>
              <a:ext cx="269472" cy="179648"/>
              <a:chOff x="3358750" y="1717040"/>
              <a:chExt cx="548637" cy="365758"/>
            </a:xfrm>
          </p:grpSpPr>
          <p:sp>
            <p:nvSpPr>
              <p:cNvPr id="17" name="菱形 16">
                <a:extLst>
                  <a:ext uri="{FF2B5EF4-FFF2-40B4-BE49-F238E27FC236}">
                    <a16:creationId xmlns:a16="http://schemas.microsoft.com/office/drawing/2014/main" id="{2ECA2B0A-159C-5062-74A9-18ECACCA8CDC}"/>
                  </a:ext>
                </a:extLst>
              </p:cNvPr>
              <p:cNvSpPr/>
              <p:nvPr/>
            </p:nvSpPr>
            <p:spPr>
              <a:xfrm>
                <a:off x="3358750" y="1717040"/>
                <a:ext cx="365758" cy="365758"/>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8" name="菱形 17">
                <a:extLst>
                  <a:ext uri="{FF2B5EF4-FFF2-40B4-BE49-F238E27FC236}">
                    <a16:creationId xmlns:a16="http://schemas.microsoft.com/office/drawing/2014/main" id="{6253691C-CED4-C7EA-B9FF-6D5DACBE8156}"/>
                  </a:ext>
                </a:extLst>
              </p:cNvPr>
              <p:cNvSpPr/>
              <p:nvPr/>
            </p:nvSpPr>
            <p:spPr>
              <a:xfrm>
                <a:off x="3541629" y="1717040"/>
                <a:ext cx="365758" cy="365758"/>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6" name="任意多边形: 形状 15">
              <a:extLst>
                <a:ext uri="{FF2B5EF4-FFF2-40B4-BE49-F238E27FC236}">
                  <a16:creationId xmlns:a16="http://schemas.microsoft.com/office/drawing/2014/main" id="{73FE272D-23D5-A70D-1D8E-18A141323CA1}"/>
                </a:ext>
              </a:extLst>
            </p:cNvPr>
            <p:cNvSpPr/>
            <p:nvPr/>
          </p:nvSpPr>
          <p:spPr>
            <a:xfrm>
              <a:off x="3463029" y="5430563"/>
              <a:ext cx="89824" cy="89824"/>
            </a:xfrm>
            <a:custGeom>
              <a:avLst/>
              <a:gdLst>
                <a:gd name="connsiteX0" fmla="*/ 44912 w 89824"/>
                <a:gd name="connsiteY0" fmla="*/ 0 h 89824"/>
                <a:gd name="connsiteX1" fmla="*/ 89824 w 89824"/>
                <a:gd name="connsiteY1" fmla="*/ 44912 h 89824"/>
                <a:gd name="connsiteX2" fmla="*/ 44912 w 89824"/>
                <a:gd name="connsiteY2" fmla="*/ 89824 h 89824"/>
                <a:gd name="connsiteX3" fmla="*/ 0 w 89824"/>
                <a:gd name="connsiteY3" fmla="*/ 44912 h 89824"/>
              </a:gdLst>
              <a:ahLst/>
              <a:cxnLst>
                <a:cxn ang="0">
                  <a:pos x="connsiteX0" y="connsiteY0"/>
                </a:cxn>
                <a:cxn ang="0">
                  <a:pos x="connsiteX1" y="connsiteY1"/>
                </a:cxn>
                <a:cxn ang="0">
                  <a:pos x="connsiteX2" y="connsiteY2"/>
                </a:cxn>
                <a:cxn ang="0">
                  <a:pos x="connsiteX3" y="connsiteY3"/>
                </a:cxn>
              </a:cxnLst>
              <a:rect l="l" t="t" r="r" b="b"/>
              <a:pathLst>
                <a:path w="89824" h="89824">
                  <a:moveTo>
                    <a:pt x="44912" y="0"/>
                  </a:moveTo>
                  <a:lnTo>
                    <a:pt x="89824" y="44912"/>
                  </a:lnTo>
                  <a:lnTo>
                    <a:pt x="44912" y="89824"/>
                  </a:lnTo>
                  <a:lnTo>
                    <a:pt x="0" y="44912"/>
                  </a:lnTo>
                  <a:close/>
                </a:path>
              </a:pathLst>
            </a:custGeom>
            <a:solidFill>
              <a:schemeClr val="accent1"/>
            </a:solid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accent1"/>
                </a:solidFill>
              </a:endParaRPr>
            </a:p>
          </p:txBody>
        </p:sp>
      </p:grpSp>
      <p:sp>
        <p:nvSpPr>
          <p:cNvPr id="19" name="任意多边形: 形状 18">
            <a:extLst>
              <a:ext uri="{FF2B5EF4-FFF2-40B4-BE49-F238E27FC236}">
                <a16:creationId xmlns:a16="http://schemas.microsoft.com/office/drawing/2014/main" id="{7B4FDDFF-DB8B-007E-B0BA-2CCC2C8FEB9E}"/>
              </a:ext>
            </a:extLst>
          </p:cNvPr>
          <p:cNvSpPr/>
          <p:nvPr/>
        </p:nvSpPr>
        <p:spPr>
          <a:xfrm flipH="1">
            <a:off x="6047834" y="4606929"/>
            <a:ext cx="274619" cy="116571"/>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0" name="任意多边形: 形状 19">
            <a:extLst>
              <a:ext uri="{FF2B5EF4-FFF2-40B4-BE49-F238E27FC236}">
                <a16:creationId xmlns:a16="http://schemas.microsoft.com/office/drawing/2014/main" id="{04D64C9D-3D60-8559-2ACE-C28ED28C1C85}"/>
              </a:ext>
            </a:extLst>
          </p:cNvPr>
          <p:cNvSpPr/>
          <p:nvPr/>
        </p:nvSpPr>
        <p:spPr>
          <a:xfrm flipH="1">
            <a:off x="6368251" y="4315158"/>
            <a:ext cx="274619" cy="117321"/>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1" name="任意多边形: 形状 20">
            <a:extLst>
              <a:ext uri="{FF2B5EF4-FFF2-40B4-BE49-F238E27FC236}">
                <a16:creationId xmlns:a16="http://schemas.microsoft.com/office/drawing/2014/main" id="{EE190DE7-C3A1-B5C3-5F34-0AE056D22E61}"/>
              </a:ext>
            </a:extLst>
          </p:cNvPr>
          <p:cNvSpPr/>
          <p:nvPr/>
        </p:nvSpPr>
        <p:spPr>
          <a:xfrm flipH="1">
            <a:off x="5421118" y="4551908"/>
            <a:ext cx="275661" cy="117809"/>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2" name="任意多边形: 形状 21">
            <a:extLst>
              <a:ext uri="{FF2B5EF4-FFF2-40B4-BE49-F238E27FC236}">
                <a16:creationId xmlns:a16="http://schemas.microsoft.com/office/drawing/2014/main" id="{ACA563E3-9E9F-945B-795C-41184FAC4D63}"/>
              </a:ext>
            </a:extLst>
          </p:cNvPr>
          <p:cNvSpPr/>
          <p:nvPr/>
        </p:nvSpPr>
        <p:spPr>
          <a:xfrm flipH="1">
            <a:off x="6854394" y="4496764"/>
            <a:ext cx="519790" cy="247577"/>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3" name="任意多边形: 形状 22">
            <a:extLst>
              <a:ext uri="{FF2B5EF4-FFF2-40B4-BE49-F238E27FC236}">
                <a16:creationId xmlns:a16="http://schemas.microsoft.com/office/drawing/2014/main" id="{F4834480-21F2-62E6-DC9D-8F5AA8396665}"/>
              </a:ext>
            </a:extLst>
          </p:cNvPr>
          <p:cNvSpPr/>
          <p:nvPr/>
        </p:nvSpPr>
        <p:spPr>
          <a:xfrm flipH="1">
            <a:off x="6642870" y="4878083"/>
            <a:ext cx="142046" cy="97575"/>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4" name="任意多边形: 形状 23">
            <a:extLst>
              <a:ext uri="{FF2B5EF4-FFF2-40B4-BE49-F238E27FC236}">
                <a16:creationId xmlns:a16="http://schemas.microsoft.com/office/drawing/2014/main" id="{DA0E93C7-CB47-5DE1-247A-67398C20BF10}"/>
              </a:ext>
            </a:extLst>
          </p:cNvPr>
          <p:cNvSpPr/>
          <p:nvPr/>
        </p:nvSpPr>
        <p:spPr>
          <a:xfrm flipH="1">
            <a:off x="4183860" y="4761687"/>
            <a:ext cx="192947" cy="83810"/>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5" name="任意多边形: 形状 24">
            <a:extLst>
              <a:ext uri="{FF2B5EF4-FFF2-40B4-BE49-F238E27FC236}">
                <a16:creationId xmlns:a16="http://schemas.microsoft.com/office/drawing/2014/main" id="{CEBA82B4-0094-F513-5D1A-BEB1B6FE91FC}"/>
              </a:ext>
            </a:extLst>
          </p:cNvPr>
          <p:cNvSpPr/>
          <p:nvPr/>
        </p:nvSpPr>
        <p:spPr>
          <a:xfrm flipH="1">
            <a:off x="7641650" y="4598159"/>
            <a:ext cx="366491" cy="161920"/>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6" name="任意多边形: 形状 25">
            <a:extLst>
              <a:ext uri="{FF2B5EF4-FFF2-40B4-BE49-F238E27FC236}">
                <a16:creationId xmlns:a16="http://schemas.microsoft.com/office/drawing/2014/main" id="{F528CD7D-5C03-2CF7-46B3-5D91D3E33800}"/>
              </a:ext>
            </a:extLst>
          </p:cNvPr>
          <p:cNvSpPr/>
          <p:nvPr/>
        </p:nvSpPr>
        <p:spPr>
          <a:xfrm flipH="1">
            <a:off x="4969467" y="4712861"/>
            <a:ext cx="275663" cy="116737"/>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27" name="任意多边形: 形状 26">
            <a:extLst>
              <a:ext uri="{FF2B5EF4-FFF2-40B4-BE49-F238E27FC236}">
                <a16:creationId xmlns:a16="http://schemas.microsoft.com/office/drawing/2014/main" id="{134AA456-DEDD-E869-750A-400670468544}"/>
              </a:ext>
            </a:extLst>
          </p:cNvPr>
          <p:cNvSpPr/>
          <p:nvPr/>
        </p:nvSpPr>
        <p:spPr>
          <a:xfrm flipH="1">
            <a:off x="4578595" y="4895833"/>
            <a:ext cx="142046" cy="99458"/>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28" name="组合 27">
            <a:extLst>
              <a:ext uri="{FF2B5EF4-FFF2-40B4-BE49-F238E27FC236}">
                <a16:creationId xmlns:a16="http://schemas.microsoft.com/office/drawing/2014/main" id="{1A6ABC1E-313B-BEBF-18B0-4961FA3A791D}"/>
              </a:ext>
            </a:extLst>
          </p:cNvPr>
          <p:cNvGrpSpPr/>
          <p:nvPr/>
        </p:nvGrpSpPr>
        <p:grpSpPr>
          <a:xfrm flipH="1">
            <a:off x="8693358" y="3470180"/>
            <a:ext cx="909489" cy="179648"/>
            <a:chOff x="2731283" y="5385651"/>
            <a:chExt cx="909489" cy="179648"/>
          </a:xfrm>
        </p:grpSpPr>
        <p:cxnSp>
          <p:nvCxnSpPr>
            <p:cNvPr id="29" name="直接连接符 28">
              <a:extLst>
                <a:ext uri="{FF2B5EF4-FFF2-40B4-BE49-F238E27FC236}">
                  <a16:creationId xmlns:a16="http://schemas.microsoft.com/office/drawing/2014/main" id="{7B15A266-D34A-3B88-0EB1-35067512176A}"/>
                </a:ext>
              </a:extLst>
            </p:cNvPr>
            <p:cNvCxnSpPr>
              <a:cxnSpLocks/>
            </p:cNvCxnSpPr>
            <p:nvPr/>
          </p:nvCxnSpPr>
          <p:spPr>
            <a:xfrm>
              <a:off x="2731283" y="5475475"/>
              <a:ext cx="5873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40D4EDFB-DA08-3273-7643-FB7FE9652B75}"/>
                </a:ext>
              </a:extLst>
            </p:cNvPr>
            <p:cNvGrpSpPr/>
            <p:nvPr/>
          </p:nvGrpSpPr>
          <p:grpSpPr>
            <a:xfrm>
              <a:off x="3371300" y="5385651"/>
              <a:ext cx="269472" cy="179648"/>
              <a:chOff x="3358750" y="1717040"/>
              <a:chExt cx="548637" cy="365758"/>
            </a:xfrm>
          </p:grpSpPr>
          <p:sp>
            <p:nvSpPr>
              <p:cNvPr id="32" name="菱形 31">
                <a:extLst>
                  <a:ext uri="{FF2B5EF4-FFF2-40B4-BE49-F238E27FC236}">
                    <a16:creationId xmlns:a16="http://schemas.microsoft.com/office/drawing/2014/main" id="{CEBD8DC3-2B05-119D-18FF-41ABBFD002BA}"/>
                  </a:ext>
                </a:extLst>
              </p:cNvPr>
              <p:cNvSpPr/>
              <p:nvPr/>
            </p:nvSpPr>
            <p:spPr>
              <a:xfrm>
                <a:off x="3358750" y="1717040"/>
                <a:ext cx="365758" cy="365758"/>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3" name="菱形 32">
                <a:extLst>
                  <a:ext uri="{FF2B5EF4-FFF2-40B4-BE49-F238E27FC236}">
                    <a16:creationId xmlns:a16="http://schemas.microsoft.com/office/drawing/2014/main" id="{93D2BAE7-7027-DEBD-CFA8-989F7CAA8606}"/>
                  </a:ext>
                </a:extLst>
              </p:cNvPr>
              <p:cNvSpPr/>
              <p:nvPr/>
            </p:nvSpPr>
            <p:spPr>
              <a:xfrm>
                <a:off x="3541629" y="1717040"/>
                <a:ext cx="365758" cy="365758"/>
              </a:xfrm>
              <a:prstGeom prst="diamond">
                <a:avLst/>
              </a:prstGeom>
              <a:no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31" name="任意多边形: 形状 30">
              <a:extLst>
                <a:ext uri="{FF2B5EF4-FFF2-40B4-BE49-F238E27FC236}">
                  <a16:creationId xmlns:a16="http://schemas.microsoft.com/office/drawing/2014/main" id="{1A9F6521-B65E-85BE-C2F2-72B7A7188C2D}"/>
                </a:ext>
              </a:extLst>
            </p:cNvPr>
            <p:cNvSpPr/>
            <p:nvPr/>
          </p:nvSpPr>
          <p:spPr>
            <a:xfrm>
              <a:off x="3463029" y="5430563"/>
              <a:ext cx="89824" cy="89824"/>
            </a:xfrm>
            <a:custGeom>
              <a:avLst/>
              <a:gdLst>
                <a:gd name="connsiteX0" fmla="*/ 44912 w 89824"/>
                <a:gd name="connsiteY0" fmla="*/ 0 h 89824"/>
                <a:gd name="connsiteX1" fmla="*/ 89824 w 89824"/>
                <a:gd name="connsiteY1" fmla="*/ 44912 h 89824"/>
                <a:gd name="connsiteX2" fmla="*/ 44912 w 89824"/>
                <a:gd name="connsiteY2" fmla="*/ 89824 h 89824"/>
                <a:gd name="connsiteX3" fmla="*/ 0 w 89824"/>
                <a:gd name="connsiteY3" fmla="*/ 44912 h 89824"/>
              </a:gdLst>
              <a:ahLst/>
              <a:cxnLst>
                <a:cxn ang="0">
                  <a:pos x="connsiteX0" y="connsiteY0"/>
                </a:cxn>
                <a:cxn ang="0">
                  <a:pos x="connsiteX1" y="connsiteY1"/>
                </a:cxn>
                <a:cxn ang="0">
                  <a:pos x="connsiteX2" y="connsiteY2"/>
                </a:cxn>
                <a:cxn ang="0">
                  <a:pos x="connsiteX3" y="connsiteY3"/>
                </a:cxn>
              </a:cxnLst>
              <a:rect l="l" t="t" r="r" b="b"/>
              <a:pathLst>
                <a:path w="89824" h="89824">
                  <a:moveTo>
                    <a:pt x="44912" y="0"/>
                  </a:moveTo>
                  <a:lnTo>
                    <a:pt x="89824" y="44912"/>
                  </a:lnTo>
                  <a:lnTo>
                    <a:pt x="44912" y="89824"/>
                  </a:lnTo>
                  <a:lnTo>
                    <a:pt x="0" y="44912"/>
                  </a:lnTo>
                  <a:close/>
                </a:path>
              </a:pathLst>
            </a:custGeom>
            <a:solidFill>
              <a:schemeClr val="accent1"/>
            </a:solidFill>
            <a:ln w="63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accent1"/>
                </a:solidFill>
              </a:endParaRPr>
            </a:p>
          </p:txBody>
        </p:sp>
      </p:grpSp>
      <p:sp>
        <p:nvSpPr>
          <p:cNvPr id="34" name="文本框 33">
            <a:extLst>
              <a:ext uri="{FF2B5EF4-FFF2-40B4-BE49-F238E27FC236}">
                <a16:creationId xmlns:a16="http://schemas.microsoft.com/office/drawing/2014/main" id="{B541E9ED-BD1E-C87E-EBEF-7E18B0E2AEAF}"/>
              </a:ext>
            </a:extLst>
          </p:cNvPr>
          <p:cNvSpPr txBox="1"/>
          <p:nvPr/>
        </p:nvSpPr>
        <p:spPr>
          <a:xfrm>
            <a:off x="4240790" y="1361414"/>
            <a:ext cx="3685304" cy="430887"/>
          </a:xfrm>
          <a:prstGeom prst="rect">
            <a:avLst/>
          </a:prstGeom>
          <a:noFill/>
        </p:spPr>
        <p:txBody>
          <a:bodyPr wrap="none" lIns="0" tIns="0" rIns="0" bIns="0" rtlCol="0" anchor="t">
            <a:spAutoFit/>
          </a:bodyPr>
          <a:lstStyle/>
          <a:p>
            <a:pPr algn="ctr"/>
            <a:r>
              <a:rPr lang="zh-CN" altLang="en-US" sz="2800" dirty="0">
                <a:solidFill>
                  <a:schemeClr val="accent1">
                    <a:lumMod val="100000"/>
                  </a:schemeClr>
                </a:solidFill>
                <a:effectLst/>
                <a:latin typeface="+mn-ea"/>
              </a:rPr>
              <a:t>感 </a:t>
            </a:r>
            <a:r>
              <a:rPr lang="en-US" altLang="zh-CN" sz="2800" dirty="0">
                <a:solidFill>
                  <a:schemeClr val="accent1">
                    <a:lumMod val="100000"/>
                  </a:schemeClr>
                </a:solidFill>
                <a:latin typeface="+mn-ea"/>
              </a:rPr>
              <a:t>| </a:t>
            </a:r>
            <a:r>
              <a:rPr lang="zh-CN" altLang="en-US" sz="2800" dirty="0">
                <a:solidFill>
                  <a:schemeClr val="accent1">
                    <a:lumMod val="100000"/>
                  </a:schemeClr>
                </a:solidFill>
                <a:latin typeface="+mn-ea"/>
              </a:rPr>
              <a:t>谢</a:t>
            </a:r>
            <a:r>
              <a:rPr lang="zh-CN" altLang="en-US" sz="2800" dirty="0">
                <a:solidFill>
                  <a:schemeClr val="accent1">
                    <a:lumMod val="100000"/>
                  </a:schemeClr>
                </a:solidFill>
                <a:effectLst/>
                <a:latin typeface="+mn-ea"/>
              </a:rPr>
              <a:t> </a:t>
            </a:r>
            <a:r>
              <a:rPr lang="en-US" altLang="zh-CN" sz="2800" dirty="0">
                <a:solidFill>
                  <a:schemeClr val="accent1">
                    <a:lumMod val="100000"/>
                  </a:schemeClr>
                </a:solidFill>
                <a:effectLst/>
                <a:latin typeface="+mn-ea"/>
              </a:rPr>
              <a:t>| </a:t>
            </a:r>
            <a:r>
              <a:rPr lang="zh-CN" altLang="en-US" sz="2800" dirty="0">
                <a:solidFill>
                  <a:schemeClr val="accent1">
                    <a:lumMod val="100000"/>
                  </a:schemeClr>
                </a:solidFill>
                <a:effectLst/>
                <a:latin typeface="+mn-ea"/>
              </a:rPr>
              <a:t>你 </a:t>
            </a:r>
            <a:r>
              <a:rPr lang="en-US" altLang="zh-CN" sz="2800" dirty="0">
                <a:solidFill>
                  <a:schemeClr val="accent1">
                    <a:lumMod val="100000"/>
                  </a:schemeClr>
                </a:solidFill>
                <a:effectLst/>
                <a:latin typeface="+mn-ea"/>
              </a:rPr>
              <a:t>| </a:t>
            </a:r>
            <a:r>
              <a:rPr lang="zh-CN" altLang="en-US" sz="2800" dirty="0">
                <a:solidFill>
                  <a:schemeClr val="accent1">
                    <a:lumMod val="100000"/>
                  </a:schemeClr>
                </a:solidFill>
                <a:effectLst/>
                <a:latin typeface="+mn-ea"/>
              </a:rPr>
              <a:t>的 </a:t>
            </a:r>
            <a:r>
              <a:rPr lang="en-US" altLang="zh-CN" sz="2800" dirty="0">
                <a:solidFill>
                  <a:schemeClr val="accent1">
                    <a:lumMod val="100000"/>
                  </a:schemeClr>
                </a:solidFill>
                <a:effectLst/>
                <a:latin typeface="+mn-ea"/>
              </a:rPr>
              <a:t>| </a:t>
            </a:r>
            <a:r>
              <a:rPr lang="zh-CN" altLang="en-US" sz="2800" dirty="0">
                <a:solidFill>
                  <a:schemeClr val="accent1">
                    <a:lumMod val="100000"/>
                  </a:schemeClr>
                </a:solidFill>
                <a:effectLst/>
                <a:latin typeface="+mn-ea"/>
              </a:rPr>
              <a:t>观 </a:t>
            </a:r>
            <a:r>
              <a:rPr lang="en-US" altLang="zh-CN" sz="2800" dirty="0">
                <a:solidFill>
                  <a:schemeClr val="accent1">
                    <a:lumMod val="100000"/>
                  </a:schemeClr>
                </a:solidFill>
                <a:effectLst/>
                <a:latin typeface="+mn-ea"/>
              </a:rPr>
              <a:t>| </a:t>
            </a:r>
            <a:r>
              <a:rPr lang="zh-CN" altLang="en-US" sz="2800" dirty="0">
                <a:solidFill>
                  <a:schemeClr val="accent1">
                    <a:lumMod val="100000"/>
                  </a:schemeClr>
                </a:solidFill>
                <a:effectLst/>
                <a:latin typeface="+mn-ea"/>
              </a:rPr>
              <a:t>看</a:t>
            </a:r>
          </a:p>
        </p:txBody>
      </p:sp>
    </p:spTree>
    <p:extLst>
      <p:ext uri="{BB962C8B-B14F-4D97-AF65-F5344CB8AC3E}">
        <p14:creationId xmlns:p14="http://schemas.microsoft.com/office/powerpoint/2010/main" val="54241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872687-BD06-D174-61B1-57D3F6ADC79A}"/>
              </a:ext>
            </a:extLst>
          </p:cNvPr>
          <p:cNvSpPr txBox="1"/>
          <p:nvPr/>
        </p:nvSpPr>
        <p:spPr>
          <a:xfrm>
            <a:off x="3444590" y="2319945"/>
            <a:ext cx="5302815" cy="923330"/>
          </a:xfrm>
          <a:prstGeom prst="rect">
            <a:avLst/>
          </a:prstGeom>
          <a:noFill/>
        </p:spPr>
        <p:txBody>
          <a:bodyPr wrap="square" lIns="0" tIns="0" rIns="0" bIns="0" rtlCol="0" anchor="t">
            <a:spAutoFit/>
          </a:bodyPr>
          <a:lstStyle/>
          <a:p>
            <a:pPr algn="ctr"/>
            <a:r>
              <a:rPr lang="zh-CN" altLang="en-US" sz="6000" dirty="0">
                <a:solidFill>
                  <a:schemeClr val="accent1"/>
                </a:solidFill>
                <a:latin typeface="+mj-ea"/>
                <a:ea typeface="+mj-ea"/>
              </a:rPr>
              <a:t>作品概述</a:t>
            </a:r>
            <a:endParaRPr lang="en-US" altLang="zh-CN" sz="6000" dirty="0">
              <a:solidFill>
                <a:schemeClr val="accent1"/>
              </a:solidFill>
              <a:latin typeface="+mj-ea"/>
              <a:ea typeface="+mj-ea"/>
            </a:endParaRPr>
          </a:p>
        </p:txBody>
      </p:sp>
      <p:sp>
        <p:nvSpPr>
          <p:cNvPr id="3" name="文本框 2">
            <a:extLst>
              <a:ext uri="{FF2B5EF4-FFF2-40B4-BE49-F238E27FC236}">
                <a16:creationId xmlns:a16="http://schemas.microsoft.com/office/drawing/2014/main" id="{34A44889-7E33-FCA3-5694-B675C8A916BE}"/>
              </a:ext>
            </a:extLst>
          </p:cNvPr>
          <p:cNvSpPr txBox="1"/>
          <p:nvPr/>
        </p:nvSpPr>
        <p:spPr>
          <a:xfrm>
            <a:off x="4757418" y="3391427"/>
            <a:ext cx="2796908" cy="276999"/>
          </a:xfrm>
          <a:prstGeom prst="rect">
            <a:avLst/>
          </a:prstGeom>
          <a:noFill/>
        </p:spPr>
        <p:txBody>
          <a:bodyPr wrap="square" lIns="0" tIns="0" rIns="0" bIns="0" rtlCol="0" anchor="t">
            <a:spAutoFit/>
          </a:bodyPr>
          <a:lstStyle/>
          <a:p>
            <a:pPr algn="dist"/>
            <a:r>
              <a:rPr lang="en-US" altLang="zh-CN" dirty="0">
                <a:solidFill>
                  <a:schemeClr val="accent1"/>
                </a:solidFill>
                <a:latin typeface="+mn-ea"/>
              </a:rPr>
              <a:t>Overview of this work</a:t>
            </a:r>
            <a:endParaRPr lang="en-US" altLang="zh-CN" sz="4000" dirty="0">
              <a:solidFill>
                <a:schemeClr val="accent1"/>
              </a:solidFill>
              <a:latin typeface="+mj-ea"/>
              <a:ea typeface="+mj-ea"/>
            </a:endParaRPr>
          </a:p>
        </p:txBody>
      </p:sp>
      <p:grpSp>
        <p:nvGrpSpPr>
          <p:cNvPr id="4" name="组合 3">
            <a:extLst>
              <a:ext uri="{FF2B5EF4-FFF2-40B4-BE49-F238E27FC236}">
                <a16:creationId xmlns:a16="http://schemas.microsoft.com/office/drawing/2014/main" id="{40C5C3F3-94FC-354A-DE58-6716DB344E82}"/>
              </a:ext>
            </a:extLst>
          </p:cNvPr>
          <p:cNvGrpSpPr/>
          <p:nvPr/>
        </p:nvGrpSpPr>
        <p:grpSpPr>
          <a:xfrm>
            <a:off x="9824920" y="1118909"/>
            <a:ext cx="2374129" cy="407908"/>
            <a:chOff x="8664212" y="2998449"/>
            <a:chExt cx="2374129" cy="407908"/>
          </a:xfrm>
        </p:grpSpPr>
        <p:cxnSp>
          <p:nvCxnSpPr>
            <p:cNvPr id="5" name="直接连接符 4">
              <a:extLst>
                <a:ext uri="{FF2B5EF4-FFF2-40B4-BE49-F238E27FC236}">
                  <a16:creationId xmlns:a16="http://schemas.microsoft.com/office/drawing/2014/main" id="{FF99EB30-1D4F-BF71-5657-C91EE2291554}"/>
                </a:ext>
              </a:extLst>
            </p:cNvPr>
            <p:cNvCxnSpPr>
              <a:cxnSpLocks/>
              <a:stCxn id="10"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3C4D467-5CA3-F625-A89A-C21CC30D8A1B}"/>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233201E-1055-46AD-0F6F-A523FDE51355}"/>
                </a:ext>
              </a:extLst>
            </p:cNvPr>
            <p:cNvCxnSpPr>
              <a:cxnSpLocks/>
              <a:stCxn id="10" idx="0"/>
              <a:endCxn id="9"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形状 7">
              <a:extLst>
                <a:ext uri="{FF2B5EF4-FFF2-40B4-BE49-F238E27FC236}">
                  <a16:creationId xmlns:a16="http://schemas.microsoft.com/office/drawing/2014/main" id="{D8C466A1-A278-73CA-8AED-04DB5A5C8B9A}"/>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9" name="任意多边形: 形状 8">
              <a:extLst>
                <a:ext uri="{FF2B5EF4-FFF2-40B4-BE49-F238E27FC236}">
                  <a16:creationId xmlns:a16="http://schemas.microsoft.com/office/drawing/2014/main" id="{6492A66D-0D47-0CE9-BBCC-B1161F54733D}"/>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0" name="弧形 9">
              <a:extLst>
                <a:ext uri="{FF2B5EF4-FFF2-40B4-BE49-F238E27FC236}">
                  <a16:creationId xmlns:a16="http://schemas.microsoft.com/office/drawing/2014/main" id="{0BF54154-1D20-7C23-A528-3C4C8DA8D8BD}"/>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11" name="弧形 10">
              <a:extLst>
                <a:ext uri="{FF2B5EF4-FFF2-40B4-BE49-F238E27FC236}">
                  <a16:creationId xmlns:a16="http://schemas.microsoft.com/office/drawing/2014/main" id="{D731CCB1-38D6-7D8B-1F8F-7DCEFE9AB40C}"/>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grpSp>
        <p:nvGrpSpPr>
          <p:cNvPr id="12" name="组合 11">
            <a:extLst>
              <a:ext uri="{FF2B5EF4-FFF2-40B4-BE49-F238E27FC236}">
                <a16:creationId xmlns:a16="http://schemas.microsoft.com/office/drawing/2014/main" id="{BB31C038-3E48-7736-D89E-D143400EE1F8}"/>
              </a:ext>
            </a:extLst>
          </p:cNvPr>
          <p:cNvGrpSpPr/>
          <p:nvPr/>
        </p:nvGrpSpPr>
        <p:grpSpPr>
          <a:xfrm>
            <a:off x="-29260" y="1107736"/>
            <a:ext cx="2486206" cy="839708"/>
            <a:chOff x="2162311" y="2604590"/>
            <a:chExt cx="2486206" cy="839708"/>
          </a:xfrm>
        </p:grpSpPr>
        <p:cxnSp>
          <p:nvCxnSpPr>
            <p:cNvPr id="13" name="直接连接符 12">
              <a:extLst>
                <a:ext uri="{FF2B5EF4-FFF2-40B4-BE49-F238E27FC236}">
                  <a16:creationId xmlns:a16="http://schemas.microsoft.com/office/drawing/2014/main" id="{DEF30E2B-A085-6399-C3B3-6239063488C7}"/>
                </a:ext>
              </a:extLst>
            </p:cNvPr>
            <p:cNvCxnSpPr>
              <a:cxnSpLocks/>
            </p:cNvCxnSpPr>
            <p:nvPr/>
          </p:nvCxnSpPr>
          <p:spPr>
            <a:xfrm>
              <a:off x="3195320" y="3012498"/>
              <a:ext cx="1341120"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93AFEE3-B817-EB84-88EB-FF998A5892A2}"/>
                </a:ext>
              </a:extLst>
            </p:cNvPr>
            <p:cNvCxnSpPr/>
            <p:nvPr/>
          </p:nvCxnSpPr>
          <p:spPr>
            <a:xfrm>
              <a:off x="2162311" y="2604590"/>
              <a:ext cx="1940638"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5" name="任意多边形: 形状 14">
              <a:extLst>
                <a:ext uri="{FF2B5EF4-FFF2-40B4-BE49-F238E27FC236}">
                  <a16:creationId xmlns:a16="http://schemas.microsoft.com/office/drawing/2014/main" id="{9D9B750C-2A4C-0F43-22B1-DD352017FD1A}"/>
                </a:ext>
              </a:extLst>
            </p:cNvPr>
            <p:cNvSpPr/>
            <p:nvPr/>
          </p:nvSpPr>
          <p:spPr>
            <a:xfrm flipH="1">
              <a:off x="4096135" y="2604591"/>
              <a:ext cx="203954" cy="407908"/>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cxnSp>
          <p:nvCxnSpPr>
            <p:cNvPr id="16" name="直接连接符 15">
              <a:extLst>
                <a:ext uri="{FF2B5EF4-FFF2-40B4-BE49-F238E27FC236}">
                  <a16:creationId xmlns:a16="http://schemas.microsoft.com/office/drawing/2014/main" id="{D9026B34-FC4F-1ECB-2F54-5A3D30C8740F}"/>
                </a:ext>
              </a:extLst>
            </p:cNvPr>
            <p:cNvCxnSpPr>
              <a:cxnSpLocks/>
            </p:cNvCxnSpPr>
            <p:nvPr/>
          </p:nvCxnSpPr>
          <p:spPr>
            <a:xfrm>
              <a:off x="4008120" y="323601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22B545B-108A-D0B7-F941-6CC547A2C081}"/>
                </a:ext>
              </a:extLst>
            </p:cNvPr>
            <p:cNvCxnSpPr>
              <a:cxnSpLocks/>
            </p:cNvCxnSpPr>
            <p:nvPr/>
          </p:nvCxnSpPr>
          <p:spPr>
            <a:xfrm>
              <a:off x="4008120" y="344429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4726B50-3E21-21BB-0B97-F2C9B052A596}"/>
                </a:ext>
              </a:extLst>
            </p:cNvPr>
            <p:cNvCxnSpPr>
              <a:cxnSpLocks/>
              <a:endCxn id="21" idx="0"/>
            </p:cNvCxnSpPr>
            <p:nvPr/>
          </p:nvCxnSpPr>
          <p:spPr>
            <a:xfrm flipV="1">
              <a:off x="3188210" y="2814377"/>
              <a:ext cx="656433"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A450F478-BDDE-EC78-87F7-F6F3A65FDD55}"/>
                </a:ext>
              </a:extLst>
            </p:cNvPr>
            <p:cNvSpPr/>
            <p:nvPr/>
          </p:nvSpPr>
          <p:spPr>
            <a:xfrm flipH="1">
              <a:off x="3649134"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0" name="任意多边形: 形状 19">
              <a:extLst>
                <a:ext uri="{FF2B5EF4-FFF2-40B4-BE49-F238E27FC236}">
                  <a16:creationId xmlns:a16="http://schemas.microsoft.com/office/drawing/2014/main" id="{746D4242-D40E-3C1E-FB6A-11697EA96FA3}"/>
                </a:ext>
              </a:extLst>
            </p:cNvPr>
            <p:cNvSpPr/>
            <p:nvPr/>
          </p:nvSpPr>
          <p:spPr>
            <a:xfrm flipH="1">
              <a:off x="3754028"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1" name="任意多边形: 形状 20">
              <a:extLst>
                <a:ext uri="{FF2B5EF4-FFF2-40B4-BE49-F238E27FC236}">
                  <a16:creationId xmlns:a16="http://schemas.microsoft.com/office/drawing/2014/main" id="{2DB2903B-2925-AD7B-7EE3-18B912AE82A4}"/>
                </a:ext>
              </a:extLst>
            </p:cNvPr>
            <p:cNvSpPr/>
            <p:nvPr/>
          </p:nvSpPr>
          <p:spPr>
            <a:xfrm flipH="1">
              <a:off x="3844643"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2" name="弧形 21">
              <a:extLst>
                <a:ext uri="{FF2B5EF4-FFF2-40B4-BE49-F238E27FC236}">
                  <a16:creationId xmlns:a16="http://schemas.microsoft.com/office/drawing/2014/main" id="{C146F7AD-AC32-0C5D-82F0-5E47173B070C}"/>
                </a:ext>
              </a:extLst>
            </p:cNvPr>
            <p:cNvSpPr/>
            <p:nvPr/>
          </p:nvSpPr>
          <p:spPr>
            <a:xfrm flipH="1">
              <a:off x="3096122"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3" name="弧形 22">
              <a:extLst>
                <a:ext uri="{FF2B5EF4-FFF2-40B4-BE49-F238E27FC236}">
                  <a16:creationId xmlns:a16="http://schemas.microsoft.com/office/drawing/2014/main" id="{5A01B567-3F00-6FAB-B10B-94CD532F612B}"/>
                </a:ext>
              </a:extLst>
            </p:cNvPr>
            <p:cNvSpPr/>
            <p:nvPr/>
          </p:nvSpPr>
          <p:spPr>
            <a:xfrm flipH="1">
              <a:off x="3201370"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4" name="弧形 23">
              <a:extLst>
                <a:ext uri="{FF2B5EF4-FFF2-40B4-BE49-F238E27FC236}">
                  <a16:creationId xmlns:a16="http://schemas.microsoft.com/office/drawing/2014/main" id="{E94A045E-85FC-21B5-F5A9-5FF7E9C070EF}"/>
                </a:ext>
              </a:extLst>
            </p:cNvPr>
            <p:cNvSpPr/>
            <p:nvPr/>
          </p:nvSpPr>
          <p:spPr>
            <a:xfrm flipH="1">
              <a:off x="3306646"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5" name="任意多边形: 形状 24">
              <a:extLst>
                <a:ext uri="{FF2B5EF4-FFF2-40B4-BE49-F238E27FC236}">
                  <a16:creationId xmlns:a16="http://schemas.microsoft.com/office/drawing/2014/main" id="{8808CF56-44E4-EE38-F5CA-429107D9A320}"/>
                </a:ext>
              </a:extLst>
            </p:cNvPr>
            <p:cNvSpPr/>
            <p:nvPr/>
          </p:nvSpPr>
          <p:spPr>
            <a:xfrm flipH="1">
              <a:off x="4536440"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6" name="任意多边形: 形状 25">
              <a:extLst>
                <a:ext uri="{FF2B5EF4-FFF2-40B4-BE49-F238E27FC236}">
                  <a16:creationId xmlns:a16="http://schemas.microsoft.com/office/drawing/2014/main" id="{444C4A85-652B-E583-D0A8-2CC5F66C6CC1}"/>
                </a:ext>
              </a:extLst>
            </p:cNvPr>
            <p:cNvSpPr/>
            <p:nvPr/>
          </p:nvSpPr>
          <p:spPr>
            <a:xfrm flipH="1">
              <a:off x="4414202"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7" name="任意多边形: 形状 26">
              <a:extLst>
                <a:ext uri="{FF2B5EF4-FFF2-40B4-BE49-F238E27FC236}">
                  <a16:creationId xmlns:a16="http://schemas.microsoft.com/office/drawing/2014/main" id="{2CE5312D-A720-C215-CD26-94B03EC5630D}"/>
                </a:ext>
              </a:extLst>
            </p:cNvPr>
            <p:cNvSpPr/>
            <p:nvPr/>
          </p:nvSpPr>
          <p:spPr>
            <a:xfrm>
              <a:off x="3910012" y="3236017"/>
              <a:ext cx="103824" cy="207646"/>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grpSp>
      <p:grpSp>
        <p:nvGrpSpPr>
          <p:cNvPr id="28" name="组合 27">
            <a:extLst>
              <a:ext uri="{FF2B5EF4-FFF2-40B4-BE49-F238E27FC236}">
                <a16:creationId xmlns:a16="http://schemas.microsoft.com/office/drawing/2014/main" id="{B835DF0D-61FA-665D-55F9-26A465B7E393}"/>
              </a:ext>
            </a:extLst>
          </p:cNvPr>
          <p:cNvGrpSpPr/>
          <p:nvPr/>
        </p:nvGrpSpPr>
        <p:grpSpPr>
          <a:xfrm flipH="1">
            <a:off x="9767754" y="1631711"/>
            <a:ext cx="2374129" cy="407908"/>
            <a:chOff x="8664212" y="2998449"/>
            <a:chExt cx="2374129" cy="407908"/>
          </a:xfrm>
        </p:grpSpPr>
        <p:cxnSp>
          <p:nvCxnSpPr>
            <p:cNvPr id="29" name="直接连接符 28">
              <a:extLst>
                <a:ext uri="{FF2B5EF4-FFF2-40B4-BE49-F238E27FC236}">
                  <a16:creationId xmlns:a16="http://schemas.microsoft.com/office/drawing/2014/main" id="{1F752EC1-9D06-EA44-305C-FB0CE9BA9736}"/>
                </a:ext>
              </a:extLst>
            </p:cNvPr>
            <p:cNvCxnSpPr>
              <a:cxnSpLocks/>
              <a:stCxn id="34"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1265B91-383B-33BB-4F1B-5C5CE26EB8E4}"/>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C111C9-85CB-777A-1832-7ACAAD51E30D}"/>
                </a:ext>
              </a:extLst>
            </p:cNvPr>
            <p:cNvCxnSpPr>
              <a:cxnSpLocks/>
              <a:stCxn id="34" idx="0"/>
              <a:endCxn id="33"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EE16CA8F-AE38-9D3F-0A36-0C2A9C734DA9}"/>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3" name="任意多边形: 形状 32">
              <a:extLst>
                <a:ext uri="{FF2B5EF4-FFF2-40B4-BE49-F238E27FC236}">
                  <a16:creationId xmlns:a16="http://schemas.microsoft.com/office/drawing/2014/main" id="{F80AD9D1-7162-8BCB-64F0-245BCA91679B}"/>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4" name="弧形 33">
              <a:extLst>
                <a:ext uri="{FF2B5EF4-FFF2-40B4-BE49-F238E27FC236}">
                  <a16:creationId xmlns:a16="http://schemas.microsoft.com/office/drawing/2014/main" id="{6CF53A02-1E3A-5EAC-6B77-8175DA20B9B7}"/>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35" name="弧形 34">
              <a:extLst>
                <a:ext uri="{FF2B5EF4-FFF2-40B4-BE49-F238E27FC236}">
                  <a16:creationId xmlns:a16="http://schemas.microsoft.com/office/drawing/2014/main" id="{35F1E9A1-0203-DE63-FEA9-FCA65E0FE629}"/>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sp>
        <p:nvSpPr>
          <p:cNvPr id="36" name="任意多边形: 形状 35">
            <a:extLst>
              <a:ext uri="{FF2B5EF4-FFF2-40B4-BE49-F238E27FC236}">
                <a16:creationId xmlns:a16="http://schemas.microsoft.com/office/drawing/2014/main" id="{6172F142-4B2D-EBED-28D8-8946F101D832}"/>
              </a:ext>
            </a:extLst>
          </p:cNvPr>
          <p:cNvSpPr/>
          <p:nvPr/>
        </p:nvSpPr>
        <p:spPr>
          <a:xfrm flipH="1">
            <a:off x="6021508" y="5279990"/>
            <a:ext cx="226920" cy="96323"/>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37" name="任意多边形: 形状 36">
            <a:extLst>
              <a:ext uri="{FF2B5EF4-FFF2-40B4-BE49-F238E27FC236}">
                <a16:creationId xmlns:a16="http://schemas.microsoft.com/office/drawing/2014/main" id="{A0FDFD08-A2C9-B11B-5F14-2726B3D605C3}"/>
              </a:ext>
            </a:extLst>
          </p:cNvPr>
          <p:cNvSpPr/>
          <p:nvPr/>
        </p:nvSpPr>
        <p:spPr>
          <a:xfrm flipH="1">
            <a:off x="6653122" y="4482855"/>
            <a:ext cx="226920" cy="96943"/>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38" name="任意多边形: 形状 37">
            <a:extLst>
              <a:ext uri="{FF2B5EF4-FFF2-40B4-BE49-F238E27FC236}">
                <a16:creationId xmlns:a16="http://schemas.microsoft.com/office/drawing/2014/main" id="{8FBB0A23-189E-124F-8E23-FEB795921D6A}"/>
              </a:ext>
            </a:extLst>
          </p:cNvPr>
          <p:cNvSpPr/>
          <p:nvPr/>
        </p:nvSpPr>
        <p:spPr>
          <a:xfrm flipH="1">
            <a:off x="5389032" y="4827519"/>
            <a:ext cx="227781" cy="97346"/>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39" name="任意多边形: 形状 38">
            <a:extLst>
              <a:ext uri="{FF2B5EF4-FFF2-40B4-BE49-F238E27FC236}">
                <a16:creationId xmlns:a16="http://schemas.microsoft.com/office/drawing/2014/main" id="{96AFC2C6-1D96-CE2E-FFB4-1EDD56DFBE36}"/>
              </a:ext>
            </a:extLst>
          </p:cNvPr>
          <p:cNvSpPr/>
          <p:nvPr/>
        </p:nvSpPr>
        <p:spPr>
          <a:xfrm flipH="1">
            <a:off x="7907455" y="5344175"/>
            <a:ext cx="345478" cy="164552"/>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0" name="任意多边形: 形状 39">
            <a:extLst>
              <a:ext uri="{FF2B5EF4-FFF2-40B4-BE49-F238E27FC236}">
                <a16:creationId xmlns:a16="http://schemas.microsoft.com/office/drawing/2014/main" id="{B63A8D54-CB48-5E59-5595-BBC151963389}"/>
              </a:ext>
            </a:extLst>
          </p:cNvPr>
          <p:cNvSpPr/>
          <p:nvPr/>
        </p:nvSpPr>
        <p:spPr>
          <a:xfrm flipH="1">
            <a:off x="7284736" y="5335999"/>
            <a:ext cx="117374" cy="80627"/>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1" name="任意多边形: 形状 40">
            <a:extLst>
              <a:ext uri="{FF2B5EF4-FFF2-40B4-BE49-F238E27FC236}">
                <a16:creationId xmlns:a16="http://schemas.microsoft.com/office/drawing/2014/main" id="{6AEEC2DC-0017-95CB-1913-30CE71C45C27}"/>
              </a:ext>
            </a:extLst>
          </p:cNvPr>
          <p:cNvSpPr/>
          <p:nvPr/>
        </p:nvSpPr>
        <p:spPr>
          <a:xfrm flipH="1">
            <a:off x="3670359" y="5245364"/>
            <a:ext cx="159433" cy="69253"/>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2" name="任意多边形: 形状 41">
            <a:extLst>
              <a:ext uri="{FF2B5EF4-FFF2-40B4-BE49-F238E27FC236}">
                <a16:creationId xmlns:a16="http://schemas.microsoft.com/office/drawing/2014/main" id="{8D4B237B-BE29-9DA0-B912-4D9CA283045E}"/>
              </a:ext>
            </a:extLst>
          </p:cNvPr>
          <p:cNvSpPr/>
          <p:nvPr/>
        </p:nvSpPr>
        <p:spPr>
          <a:xfrm flipH="1">
            <a:off x="7738212" y="4253713"/>
            <a:ext cx="302834" cy="133796"/>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3" name="任意多边形: 形状 42">
            <a:extLst>
              <a:ext uri="{FF2B5EF4-FFF2-40B4-BE49-F238E27FC236}">
                <a16:creationId xmlns:a16="http://schemas.microsoft.com/office/drawing/2014/main" id="{8BAAF81E-9A3C-96F2-D20E-D3E7E9118C8C}"/>
              </a:ext>
            </a:extLst>
          </p:cNvPr>
          <p:cNvSpPr/>
          <p:nvPr/>
        </p:nvSpPr>
        <p:spPr>
          <a:xfrm flipH="1">
            <a:off x="4757418" y="5236941"/>
            <a:ext cx="227782" cy="96461"/>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4" name="任意多边形: 形状 43">
            <a:extLst>
              <a:ext uri="{FF2B5EF4-FFF2-40B4-BE49-F238E27FC236}">
                <a16:creationId xmlns:a16="http://schemas.microsoft.com/office/drawing/2014/main" id="{10F73311-F36B-687B-069F-CD73C0FADCF1}"/>
              </a:ext>
            </a:extLst>
          </p:cNvPr>
          <p:cNvSpPr/>
          <p:nvPr/>
        </p:nvSpPr>
        <p:spPr>
          <a:xfrm flipH="1">
            <a:off x="4199937" y="5177702"/>
            <a:ext cx="117374" cy="82183"/>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45" name="组合 44">
            <a:extLst>
              <a:ext uri="{FF2B5EF4-FFF2-40B4-BE49-F238E27FC236}">
                <a16:creationId xmlns:a16="http://schemas.microsoft.com/office/drawing/2014/main" id="{78C5C2C5-4D4B-268A-695F-540A60957760}"/>
              </a:ext>
            </a:extLst>
          </p:cNvPr>
          <p:cNvGrpSpPr/>
          <p:nvPr/>
        </p:nvGrpSpPr>
        <p:grpSpPr>
          <a:xfrm rot="11700000">
            <a:off x="8086544" y="2854989"/>
            <a:ext cx="385099" cy="404787"/>
            <a:chOff x="6126270" y="3945267"/>
            <a:chExt cx="1035730" cy="1088680"/>
          </a:xfrm>
          <a:solidFill>
            <a:srgbClr val="A60000"/>
          </a:solidFill>
        </p:grpSpPr>
        <p:sp>
          <p:nvSpPr>
            <p:cNvPr id="46" name="任意多边形: 形状 45">
              <a:extLst>
                <a:ext uri="{FF2B5EF4-FFF2-40B4-BE49-F238E27FC236}">
                  <a16:creationId xmlns:a16="http://schemas.microsoft.com/office/drawing/2014/main" id="{FFDA7606-CD5E-0636-F232-1B541C73EA05}"/>
                </a:ext>
              </a:extLst>
            </p:cNvPr>
            <p:cNvSpPr/>
            <p:nvPr/>
          </p:nvSpPr>
          <p:spPr>
            <a:xfrm>
              <a:off x="6651889" y="3945267"/>
              <a:ext cx="9377" cy="7999"/>
            </a:xfrm>
            <a:custGeom>
              <a:avLst/>
              <a:gdLst>
                <a:gd name="connsiteX0" fmla="*/ 510 w 9377"/>
                <a:gd name="connsiteY0" fmla="*/ 1650 h 7999"/>
                <a:gd name="connsiteX1" fmla="*/ 8921 w 9377"/>
                <a:gd name="connsiteY1" fmla="*/ 6308 h 7999"/>
                <a:gd name="connsiteX2" fmla="*/ 510 w 9377"/>
                <a:gd name="connsiteY2" fmla="*/ 1650 h 7999"/>
              </a:gdLst>
              <a:ahLst/>
              <a:cxnLst>
                <a:cxn ang="0">
                  <a:pos x="connsiteX0" y="connsiteY0"/>
                </a:cxn>
                <a:cxn ang="0">
                  <a:pos x="connsiteX1" y="connsiteY1"/>
                </a:cxn>
                <a:cxn ang="0">
                  <a:pos x="connsiteX2" y="connsiteY2"/>
                </a:cxn>
              </a:cxnLst>
              <a:rect l="l" t="t" r="r" b="b"/>
              <a:pathLst>
                <a:path w="9377" h="7999">
                  <a:moveTo>
                    <a:pt x="510" y="1650"/>
                  </a:moveTo>
                  <a:cubicBezTo>
                    <a:pt x="3325" y="-2371"/>
                    <a:pt x="11367" y="1650"/>
                    <a:pt x="8921" y="6308"/>
                  </a:cubicBezTo>
                  <a:cubicBezTo>
                    <a:pt x="6039" y="10396"/>
                    <a:pt x="-2104" y="6375"/>
                    <a:pt x="510" y="1650"/>
                  </a:cubicBezTo>
                  <a:close/>
                </a:path>
              </a:pathLst>
            </a:custGeom>
            <a:grpFill/>
            <a:ln w="3349" cap="flat">
              <a:noFill/>
              <a:prstDash val="solid"/>
              <a:miter/>
            </a:ln>
          </p:spPr>
          <p:txBody>
            <a:bodyPr rtlCol="0" anchor="ctr">
              <a:spAutoFit/>
            </a:bodyPr>
            <a:lstStyle/>
            <a:p>
              <a:endParaRPr lang="zh-CN" altLang="en-US"/>
            </a:p>
          </p:txBody>
        </p:sp>
        <p:sp>
          <p:nvSpPr>
            <p:cNvPr id="47" name="任意多边形: 形状 46">
              <a:extLst>
                <a:ext uri="{FF2B5EF4-FFF2-40B4-BE49-F238E27FC236}">
                  <a16:creationId xmlns:a16="http://schemas.microsoft.com/office/drawing/2014/main" id="{AAEA2AF3-D81F-8555-FB53-52265AD083AD}"/>
                </a:ext>
              </a:extLst>
            </p:cNvPr>
            <p:cNvSpPr/>
            <p:nvPr/>
          </p:nvSpPr>
          <p:spPr>
            <a:xfrm>
              <a:off x="6136677" y="3948760"/>
              <a:ext cx="948234" cy="1085187"/>
            </a:xfrm>
            <a:custGeom>
              <a:avLst/>
              <a:gdLst>
                <a:gd name="connsiteX0" fmla="*/ 497392 w 948234"/>
                <a:gd name="connsiteY0" fmla="*/ 0 h 1085187"/>
                <a:gd name="connsiteX1" fmla="*/ 502485 w 948234"/>
                <a:gd name="connsiteY1" fmla="*/ 2212 h 1085187"/>
                <a:gd name="connsiteX2" fmla="*/ 518101 w 948234"/>
                <a:gd name="connsiteY2" fmla="*/ 15348 h 1085187"/>
                <a:gd name="connsiteX3" fmla="*/ 644299 w 948234"/>
                <a:gd name="connsiteY3" fmla="*/ 20374 h 1085187"/>
                <a:gd name="connsiteX4" fmla="*/ 671107 w 948234"/>
                <a:gd name="connsiteY4" fmla="*/ 13471 h 1085187"/>
                <a:gd name="connsiteX5" fmla="*/ 681428 w 948234"/>
                <a:gd name="connsiteY5" fmla="*/ 25166 h 1085187"/>
                <a:gd name="connsiteX6" fmla="*/ 744494 w 948234"/>
                <a:gd name="connsiteY6" fmla="*/ 39542 h 1085187"/>
                <a:gd name="connsiteX7" fmla="*/ 831218 w 948234"/>
                <a:gd name="connsiteY7" fmla="*/ 64071 h 1085187"/>
                <a:gd name="connsiteX8" fmla="*/ 842075 w 948234"/>
                <a:gd name="connsiteY8" fmla="*/ 49226 h 1085187"/>
                <a:gd name="connsiteX9" fmla="*/ 871899 w 948234"/>
                <a:gd name="connsiteY9" fmla="*/ 83306 h 1085187"/>
                <a:gd name="connsiteX10" fmla="*/ 907956 w 948234"/>
                <a:gd name="connsiteY10" fmla="*/ 83440 h 1085187"/>
                <a:gd name="connsiteX11" fmla="*/ 929168 w 948234"/>
                <a:gd name="connsiteY11" fmla="*/ 124355 h 1085187"/>
                <a:gd name="connsiteX12" fmla="*/ 948235 w 948234"/>
                <a:gd name="connsiteY12" fmla="*/ 175257 h 1085187"/>
                <a:gd name="connsiteX13" fmla="*/ 933356 w 948234"/>
                <a:gd name="connsiteY13" fmla="*/ 198413 h 1085187"/>
                <a:gd name="connsiteX14" fmla="*/ 941365 w 948234"/>
                <a:gd name="connsiteY14" fmla="*/ 230314 h 1085187"/>
                <a:gd name="connsiteX15" fmla="*/ 913518 w 948234"/>
                <a:gd name="connsiteY15" fmla="*/ 317440 h 1085187"/>
                <a:gd name="connsiteX16" fmla="*/ 901857 w 948234"/>
                <a:gd name="connsiteY16" fmla="*/ 282322 h 1085187"/>
                <a:gd name="connsiteX17" fmla="*/ 876691 w 948234"/>
                <a:gd name="connsiteY17" fmla="*/ 297535 h 1085187"/>
                <a:gd name="connsiteX18" fmla="*/ 818853 w 948234"/>
                <a:gd name="connsiteY18" fmla="*/ 234335 h 1085187"/>
                <a:gd name="connsiteX19" fmla="*/ 736552 w 948234"/>
                <a:gd name="connsiteY19" fmla="*/ 174218 h 1085187"/>
                <a:gd name="connsiteX20" fmla="*/ 682434 w 948234"/>
                <a:gd name="connsiteY20" fmla="*/ 159441 h 1085187"/>
                <a:gd name="connsiteX21" fmla="*/ 625098 w 948234"/>
                <a:gd name="connsiteY21" fmla="*/ 149924 h 1085187"/>
                <a:gd name="connsiteX22" fmla="*/ 590214 w 948234"/>
                <a:gd name="connsiteY22" fmla="*/ 134878 h 1085187"/>
                <a:gd name="connsiteX23" fmla="*/ 567562 w 948234"/>
                <a:gd name="connsiteY23" fmla="*/ 145299 h 1085187"/>
                <a:gd name="connsiteX24" fmla="*/ 573627 w 948234"/>
                <a:gd name="connsiteY24" fmla="*/ 135481 h 1085187"/>
                <a:gd name="connsiteX25" fmla="*/ 517397 w 948234"/>
                <a:gd name="connsiteY25" fmla="*/ 149388 h 1085187"/>
                <a:gd name="connsiteX26" fmla="*/ 523999 w 948234"/>
                <a:gd name="connsiteY26" fmla="*/ 135380 h 1085187"/>
                <a:gd name="connsiteX27" fmla="*/ 435867 w 948234"/>
                <a:gd name="connsiteY27" fmla="*/ 167416 h 1085187"/>
                <a:gd name="connsiteX28" fmla="*/ 455605 w 948234"/>
                <a:gd name="connsiteY28" fmla="*/ 143456 h 1085187"/>
                <a:gd name="connsiteX29" fmla="*/ 391467 w 948234"/>
                <a:gd name="connsiteY29" fmla="*/ 180954 h 1085187"/>
                <a:gd name="connsiteX30" fmla="*/ 380810 w 948234"/>
                <a:gd name="connsiteY30" fmla="*/ 194626 h 1085187"/>
                <a:gd name="connsiteX31" fmla="*/ 371897 w 948234"/>
                <a:gd name="connsiteY31" fmla="*/ 177536 h 1085187"/>
                <a:gd name="connsiteX32" fmla="*/ 369082 w 948234"/>
                <a:gd name="connsiteY32" fmla="*/ 197943 h 1085187"/>
                <a:gd name="connsiteX33" fmla="*/ 364659 w 948234"/>
                <a:gd name="connsiteY33" fmla="*/ 189097 h 1085187"/>
                <a:gd name="connsiteX34" fmla="*/ 294087 w 948234"/>
                <a:gd name="connsiteY34" fmla="*/ 230180 h 1085187"/>
                <a:gd name="connsiteX35" fmla="*/ 283162 w 948234"/>
                <a:gd name="connsiteY35" fmla="*/ 266036 h 1085187"/>
                <a:gd name="connsiteX36" fmla="*/ 268317 w 948234"/>
                <a:gd name="connsiteY36" fmla="*/ 246835 h 1085187"/>
                <a:gd name="connsiteX37" fmla="*/ 210613 w 948234"/>
                <a:gd name="connsiteY37" fmla="*/ 316535 h 1085187"/>
                <a:gd name="connsiteX38" fmla="*/ 199723 w 948234"/>
                <a:gd name="connsiteY38" fmla="*/ 357551 h 1085187"/>
                <a:gd name="connsiteX39" fmla="*/ 207999 w 948234"/>
                <a:gd name="connsiteY39" fmla="*/ 327191 h 1085187"/>
                <a:gd name="connsiteX40" fmla="*/ 178042 w 948234"/>
                <a:gd name="connsiteY40" fmla="*/ 368543 h 1085187"/>
                <a:gd name="connsiteX41" fmla="*/ 189770 w 948234"/>
                <a:gd name="connsiteY41" fmla="*/ 408219 h 1085187"/>
                <a:gd name="connsiteX42" fmla="*/ 180823 w 948234"/>
                <a:gd name="connsiteY42" fmla="*/ 405906 h 1085187"/>
                <a:gd name="connsiteX43" fmla="*/ 150329 w 948234"/>
                <a:gd name="connsiteY43" fmla="*/ 426482 h 1085187"/>
                <a:gd name="connsiteX44" fmla="*/ 166548 w 948234"/>
                <a:gd name="connsiteY44" fmla="*/ 425309 h 1085187"/>
                <a:gd name="connsiteX45" fmla="*/ 159477 w 948234"/>
                <a:gd name="connsiteY45" fmla="*/ 466425 h 1085187"/>
                <a:gd name="connsiteX46" fmla="*/ 151736 w 948234"/>
                <a:gd name="connsiteY46" fmla="*/ 550234 h 1085187"/>
                <a:gd name="connsiteX47" fmla="*/ 131965 w 948234"/>
                <a:gd name="connsiteY47" fmla="*/ 572384 h 1085187"/>
                <a:gd name="connsiteX48" fmla="*/ 154115 w 948234"/>
                <a:gd name="connsiteY48" fmla="*/ 602777 h 1085187"/>
                <a:gd name="connsiteX49" fmla="*/ 132837 w 948234"/>
                <a:gd name="connsiteY49" fmla="*/ 585888 h 1085187"/>
                <a:gd name="connsiteX50" fmla="*/ 145101 w 948234"/>
                <a:gd name="connsiteY50" fmla="*/ 604922 h 1085187"/>
                <a:gd name="connsiteX51" fmla="*/ 153043 w 948234"/>
                <a:gd name="connsiteY51" fmla="*/ 627106 h 1085187"/>
                <a:gd name="connsiteX52" fmla="*/ 137427 w 948234"/>
                <a:gd name="connsiteY52" fmla="*/ 619398 h 1085187"/>
                <a:gd name="connsiteX53" fmla="*/ 162191 w 948234"/>
                <a:gd name="connsiteY53" fmla="*/ 738191 h 1085187"/>
                <a:gd name="connsiteX54" fmla="*/ 232160 w 948234"/>
                <a:gd name="connsiteY54" fmla="*/ 847802 h 1085187"/>
                <a:gd name="connsiteX55" fmla="*/ 347334 w 948234"/>
                <a:gd name="connsiteY55" fmla="*/ 940357 h 1085187"/>
                <a:gd name="connsiteX56" fmla="*/ 440458 w 948234"/>
                <a:gd name="connsiteY56" fmla="*/ 978726 h 1085187"/>
                <a:gd name="connsiteX57" fmla="*/ 426183 w 948234"/>
                <a:gd name="connsiteY57" fmla="*/ 984154 h 1085187"/>
                <a:gd name="connsiteX58" fmla="*/ 489818 w 948234"/>
                <a:gd name="connsiteY58" fmla="*/ 997893 h 1085187"/>
                <a:gd name="connsiteX59" fmla="*/ 522893 w 948234"/>
                <a:gd name="connsiteY59" fmla="*/ 981105 h 1085187"/>
                <a:gd name="connsiteX60" fmla="*/ 515923 w 948234"/>
                <a:gd name="connsiteY60" fmla="*/ 1000072 h 1085187"/>
                <a:gd name="connsiteX61" fmla="*/ 655559 w 948234"/>
                <a:gd name="connsiteY61" fmla="*/ 1000340 h 1085187"/>
                <a:gd name="connsiteX62" fmla="*/ 752771 w 948234"/>
                <a:gd name="connsiteY62" fmla="*/ 973532 h 1085187"/>
                <a:gd name="connsiteX63" fmla="*/ 645271 w 948234"/>
                <a:gd name="connsiteY63" fmla="*/ 1016827 h 1085187"/>
                <a:gd name="connsiteX64" fmla="*/ 524233 w 948234"/>
                <a:gd name="connsiteY64" fmla="*/ 1024701 h 1085187"/>
                <a:gd name="connsiteX65" fmla="*/ 399811 w 948234"/>
                <a:gd name="connsiteY65" fmla="*/ 1001613 h 1085187"/>
                <a:gd name="connsiteX66" fmla="*/ 367138 w 948234"/>
                <a:gd name="connsiteY66" fmla="*/ 1000541 h 1085187"/>
                <a:gd name="connsiteX67" fmla="*/ 372064 w 948234"/>
                <a:gd name="connsiteY67" fmla="*/ 988578 h 1085187"/>
                <a:gd name="connsiteX68" fmla="*/ 312014 w 948234"/>
                <a:gd name="connsiteY68" fmla="*/ 961234 h 1085187"/>
                <a:gd name="connsiteX69" fmla="*/ 354338 w 948234"/>
                <a:gd name="connsiteY69" fmla="*/ 991895 h 1085187"/>
                <a:gd name="connsiteX70" fmla="*/ 290400 w 948234"/>
                <a:gd name="connsiteY70" fmla="*/ 957480 h 1085187"/>
                <a:gd name="connsiteX71" fmla="*/ 310305 w 948234"/>
                <a:gd name="connsiteY71" fmla="*/ 953191 h 1085187"/>
                <a:gd name="connsiteX72" fmla="*/ 265804 w 948234"/>
                <a:gd name="connsiteY72" fmla="*/ 929902 h 1085187"/>
                <a:gd name="connsiteX73" fmla="*/ 274517 w 948234"/>
                <a:gd name="connsiteY73" fmla="*/ 943875 h 1085187"/>
                <a:gd name="connsiteX74" fmla="*/ 234573 w 948234"/>
                <a:gd name="connsiteY74" fmla="*/ 918039 h 1085187"/>
                <a:gd name="connsiteX75" fmla="*/ 244894 w 948234"/>
                <a:gd name="connsiteY75" fmla="*/ 934359 h 1085187"/>
                <a:gd name="connsiteX76" fmla="*/ 216343 w 948234"/>
                <a:gd name="connsiteY76" fmla="*/ 930438 h 1085187"/>
                <a:gd name="connsiteX77" fmla="*/ 274316 w 948234"/>
                <a:gd name="connsiteY77" fmla="*/ 956174 h 1085187"/>
                <a:gd name="connsiteX78" fmla="*/ 327898 w 948234"/>
                <a:gd name="connsiteY78" fmla="*/ 995749 h 1085187"/>
                <a:gd name="connsiteX79" fmla="*/ 267044 w 948234"/>
                <a:gd name="connsiteY79" fmla="*/ 978994 h 1085187"/>
                <a:gd name="connsiteX80" fmla="*/ 280448 w 948234"/>
                <a:gd name="connsiteY80" fmla="*/ 976213 h 1085187"/>
                <a:gd name="connsiteX81" fmla="*/ 244190 w 948234"/>
                <a:gd name="connsiteY81" fmla="*/ 970114 h 1085187"/>
                <a:gd name="connsiteX82" fmla="*/ 280012 w 948234"/>
                <a:gd name="connsiteY82" fmla="*/ 990153 h 1085187"/>
                <a:gd name="connsiteX83" fmla="*/ 389825 w 948234"/>
                <a:gd name="connsiteY83" fmla="*/ 1041155 h 1085187"/>
                <a:gd name="connsiteX84" fmla="*/ 379872 w 948234"/>
                <a:gd name="connsiteY84" fmla="*/ 1048728 h 1085187"/>
                <a:gd name="connsiteX85" fmla="*/ 477855 w 948234"/>
                <a:gd name="connsiteY85" fmla="*/ 1078753 h 1085187"/>
                <a:gd name="connsiteX86" fmla="*/ 404502 w 948234"/>
                <a:gd name="connsiteY86" fmla="*/ 1066991 h 1085187"/>
                <a:gd name="connsiteX87" fmla="*/ 294623 w 948234"/>
                <a:gd name="connsiteY87" fmla="*/ 1025439 h 1085187"/>
                <a:gd name="connsiteX88" fmla="*/ 250959 w 948234"/>
                <a:gd name="connsiteY88" fmla="*/ 1005333 h 1085187"/>
                <a:gd name="connsiteX89" fmla="*/ 417705 w 948234"/>
                <a:gd name="connsiteY89" fmla="*/ 1085187 h 1085187"/>
                <a:gd name="connsiteX90" fmla="*/ 325988 w 948234"/>
                <a:gd name="connsiteY90" fmla="*/ 1065550 h 1085187"/>
                <a:gd name="connsiteX91" fmla="*/ 263056 w 948234"/>
                <a:gd name="connsiteY91" fmla="*/ 1036765 h 1085187"/>
                <a:gd name="connsiteX92" fmla="*/ 202135 w 948234"/>
                <a:gd name="connsiteY92" fmla="*/ 996017 h 1085187"/>
                <a:gd name="connsiteX93" fmla="*/ 177774 w 948234"/>
                <a:gd name="connsiteY93" fmla="*/ 982881 h 1085187"/>
                <a:gd name="connsiteX94" fmla="*/ 124794 w 948234"/>
                <a:gd name="connsiteY94" fmla="*/ 924942 h 1085187"/>
                <a:gd name="connsiteX95" fmla="*/ 114004 w 948234"/>
                <a:gd name="connsiteY95" fmla="*/ 899274 h 1085187"/>
                <a:gd name="connsiteX96" fmla="*/ 116819 w 948234"/>
                <a:gd name="connsiteY96" fmla="*/ 919782 h 1085187"/>
                <a:gd name="connsiteX97" fmla="*/ 55764 w 948234"/>
                <a:gd name="connsiteY97" fmla="*/ 819486 h 1085187"/>
                <a:gd name="connsiteX98" fmla="*/ 1444 w 948234"/>
                <a:gd name="connsiteY98" fmla="*/ 644263 h 1085187"/>
                <a:gd name="connsiteX99" fmla="*/ 9218 w 948234"/>
                <a:gd name="connsiteY99" fmla="*/ 474099 h 1085187"/>
                <a:gd name="connsiteX100" fmla="*/ 40148 w 948234"/>
                <a:gd name="connsiteY100" fmla="*/ 366164 h 1085187"/>
                <a:gd name="connsiteX101" fmla="*/ 28520 w 948234"/>
                <a:gd name="connsiteY101" fmla="*/ 366532 h 1085187"/>
                <a:gd name="connsiteX102" fmla="*/ 51675 w 948234"/>
                <a:gd name="connsiteY102" fmla="*/ 335669 h 1085187"/>
                <a:gd name="connsiteX103" fmla="*/ 55998 w 948234"/>
                <a:gd name="connsiteY103" fmla="*/ 289861 h 1085187"/>
                <a:gd name="connsiteX104" fmla="*/ 88536 w 948234"/>
                <a:gd name="connsiteY104" fmla="*/ 265701 h 1085187"/>
                <a:gd name="connsiteX105" fmla="*/ 118494 w 948234"/>
                <a:gd name="connsiteY105" fmla="*/ 222808 h 1085187"/>
                <a:gd name="connsiteX106" fmla="*/ 105224 w 948234"/>
                <a:gd name="connsiteY106" fmla="*/ 212487 h 1085187"/>
                <a:gd name="connsiteX107" fmla="*/ 161387 w 948234"/>
                <a:gd name="connsiteY107" fmla="*/ 162892 h 1085187"/>
                <a:gd name="connsiteX108" fmla="*/ 194495 w 948234"/>
                <a:gd name="connsiteY108" fmla="*/ 135916 h 1085187"/>
                <a:gd name="connsiteX109" fmla="*/ 202370 w 948234"/>
                <a:gd name="connsiteY109" fmla="*/ 114939 h 1085187"/>
                <a:gd name="connsiteX110" fmla="*/ 243721 w 948234"/>
                <a:gd name="connsiteY110" fmla="*/ 100731 h 1085187"/>
                <a:gd name="connsiteX111" fmla="*/ 240739 w 948234"/>
                <a:gd name="connsiteY111" fmla="*/ 115743 h 1085187"/>
                <a:gd name="connsiteX112" fmla="*/ 251663 w 948234"/>
                <a:gd name="connsiteY112" fmla="*/ 91482 h 1085187"/>
                <a:gd name="connsiteX113" fmla="*/ 272607 w 948234"/>
                <a:gd name="connsiteY113" fmla="*/ 74861 h 1085187"/>
                <a:gd name="connsiteX114" fmla="*/ 257360 w 948234"/>
                <a:gd name="connsiteY114" fmla="*/ 75666 h 1085187"/>
                <a:gd name="connsiteX115" fmla="*/ 275891 w 948234"/>
                <a:gd name="connsiteY115" fmla="*/ 65378 h 1085187"/>
                <a:gd name="connsiteX116" fmla="*/ 314494 w 948234"/>
                <a:gd name="connsiteY116" fmla="*/ 71745 h 1085187"/>
                <a:gd name="connsiteX117" fmla="*/ 370892 w 948234"/>
                <a:gd name="connsiteY117" fmla="*/ 45540 h 1085187"/>
                <a:gd name="connsiteX118" fmla="*/ 333494 w 948234"/>
                <a:gd name="connsiteY118" fmla="*/ 48657 h 1085187"/>
                <a:gd name="connsiteX119" fmla="*/ 384664 w 948234"/>
                <a:gd name="connsiteY119" fmla="*/ 37531 h 1085187"/>
                <a:gd name="connsiteX120" fmla="*/ 464719 w 948234"/>
                <a:gd name="connsiteY120" fmla="*/ 22050 h 1085187"/>
                <a:gd name="connsiteX121" fmla="*/ 445619 w 948234"/>
                <a:gd name="connsiteY121" fmla="*/ 13873 h 1085187"/>
                <a:gd name="connsiteX122" fmla="*/ 475945 w 948234"/>
                <a:gd name="connsiteY122" fmla="*/ 9617 h 1085187"/>
                <a:gd name="connsiteX123" fmla="*/ 470684 w 948234"/>
                <a:gd name="connsiteY123" fmla="*/ 24965 h 1085187"/>
                <a:gd name="connsiteX124" fmla="*/ 499670 w 948234"/>
                <a:gd name="connsiteY124" fmla="*/ 20676 h 1085187"/>
                <a:gd name="connsiteX125" fmla="*/ 497392 w 948234"/>
                <a:gd name="connsiteY125" fmla="*/ 0 h 1085187"/>
                <a:gd name="connsiteX126" fmla="*/ 270362 w 948234"/>
                <a:gd name="connsiteY126" fmla="*/ 81597 h 1085187"/>
                <a:gd name="connsiteX127" fmla="*/ 270630 w 948234"/>
                <a:gd name="connsiteY127" fmla="*/ 91449 h 1085187"/>
                <a:gd name="connsiteX128" fmla="*/ 296969 w 948234"/>
                <a:gd name="connsiteY128" fmla="*/ 82032 h 1085187"/>
                <a:gd name="connsiteX129" fmla="*/ 270362 w 948234"/>
                <a:gd name="connsiteY129" fmla="*/ 81597 h 1085187"/>
                <a:gd name="connsiteX130" fmla="*/ 210312 w 948234"/>
                <a:gd name="connsiteY130" fmla="*/ 114571 h 1085187"/>
                <a:gd name="connsiteX131" fmla="*/ 212222 w 948234"/>
                <a:gd name="connsiteY131" fmla="*/ 118893 h 1085187"/>
                <a:gd name="connsiteX132" fmla="*/ 210312 w 948234"/>
                <a:gd name="connsiteY132" fmla="*/ 114571 h 1085187"/>
                <a:gd name="connsiteX133" fmla="*/ 226396 w 948234"/>
                <a:gd name="connsiteY133" fmla="*/ 115241 h 1085187"/>
                <a:gd name="connsiteX134" fmla="*/ 233601 w 948234"/>
                <a:gd name="connsiteY134" fmla="*/ 120468 h 1085187"/>
                <a:gd name="connsiteX135" fmla="*/ 226396 w 948234"/>
                <a:gd name="connsiteY135" fmla="*/ 115241 h 1085187"/>
                <a:gd name="connsiteX136" fmla="*/ 530667 w 948234"/>
                <a:gd name="connsiteY136" fmla="*/ 134107 h 1085187"/>
                <a:gd name="connsiteX137" fmla="*/ 527919 w 948234"/>
                <a:gd name="connsiteY137" fmla="*/ 137894 h 1085187"/>
                <a:gd name="connsiteX138" fmla="*/ 530667 w 948234"/>
                <a:gd name="connsiteY138" fmla="*/ 134107 h 1085187"/>
                <a:gd name="connsiteX139" fmla="*/ 470416 w 948234"/>
                <a:gd name="connsiteY139" fmla="*/ 142317 h 1085187"/>
                <a:gd name="connsiteX140" fmla="*/ 470416 w 948234"/>
                <a:gd name="connsiteY140" fmla="*/ 142317 h 1085187"/>
                <a:gd name="connsiteX141" fmla="*/ 238091 w 948234"/>
                <a:gd name="connsiteY141" fmla="*/ 195397 h 1085187"/>
                <a:gd name="connsiteX142" fmla="*/ 262721 w 948234"/>
                <a:gd name="connsiteY142" fmla="*/ 169426 h 1085187"/>
                <a:gd name="connsiteX143" fmla="*/ 238091 w 948234"/>
                <a:gd name="connsiteY143" fmla="*/ 195397 h 1085187"/>
                <a:gd name="connsiteX144" fmla="*/ 202370 w 948234"/>
                <a:gd name="connsiteY144" fmla="*/ 188427 h 1085187"/>
                <a:gd name="connsiteX145" fmla="*/ 202370 w 948234"/>
                <a:gd name="connsiteY145" fmla="*/ 188427 h 1085187"/>
                <a:gd name="connsiteX146" fmla="*/ 121946 w 948234"/>
                <a:gd name="connsiteY146" fmla="*/ 198480 h 1085187"/>
                <a:gd name="connsiteX147" fmla="*/ 121946 w 948234"/>
                <a:gd name="connsiteY147" fmla="*/ 198480 h 1085187"/>
                <a:gd name="connsiteX148" fmla="*/ 135350 w 948234"/>
                <a:gd name="connsiteY148" fmla="*/ 198480 h 1085187"/>
                <a:gd name="connsiteX149" fmla="*/ 135350 w 948234"/>
                <a:gd name="connsiteY149" fmla="*/ 198480 h 1085187"/>
                <a:gd name="connsiteX150" fmla="*/ 191244 w 948234"/>
                <a:gd name="connsiteY150" fmla="*/ 197776 h 1085187"/>
                <a:gd name="connsiteX151" fmla="*/ 180722 w 948234"/>
                <a:gd name="connsiteY151" fmla="*/ 225154 h 1085187"/>
                <a:gd name="connsiteX152" fmla="*/ 198751 w 948234"/>
                <a:gd name="connsiteY152" fmla="*/ 201495 h 1085187"/>
                <a:gd name="connsiteX153" fmla="*/ 191244 w 948234"/>
                <a:gd name="connsiteY153" fmla="*/ 197776 h 1085187"/>
                <a:gd name="connsiteX154" fmla="*/ 214534 w 948234"/>
                <a:gd name="connsiteY154" fmla="*/ 210744 h 1085187"/>
                <a:gd name="connsiteX155" fmla="*/ 209440 w 948234"/>
                <a:gd name="connsiteY155" fmla="*/ 238691 h 1085187"/>
                <a:gd name="connsiteX156" fmla="*/ 180186 w 948234"/>
                <a:gd name="connsiteY156" fmla="*/ 246399 h 1085187"/>
                <a:gd name="connsiteX157" fmla="*/ 146844 w 948234"/>
                <a:gd name="connsiteY157" fmla="*/ 296932 h 1085187"/>
                <a:gd name="connsiteX158" fmla="*/ 137830 w 948234"/>
                <a:gd name="connsiteY158" fmla="*/ 329303 h 1085187"/>
                <a:gd name="connsiteX159" fmla="*/ 140376 w 948234"/>
                <a:gd name="connsiteY159" fmla="*/ 373234 h 1085187"/>
                <a:gd name="connsiteX160" fmla="*/ 171038 w 948234"/>
                <a:gd name="connsiteY160" fmla="*/ 330107 h 1085187"/>
                <a:gd name="connsiteX161" fmla="*/ 151535 w 948234"/>
                <a:gd name="connsiteY161" fmla="*/ 332955 h 1085187"/>
                <a:gd name="connsiteX162" fmla="*/ 174121 w 948234"/>
                <a:gd name="connsiteY162" fmla="*/ 312246 h 1085187"/>
                <a:gd name="connsiteX163" fmla="*/ 214735 w 948234"/>
                <a:gd name="connsiteY163" fmla="*/ 247873 h 1085187"/>
                <a:gd name="connsiteX164" fmla="*/ 214266 w 948234"/>
                <a:gd name="connsiteY164" fmla="*/ 263757 h 1085187"/>
                <a:gd name="connsiteX165" fmla="*/ 245464 w 948234"/>
                <a:gd name="connsiteY165" fmla="*/ 200423 h 1085187"/>
                <a:gd name="connsiteX166" fmla="*/ 214534 w 948234"/>
                <a:gd name="connsiteY166" fmla="*/ 210744 h 1085187"/>
                <a:gd name="connsiteX167" fmla="*/ 155389 w 948234"/>
                <a:gd name="connsiteY167" fmla="*/ 245226 h 1085187"/>
                <a:gd name="connsiteX168" fmla="*/ 155288 w 948234"/>
                <a:gd name="connsiteY168" fmla="*/ 252029 h 1085187"/>
                <a:gd name="connsiteX169" fmla="*/ 155389 w 948234"/>
                <a:gd name="connsiteY169" fmla="*/ 245226 h 1085187"/>
                <a:gd name="connsiteX170" fmla="*/ 62432 w 948234"/>
                <a:gd name="connsiteY170" fmla="*/ 295625 h 1085187"/>
                <a:gd name="connsiteX171" fmla="*/ 67291 w 948234"/>
                <a:gd name="connsiteY171" fmla="*/ 300484 h 1085187"/>
                <a:gd name="connsiteX172" fmla="*/ 62432 w 948234"/>
                <a:gd name="connsiteY172" fmla="*/ 295625 h 1085187"/>
                <a:gd name="connsiteX173" fmla="*/ 108408 w 948234"/>
                <a:gd name="connsiteY173" fmla="*/ 333759 h 1085187"/>
                <a:gd name="connsiteX174" fmla="*/ 108408 w 948234"/>
                <a:gd name="connsiteY174" fmla="*/ 333759 h 1085187"/>
                <a:gd name="connsiteX175" fmla="*/ 138433 w 948234"/>
                <a:gd name="connsiteY175" fmla="*/ 379936 h 1085187"/>
                <a:gd name="connsiteX176" fmla="*/ 137897 w 948234"/>
                <a:gd name="connsiteY176" fmla="*/ 387911 h 1085187"/>
                <a:gd name="connsiteX177" fmla="*/ 138433 w 948234"/>
                <a:gd name="connsiteY177" fmla="*/ 379936 h 1085187"/>
                <a:gd name="connsiteX178" fmla="*/ 165174 w 948234"/>
                <a:gd name="connsiteY178" fmla="*/ 402689 h 1085187"/>
                <a:gd name="connsiteX179" fmla="*/ 175595 w 948234"/>
                <a:gd name="connsiteY179" fmla="*/ 401986 h 1085187"/>
                <a:gd name="connsiteX180" fmla="*/ 170870 w 948234"/>
                <a:gd name="connsiteY180" fmla="*/ 384694 h 1085187"/>
                <a:gd name="connsiteX181" fmla="*/ 165174 w 948234"/>
                <a:gd name="connsiteY181" fmla="*/ 402689 h 1085187"/>
                <a:gd name="connsiteX182" fmla="*/ 116350 w 948234"/>
                <a:gd name="connsiteY182" fmla="*/ 437339 h 1085187"/>
                <a:gd name="connsiteX183" fmla="*/ 125833 w 948234"/>
                <a:gd name="connsiteY183" fmla="*/ 412307 h 1085187"/>
                <a:gd name="connsiteX184" fmla="*/ 114239 w 948234"/>
                <a:gd name="connsiteY184" fmla="*/ 425845 h 1085187"/>
                <a:gd name="connsiteX185" fmla="*/ 123219 w 948234"/>
                <a:gd name="connsiteY185" fmla="*/ 393441 h 1085187"/>
                <a:gd name="connsiteX186" fmla="*/ 116350 w 948234"/>
                <a:gd name="connsiteY186" fmla="*/ 437339 h 1085187"/>
                <a:gd name="connsiteX187" fmla="*/ 103348 w 948234"/>
                <a:gd name="connsiteY187" fmla="*/ 427219 h 1085187"/>
                <a:gd name="connsiteX188" fmla="*/ 94032 w 948234"/>
                <a:gd name="connsiteY188" fmla="*/ 455769 h 1085187"/>
                <a:gd name="connsiteX189" fmla="*/ 110016 w 948234"/>
                <a:gd name="connsiteY189" fmla="*/ 464314 h 1085187"/>
                <a:gd name="connsiteX190" fmla="*/ 103348 w 948234"/>
                <a:gd name="connsiteY190" fmla="*/ 427219 h 1085187"/>
                <a:gd name="connsiteX191" fmla="*/ 152540 w 948234"/>
                <a:gd name="connsiteY191" fmla="*/ 437640 h 1085187"/>
                <a:gd name="connsiteX192" fmla="*/ 159377 w 948234"/>
                <a:gd name="connsiteY192" fmla="*/ 442064 h 1085187"/>
                <a:gd name="connsiteX193" fmla="*/ 152540 w 948234"/>
                <a:gd name="connsiteY193" fmla="*/ 437640 h 1085187"/>
                <a:gd name="connsiteX194" fmla="*/ 95406 w 948234"/>
                <a:gd name="connsiteY194" fmla="*/ 465688 h 1085187"/>
                <a:gd name="connsiteX195" fmla="*/ 85889 w 948234"/>
                <a:gd name="connsiteY195" fmla="*/ 499299 h 1085187"/>
                <a:gd name="connsiteX196" fmla="*/ 99494 w 948234"/>
                <a:gd name="connsiteY196" fmla="*/ 499198 h 1085187"/>
                <a:gd name="connsiteX197" fmla="*/ 104085 w 948234"/>
                <a:gd name="connsiteY197" fmla="*/ 473496 h 1085187"/>
                <a:gd name="connsiteX198" fmla="*/ 95406 w 948234"/>
                <a:gd name="connsiteY198" fmla="*/ 465688 h 1085187"/>
                <a:gd name="connsiteX199" fmla="*/ 38171 w 948234"/>
                <a:gd name="connsiteY199" fmla="*/ 479963 h 1085187"/>
                <a:gd name="connsiteX200" fmla="*/ 38171 w 948234"/>
                <a:gd name="connsiteY200" fmla="*/ 479963 h 1085187"/>
                <a:gd name="connsiteX201" fmla="*/ 37903 w 948234"/>
                <a:gd name="connsiteY201" fmla="*/ 500572 h 1085187"/>
                <a:gd name="connsiteX202" fmla="*/ 37367 w 948234"/>
                <a:gd name="connsiteY202" fmla="*/ 508547 h 1085187"/>
                <a:gd name="connsiteX203" fmla="*/ 37903 w 948234"/>
                <a:gd name="connsiteY203" fmla="*/ 500572 h 1085187"/>
                <a:gd name="connsiteX204" fmla="*/ 85152 w 948234"/>
                <a:gd name="connsiteY204" fmla="*/ 511630 h 1085187"/>
                <a:gd name="connsiteX205" fmla="*/ 86894 w 948234"/>
                <a:gd name="connsiteY205" fmla="*/ 522286 h 1085187"/>
                <a:gd name="connsiteX206" fmla="*/ 85152 w 948234"/>
                <a:gd name="connsiteY206" fmla="*/ 511630 h 1085187"/>
                <a:gd name="connsiteX207" fmla="*/ 132803 w 948234"/>
                <a:gd name="connsiteY207" fmla="*/ 530195 h 1085187"/>
                <a:gd name="connsiteX208" fmla="*/ 137662 w 948234"/>
                <a:gd name="connsiteY208" fmla="*/ 535054 h 1085187"/>
                <a:gd name="connsiteX209" fmla="*/ 132803 w 948234"/>
                <a:gd name="connsiteY209" fmla="*/ 530195 h 1085187"/>
                <a:gd name="connsiteX210" fmla="*/ 142420 w 948234"/>
                <a:gd name="connsiteY210" fmla="*/ 534853 h 1085187"/>
                <a:gd name="connsiteX211" fmla="*/ 147313 w 948234"/>
                <a:gd name="connsiteY211" fmla="*/ 541287 h 1085187"/>
                <a:gd name="connsiteX212" fmla="*/ 142420 w 948234"/>
                <a:gd name="connsiteY212" fmla="*/ 534853 h 1085187"/>
                <a:gd name="connsiteX213" fmla="*/ 81767 w 948234"/>
                <a:gd name="connsiteY213" fmla="*/ 533814 h 1085187"/>
                <a:gd name="connsiteX214" fmla="*/ 83208 w 948234"/>
                <a:gd name="connsiteY214" fmla="*/ 584649 h 1085187"/>
                <a:gd name="connsiteX215" fmla="*/ 85889 w 948234"/>
                <a:gd name="connsiteY215" fmla="*/ 550167 h 1085187"/>
                <a:gd name="connsiteX216" fmla="*/ 97182 w 948234"/>
                <a:gd name="connsiteY216" fmla="*/ 554959 h 1085187"/>
                <a:gd name="connsiteX217" fmla="*/ 81767 w 948234"/>
                <a:gd name="connsiteY217" fmla="*/ 533814 h 1085187"/>
                <a:gd name="connsiteX218" fmla="*/ 28151 w 948234"/>
                <a:gd name="connsiteY218" fmla="*/ 561460 h 1085187"/>
                <a:gd name="connsiteX219" fmla="*/ 28151 w 948234"/>
                <a:gd name="connsiteY219" fmla="*/ 571647 h 1085187"/>
                <a:gd name="connsiteX220" fmla="*/ 28151 w 948234"/>
                <a:gd name="connsiteY220" fmla="*/ 561460 h 1085187"/>
                <a:gd name="connsiteX221" fmla="*/ 77076 w 948234"/>
                <a:gd name="connsiteY221" fmla="*/ 604688 h 1085187"/>
                <a:gd name="connsiteX222" fmla="*/ 87866 w 948234"/>
                <a:gd name="connsiteY222" fmla="*/ 622682 h 1085187"/>
                <a:gd name="connsiteX223" fmla="*/ 77076 w 948234"/>
                <a:gd name="connsiteY223" fmla="*/ 604688 h 1085187"/>
                <a:gd name="connsiteX224" fmla="*/ 76607 w 948234"/>
                <a:gd name="connsiteY224" fmla="*/ 633607 h 1085187"/>
                <a:gd name="connsiteX225" fmla="*/ 90949 w 948234"/>
                <a:gd name="connsiteY225" fmla="*/ 655388 h 1085187"/>
                <a:gd name="connsiteX226" fmla="*/ 88235 w 948234"/>
                <a:gd name="connsiteY226" fmla="*/ 633808 h 1085187"/>
                <a:gd name="connsiteX227" fmla="*/ 76607 w 948234"/>
                <a:gd name="connsiteY227" fmla="*/ 633607 h 1085187"/>
                <a:gd name="connsiteX228" fmla="*/ 90011 w 948234"/>
                <a:gd name="connsiteY228" fmla="*/ 693858 h 1085187"/>
                <a:gd name="connsiteX229" fmla="*/ 100634 w 948234"/>
                <a:gd name="connsiteY229" fmla="*/ 696371 h 1085187"/>
                <a:gd name="connsiteX230" fmla="*/ 92290 w 948234"/>
                <a:gd name="connsiteY230" fmla="*/ 665073 h 1085187"/>
                <a:gd name="connsiteX231" fmla="*/ 90011 w 948234"/>
                <a:gd name="connsiteY231" fmla="*/ 693858 h 1085187"/>
                <a:gd name="connsiteX232" fmla="*/ 101806 w 948234"/>
                <a:gd name="connsiteY232" fmla="*/ 722040 h 1085187"/>
                <a:gd name="connsiteX233" fmla="*/ 101806 w 948234"/>
                <a:gd name="connsiteY233" fmla="*/ 722040 h 1085187"/>
                <a:gd name="connsiteX234" fmla="*/ 80360 w 948234"/>
                <a:gd name="connsiteY234" fmla="*/ 721671 h 1085187"/>
                <a:gd name="connsiteX235" fmla="*/ 101706 w 948234"/>
                <a:gd name="connsiteY235" fmla="*/ 770696 h 1085187"/>
                <a:gd name="connsiteX236" fmla="*/ 169061 w 948234"/>
                <a:gd name="connsiteY236" fmla="*/ 874878 h 1085187"/>
                <a:gd name="connsiteX237" fmla="*/ 106598 w 948234"/>
                <a:gd name="connsiteY237" fmla="*/ 768920 h 1085187"/>
                <a:gd name="connsiteX238" fmla="*/ 80360 w 948234"/>
                <a:gd name="connsiteY238" fmla="*/ 721671 h 1085187"/>
                <a:gd name="connsiteX239" fmla="*/ 113736 w 948234"/>
                <a:gd name="connsiteY239" fmla="*/ 739130 h 1085187"/>
                <a:gd name="connsiteX240" fmla="*/ 119868 w 948234"/>
                <a:gd name="connsiteY240" fmla="*/ 751729 h 1085187"/>
                <a:gd name="connsiteX241" fmla="*/ 113736 w 948234"/>
                <a:gd name="connsiteY241" fmla="*/ 739130 h 1085187"/>
                <a:gd name="connsiteX242" fmla="*/ 119332 w 948234"/>
                <a:gd name="connsiteY242" fmla="*/ 756320 h 1085187"/>
                <a:gd name="connsiteX243" fmla="*/ 114138 w 948234"/>
                <a:gd name="connsiteY243" fmla="*/ 771333 h 1085187"/>
                <a:gd name="connsiteX244" fmla="*/ 135920 w 948234"/>
                <a:gd name="connsiteY244" fmla="*/ 778504 h 1085187"/>
                <a:gd name="connsiteX245" fmla="*/ 119332 w 948234"/>
                <a:gd name="connsiteY245" fmla="*/ 756320 h 1085187"/>
                <a:gd name="connsiteX246" fmla="*/ 140410 w 948234"/>
                <a:gd name="connsiteY246" fmla="*/ 771467 h 1085187"/>
                <a:gd name="connsiteX247" fmla="*/ 147246 w 948234"/>
                <a:gd name="connsiteY247" fmla="*/ 775890 h 1085187"/>
                <a:gd name="connsiteX248" fmla="*/ 140410 w 948234"/>
                <a:gd name="connsiteY248" fmla="*/ 771467 h 1085187"/>
                <a:gd name="connsiteX249" fmla="*/ 123286 w 948234"/>
                <a:gd name="connsiteY249" fmla="*/ 788188 h 1085187"/>
                <a:gd name="connsiteX250" fmla="*/ 166983 w 948234"/>
                <a:gd name="connsiteY250" fmla="*/ 853432 h 1085187"/>
                <a:gd name="connsiteX251" fmla="*/ 216846 w 948234"/>
                <a:gd name="connsiteY251" fmla="*/ 901351 h 1085187"/>
                <a:gd name="connsiteX252" fmla="*/ 164939 w 948234"/>
                <a:gd name="connsiteY252" fmla="*/ 837481 h 1085187"/>
                <a:gd name="connsiteX253" fmla="*/ 123286 w 948234"/>
                <a:gd name="connsiteY253" fmla="*/ 788188 h 1085187"/>
                <a:gd name="connsiteX254" fmla="*/ 150429 w 948234"/>
                <a:gd name="connsiteY254" fmla="*/ 788858 h 1085187"/>
                <a:gd name="connsiteX255" fmla="*/ 157131 w 948234"/>
                <a:gd name="connsiteY255" fmla="*/ 795560 h 1085187"/>
                <a:gd name="connsiteX256" fmla="*/ 150429 w 948234"/>
                <a:gd name="connsiteY256" fmla="*/ 788858 h 1085187"/>
                <a:gd name="connsiteX257" fmla="*/ 166983 w 948234"/>
                <a:gd name="connsiteY257" fmla="*/ 822569 h 1085187"/>
                <a:gd name="connsiteX258" fmla="*/ 173015 w 948234"/>
                <a:gd name="connsiteY258" fmla="*/ 829941 h 1085187"/>
                <a:gd name="connsiteX259" fmla="*/ 166983 w 948234"/>
                <a:gd name="connsiteY259" fmla="*/ 822569 h 1085187"/>
                <a:gd name="connsiteX260" fmla="*/ 177539 w 948234"/>
                <a:gd name="connsiteY260" fmla="*/ 833561 h 1085187"/>
                <a:gd name="connsiteX261" fmla="*/ 191043 w 948234"/>
                <a:gd name="connsiteY261" fmla="*/ 846864 h 1085187"/>
                <a:gd name="connsiteX262" fmla="*/ 190541 w 948234"/>
                <a:gd name="connsiteY262" fmla="*/ 831986 h 1085187"/>
                <a:gd name="connsiteX263" fmla="*/ 177539 w 948234"/>
                <a:gd name="connsiteY263" fmla="*/ 833561 h 1085187"/>
                <a:gd name="connsiteX264" fmla="*/ 136154 w 948234"/>
                <a:gd name="connsiteY264" fmla="*/ 855242 h 1085187"/>
                <a:gd name="connsiteX265" fmla="*/ 141013 w 948234"/>
                <a:gd name="connsiteY265" fmla="*/ 860100 h 1085187"/>
                <a:gd name="connsiteX266" fmla="*/ 136154 w 948234"/>
                <a:gd name="connsiteY266" fmla="*/ 855242 h 1085187"/>
                <a:gd name="connsiteX267" fmla="*/ 141315 w 948234"/>
                <a:gd name="connsiteY267" fmla="*/ 863385 h 1085187"/>
                <a:gd name="connsiteX268" fmla="*/ 174724 w 948234"/>
                <a:gd name="connsiteY268" fmla="*/ 902926 h 1085187"/>
                <a:gd name="connsiteX269" fmla="*/ 141315 w 948234"/>
                <a:gd name="connsiteY269" fmla="*/ 863385 h 1085187"/>
                <a:gd name="connsiteX270" fmla="*/ 172713 w 948234"/>
                <a:gd name="connsiteY270" fmla="*/ 879603 h 1085187"/>
                <a:gd name="connsiteX271" fmla="*/ 189770 w 948234"/>
                <a:gd name="connsiteY271" fmla="*/ 897866 h 1085187"/>
                <a:gd name="connsiteX272" fmla="*/ 172713 w 948234"/>
                <a:gd name="connsiteY272" fmla="*/ 879603 h 1085187"/>
                <a:gd name="connsiteX273" fmla="*/ 144364 w 948234"/>
                <a:gd name="connsiteY273" fmla="*/ 890259 h 1085187"/>
                <a:gd name="connsiteX274" fmla="*/ 171842 w 948234"/>
                <a:gd name="connsiteY274" fmla="*/ 919648 h 1085187"/>
                <a:gd name="connsiteX275" fmla="*/ 144364 w 948234"/>
                <a:gd name="connsiteY275" fmla="*/ 890259 h 1085187"/>
                <a:gd name="connsiteX276" fmla="*/ 222844 w 948234"/>
                <a:gd name="connsiteY276" fmla="*/ 906813 h 1085187"/>
                <a:gd name="connsiteX277" fmla="*/ 227737 w 948234"/>
                <a:gd name="connsiteY277" fmla="*/ 913247 h 1085187"/>
                <a:gd name="connsiteX278" fmla="*/ 222844 w 948234"/>
                <a:gd name="connsiteY278" fmla="*/ 906813 h 1085187"/>
                <a:gd name="connsiteX279" fmla="*/ 262889 w 948234"/>
                <a:gd name="connsiteY279" fmla="*/ 912745 h 1085187"/>
                <a:gd name="connsiteX280" fmla="*/ 269758 w 948234"/>
                <a:gd name="connsiteY280" fmla="*/ 919480 h 1085187"/>
                <a:gd name="connsiteX281" fmla="*/ 262889 w 948234"/>
                <a:gd name="connsiteY281" fmla="*/ 912745 h 1085187"/>
                <a:gd name="connsiteX282" fmla="*/ 204816 w 948234"/>
                <a:gd name="connsiteY282" fmla="*/ 916062 h 1085187"/>
                <a:gd name="connsiteX283" fmla="*/ 215975 w 948234"/>
                <a:gd name="connsiteY283" fmla="*/ 919112 h 1085187"/>
                <a:gd name="connsiteX284" fmla="*/ 204816 w 948234"/>
                <a:gd name="connsiteY284" fmla="*/ 916062 h 1085187"/>
                <a:gd name="connsiteX285" fmla="*/ 202973 w 948234"/>
                <a:gd name="connsiteY285" fmla="*/ 930672 h 1085187"/>
                <a:gd name="connsiteX286" fmla="*/ 209675 w 948234"/>
                <a:gd name="connsiteY286" fmla="*/ 937374 h 1085187"/>
                <a:gd name="connsiteX287" fmla="*/ 202973 w 948234"/>
                <a:gd name="connsiteY287" fmla="*/ 930672 h 1085187"/>
                <a:gd name="connsiteX288" fmla="*/ 222911 w 948234"/>
                <a:gd name="connsiteY288" fmla="*/ 950343 h 1085187"/>
                <a:gd name="connsiteX289" fmla="*/ 229747 w 948234"/>
                <a:gd name="connsiteY289" fmla="*/ 954766 h 1085187"/>
                <a:gd name="connsiteX290" fmla="*/ 222911 w 948234"/>
                <a:gd name="connsiteY290" fmla="*/ 950343 h 1085187"/>
                <a:gd name="connsiteX291" fmla="*/ 209910 w 948234"/>
                <a:gd name="connsiteY291" fmla="*/ 957782 h 1085187"/>
                <a:gd name="connsiteX292" fmla="*/ 219426 w 948234"/>
                <a:gd name="connsiteY292" fmla="*/ 967299 h 1085187"/>
                <a:gd name="connsiteX293" fmla="*/ 209910 w 948234"/>
                <a:gd name="connsiteY293" fmla="*/ 957782 h 1085187"/>
                <a:gd name="connsiteX294" fmla="*/ 203308 w 948234"/>
                <a:gd name="connsiteY294" fmla="*/ 968371 h 1085187"/>
                <a:gd name="connsiteX295" fmla="*/ 227167 w 948234"/>
                <a:gd name="connsiteY295" fmla="*/ 989282 h 1085187"/>
                <a:gd name="connsiteX296" fmla="*/ 203308 w 948234"/>
                <a:gd name="connsiteY296" fmla="*/ 968371 h 1085187"/>
                <a:gd name="connsiteX297" fmla="*/ 231289 w 948234"/>
                <a:gd name="connsiteY297" fmla="*/ 975207 h 1085187"/>
                <a:gd name="connsiteX298" fmla="*/ 266307 w 948234"/>
                <a:gd name="connsiteY298" fmla="*/ 1003255 h 1085187"/>
                <a:gd name="connsiteX299" fmla="*/ 231289 w 948234"/>
                <a:gd name="connsiteY299" fmla="*/ 975207 h 1085187"/>
                <a:gd name="connsiteX300" fmla="*/ 271233 w 948234"/>
                <a:gd name="connsiteY300" fmla="*/ 1003590 h 1085187"/>
                <a:gd name="connsiteX301" fmla="*/ 279878 w 948234"/>
                <a:gd name="connsiteY301" fmla="*/ 1010828 h 1085187"/>
                <a:gd name="connsiteX302" fmla="*/ 271233 w 948234"/>
                <a:gd name="connsiteY302" fmla="*/ 1003590 h 1085187"/>
                <a:gd name="connsiteX303" fmla="*/ 466529 w 948234"/>
                <a:gd name="connsiteY303" fmla="*/ 1012973 h 1085187"/>
                <a:gd name="connsiteX304" fmla="*/ 476649 w 948234"/>
                <a:gd name="connsiteY304" fmla="*/ 1012973 h 1085187"/>
                <a:gd name="connsiteX305" fmla="*/ 466529 w 948234"/>
                <a:gd name="connsiteY305" fmla="*/ 1012973 h 1085187"/>
                <a:gd name="connsiteX306" fmla="*/ 329942 w 948234"/>
                <a:gd name="connsiteY306" fmla="*/ 1026578 h 1085187"/>
                <a:gd name="connsiteX307" fmla="*/ 360671 w 948234"/>
                <a:gd name="connsiteY307" fmla="*/ 1035592 h 1085187"/>
                <a:gd name="connsiteX308" fmla="*/ 329942 w 948234"/>
                <a:gd name="connsiteY308" fmla="*/ 1026578 h 1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948234" h="1085187">
                  <a:moveTo>
                    <a:pt x="497392" y="0"/>
                  </a:moveTo>
                  <a:cubicBezTo>
                    <a:pt x="498665" y="536"/>
                    <a:pt x="501212" y="1642"/>
                    <a:pt x="502485" y="2212"/>
                  </a:cubicBezTo>
                  <a:cubicBezTo>
                    <a:pt x="506774" y="7439"/>
                    <a:pt x="510930" y="13940"/>
                    <a:pt x="518101" y="15348"/>
                  </a:cubicBezTo>
                  <a:cubicBezTo>
                    <a:pt x="559988" y="21714"/>
                    <a:pt x="602345" y="15147"/>
                    <a:pt x="644299" y="20374"/>
                  </a:cubicBezTo>
                  <a:cubicBezTo>
                    <a:pt x="653950" y="22418"/>
                    <a:pt x="662629" y="17191"/>
                    <a:pt x="671107" y="13471"/>
                  </a:cubicBezTo>
                  <a:cubicBezTo>
                    <a:pt x="674559" y="17325"/>
                    <a:pt x="677943" y="21245"/>
                    <a:pt x="681428" y="25166"/>
                  </a:cubicBezTo>
                  <a:cubicBezTo>
                    <a:pt x="703646" y="23893"/>
                    <a:pt x="722947" y="36761"/>
                    <a:pt x="744494" y="39542"/>
                  </a:cubicBezTo>
                  <a:cubicBezTo>
                    <a:pt x="774285" y="44200"/>
                    <a:pt x="802768" y="54420"/>
                    <a:pt x="831218" y="64071"/>
                  </a:cubicBezTo>
                  <a:cubicBezTo>
                    <a:pt x="834804" y="59112"/>
                    <a:pt x="838389" y="54152"/>
                    <a:pt x="842075" y="49226"/>
                  </a:cubicBezTo>
                  <a:cubicBezTo>
                    <a:pt x="852028" y="60519"/>
                    <a:pt x="861779" y="72080"/>
                    <a:pt x="871899" y="83306"/>
                  </a:cubicBezTo>
                  <a:cubicBezTo>
                    <a:pt x="883728" y="81094"/>
                    <a:pt x="896395" y="78681"/>
                    <a:pt x="907956" y="83440"/>
                  </a:cubicBezTo>
                  <a:cubicBezTo>
                    <a:pt x="923907" y="90578"/>
                    <a:pt x="922935" y="110449"/>
                    <a:pt x="929168" y="124355"/>
                  </a:cubicBezTo>
                  <a:cubicBezTo>
                    <a:pt x="934730" y="141546"/>
                    <a:pt x="940025" y="159038"/>
                    <a:pt x="948235" y="175257"/>
                  </a:cubicBezTo>
                  <a:cubicBezTo>
                    <a:pt x="943309" y="182998"/>
                    <a:pt x="938282" y="190672"/>
                    <a:pt x="933356" y="198413"/>
                  </a:cubicBezTo>
                  <a:cubicBezTo>
                    <a:pt x="937042" y="208734"/>
                    <a:pt x="941935" y="219122"/>
                    <a:pt x="941365" y="230314"/>
                  </a:cubicBezTo>
                  <a:cubicBezTo>
                    <a:pt x="938953" y="260540"/>
                    <a:pt x="935836" y="294486"/>
                    <a:pt x="913518" y="317440"/>
                  </a:cubicBezTo>
                  <a:cubicBezTo>
                    <a:pt x="909229" y="305846"/>
                    <a:pt x="905577" y="294050"/>
                    <a:pt x="901857" y="282322"/>
                  </a:cubicBezTo>
                  <a:cubicBezTo>
                    <a:pt x="894585" y="288487"/>
                    <a:pt x="887984" y="301824"/>
                    <a:pt x="876691" y="297535"/>
                  </a:cubicBezTo>
                  <a:cubicBezTo>
                    <a:pt x="855111" y="278602"/>
                    <a:pt x="839797" y="253905"/>
                    <a:pt x="818853" y="234335"/>
                  </a:cubicBezTo>
                  <a:cubicBezTo>
                    <a:pt x="795128" y="209437"/>
                    <a:pt x="763461" y="194961"/>
                    <a:pt x="736552" y="174218"/>
                  </a:cubicBezTo>
                  <a:cubicBezTo>
                    <a:pt x="716647" y="179547"/>
                    <a:pt x="700362" y="164970"/>
                    <a:pt x="682434" y="159441"/>
                  </a:cubicBezTo>
                  <a:cubicBezTo>
                    <a:pt x="663299" y="156693"/>
                    <a:pt x="643562" y="155989"/>
                    <a:pt x="625098" y="149924"/>
                  </a:cubicBezTo>
                  <a:cubicBezTo>
                    <a:pt x="613035" y="146037"/>
                    <a:pt x="603049" y="136419"/>
                    <a:pt x="590214" y="134878"/>
                  </a:cubicBezTo>
                  <a:cubicBezTo>
                    <a:pt x="582239" y="137223"/>
                    <a:pt x="575135" y="142082"/>
                    <a:pt x="567562" y="145299"/>
                  </a:cubicBezTo>
                  <a:cubicBezTo>
                    <a:pt x="569572" y="141982"/>
                    <a:pt x="571583" y="138731"/>
                    <a:pt x="573627" y="135481"/>
                  </a:cubicBezTo>
                  <a:cubicBezTo>
                    <a:pt x="553655" y="134576"/>
                    <a:pt x="535694" y="143054"/>
                    <a:pt x="517397" y="149388"/>
                  </a:cubicBezTo>
                  <a:cubicBezTo>
                    <a:pt x="519575" y="144663"/>
                    <a:pt x="521787" y="140038"/>
                    <a:pt x="523999" y="135380"/>
                  </a:cubicBezTo>
                  <a:cubicBezTo>
                    <a:pt x="496018" y="149723"/>
                    <a:pt x="465926" y="158770"/>
                    <a:pt x="435867" y="167416"/>
                  </a:cubicBezTo>
                  <a:cubicBezTo>
                    <a:pt x="443206" y="160077"/>
                    <a:pt x="450344" y="152470"/>
                    <a:pt x="455605" y="143456"/>
                  </a:cubicBezTo>
                  <a:cubicBezTo>
                    <a:pt x="429903" y="148215"/>
                    <a:pt x="414521" y="171102"/>
                    <a:pt x="391467" y="180954"/>
                  </a:cubicBezTo>
                  <a:cubicBezTo>
                    <a:pt x="386641" y="184271"/>
                    <a:pt x="384262" y="190035"/>
                    <a:pt x="380810" y="194626"/>
                  </a:cubicBezTo>
                  <a:cubicBezTo>
                    <a:pt x="377727" y="188963"/>
                    <a:pt x="374745" y="183266"/>
                    <a:pt x="371897" y="177536"/>
                  </a:cubicBezTo>
                  <a:cubicBezTo>
                    <a:pt x="370925" y="184338"/>
                    <a:pt x="370121" y="191174"/>
                    <a:pt x="369082" y="197943"/>
                  </a:cubicBezTo>
                  <a:cubicBezTo>
                    <a:pt x="367976" y="195732"/>
                    <a:pt x="365764" y="191309"/>
                    <a:pt x="364659" y="189097"/>
                  </a:cubicBezTo>
                  <a:cubicBezTo>
                    <a:pt x="338521" y="197642"/>
                    <a:pt x="315768" y="213693"/>
                    <a:pt x="294087" y="230180"/>
                  </a:cubicBezTo>
                  <a:cubicBezTo>
                    <a:pt x="282224" y="238155"/>
                    <a:pt x="284804" y="253537"/>
                    <a:pt x="283162" y="266036"/>
                  </a:cubicBezTo>
                  <a:cubicBezTo>
                    <a:pt x="278102" y="259702"/>
                    <a:pt x="273277" y="253201"/>
                    <a:pt x="268317" y="246835"/>
                  </a:cubicBezTo>
                  <a:cubicBezTo>
                    <a:pt x="245933" y="267376"/>
                    <a:pt x="230016" y="293413"/>
                    <a:pt x="210613" y="316535"/>
                  </a:cubicBezTo>
                  <a:cubicBezTo>
                    <a:pt x="214735" y="331548"/>
                    <a:pt x="212423" y="347297"/>
                    <a:pt x="199723" y="357551"/>
                  </a:cubicBezTo>
                  <a:cubicBezTo>
                    <a:pt x="202303" y="347365"/>
                    <a:pt x="205386" y="337345"/>
                    <a:pt x="207999" y="327191"/>
                  </a:cubicBezTo>
                  <a:cubicBezTo>
                    <a:pt x="196539" y="339858"/>
                    <a:pt x="187290" y="354234"/>
                    <a:pt x="178042" y="368543"/>
                  </a:cubicBezTo>
                  <a:cubicBezTo>
                    <a:pt x="182934" y="381444"/>
                    <a:pt x="186888" y="394681"/>
                    <a:pt x="189770" y="408219"/>
                  </a:cubicBezTo>
                  <a:cubicBezTo>
                    <a:pt x="186754" y="407381"/>
                    <a:pt x="183805" y="406677"/>
                    <a:pt x="180823" y="405906"/>
                  </a:cubicBezTo>
                  <a:cubicBezTo>
                    <a:pt x="171541" y="414016"/>
                    <a:pt x="160315" y="419344"/>
                    <a:pt x="150329" y="426482"/>
                  </a:cubicBezTo>
                  <a:cubicBezTo>
                    <a:pt x="155724" y="426180"/>
                    <a:pt x="161153" y="425811"/>
                    <a:pt x="166548" y="425309"/>
                  </a:cubicBezTo>
                  <a:cubicBezTo>
                    <a:pt x="167922" y="439316"/>
                    <a:pt x="169262" y="454898"/>
                    <a:pt x="159477" y="466425"/>
                  </a:cubicBezTo>
                  <a:cubicBezTo>
                    <a:pt x="138533" y="490352"/>
                    <a:pt x="147514" y="522454"/>
                    <a:pt x="151736" y="550234"/>
                  </a:cubicBezTo>
                  <a:cubicBezTo>
                    <a:pt x="141482" y="553317"/>
                    <a:pt x="121108" y="553752"/>
                    <a:pt x="131965" y="572384"/>
                  </a:cubicBezTo>
                  <a:cubicBezTo>
                    <a:pt x="138969" y="582772"/>
                    <a:pt x="149156" y="590915"/>
                    <a:pt x="154115" y="602777"/>
                  </a:cubicBezTo>
                  <a:cubicBezTo>
                    <a:pt x="146978" y="597181"/>
                    <a:pt x="140041" y="591351"/>
                    <a:pt x="132837" y="585888"/>
                  </a:cubicBezTo>
                  <a:cubicBezTo>
                    <a:pt x="133172" y="594467"/>
                    <a:pt x="134713" y="604285"/>
                    <a:pt x="145101" y="604922"/>
                  </a:cubicBezTo>
                  <a:cubicBezTo>
                    <a:pt x="148050" y="612194"/>
                    <a:pt x="150664" y="619600"/>
                    <a:pt x="153043" y="627106"/>
                  </a:cubicBezTo>
                  <a:cubicBezTo>
                    <a:pt x="147816" y="624559"/>
                    <a:pt x="142655" y="621945"/>
                    <a:pt x="137427" y="619398"/>
                  </a:cubicBezTo>
                  <a:cubicBezTo>
                    <a:pt x="140209" y="659878"/>
                    <a:pt x="151200" y="699286"/>
                    <a:pt x="162191" y="738191"/>
                  </a:cubicBezTo>
                  <a:cubicBezTo>
                    <a:pt x="183504" y="775823"/>
                    <a:pt x="204447" y="814359"/>
                    <a:pt x="232160" y="847802"/>
                  </a:cubicBezTo>
                  <a:cubicBezTo>
                    <a:pt x="267346" y="882452"/>
                    <a:pt x="307960" y="910835"/>
                    <a:pt x="347334" y="940357"/>
                  </a:cubicBezTo>
                  <a:cubicBezTo>
                    <a:pt x="375884" y="958385"/>
                    <a:pt x="408724" y="967902"/>
                    <a:pt x="440458" y="978726"/>
                  </a:cubicBezTo>
                  <a:cubicBezTo>
                    <a:pt x="435700" y="980569"/>
                    <a:pt x="430941" y="982311"/>
                    <a:pt x="426183" y="984154"/>
                  </a:cubicBezTo>
                  <a:cubicBezTo>
                    <a:pt x="447294" y="989147"/>
                    <a:pt x="468338" y="994677"/>
                    <a:pt x="489818" y="997893"/>
                  </a:cubicBezTo>
                  <a:cubicBezTo>
                    <a:pt x="502753" y="997123"/>
                    <a:pt x="513141" y="988712"/>
                    <a:pt x="522893" y="981105"/>
                  </a:cubicBezTo>
                  <a:cubicBezTo>
                    <a:pt x="520514" y="987405"/>
                    <a:pt x="518134" y="993705"/>
                    <a:pt x="515923" y="1000072"/>
                  </a:cubicBezTo>
                  <a:cubicBezTo>
                    <a:pt x="561865" y="1008114"/>
                    <a:pt x="609751" y="1010895"/>
                    <a:pt x="655559" y="1000340"/>
                  </a:cubicBezTo>
                  <a:cubicBezTo>
                    <a:pt x="688532" y="993571"/>
                    <a:pt x="719462" y="978860"/>
                    <a:pt x="752771" y="973532"/>
                  </a:cubicBezTo>
                  <a:cubicBezTo>
                    <a:pt x="724623" y="1001848"/>
                    <a:pt x="683338" y="1011030"/>
                    <a:pt x="645271" y="1016827"/>
                  </a:cubicBezTo>
                  <a:cubicBezTo>
                    <a:pt x="605160" y="1022155"/>
                    <a:pt x="564747" y="1026947"/>
                    <a:pt x="524233" y="1024701"/>
                  </a:cubicBezTo>
                  <a:cubicBezTo>
                    <a:pt x="481407" y="1029326"/>
                    <a:pt x="439419" y="1016659"/>
                    <a:pt x="399811" y="1001613"/>
                  </a:cubicBezTo>
                  <a:cubicBezTo>
                    <a:pt x="389423" y="997290"/>
                    <a:pt x="377862" y="999301"/>
                    <a:pt x="367138" y="1000541"/>
                  </a:cubicBezTo>
                  <a:cubicBezTo>
                    <a:pt x="368780" y="996553"/>
                    <a:pt x="370422" y="992532"/>
                    <a:pt x="372064" y="988578"/>
                  </a:cubicBezTo>
                  <a:cubicBezTo>
                    <a:pt x="352126" y="979262"/>
                    <a:pt x="332556" y="969108"/>
                    <a:pt x="312014" y="961234"/>
                  </a:cubicBezTo>
                  <a:cubicBezTo>
                    <a:pt x="326089" y="971421"/>
                    <a:pt x="341202" y="980368"/>
                    <a:pt x="354338" y="991895"/>
                  </a:cubicBezTo>
                  <a:cubicBezTo>
                    <a:pt x="331350" y="984255"/>
                    <a:pt x="308496" y="973833"/>
                    <a:pt x="290400" y="957480"/>
                  </a:cubicBezTo>
                  <a:lnTo>
                    <a:pt x="310305" y="953191"/>
                  </a:lnTo>
                  <a:cubicBezTo>
                    <a:pt x="296399" y="943809"/>
                    <a:pt x="281587" y="935666"/>
                    <a:pt x="265804" y="929902"/>
                  </a:cubicBezTo>
                  <a:cubicBezTo>
                    <a:pt x="268653" y="934560"/>
                    <a:pt x="271601" y="939184"/>
                    <a:pt x="274517" y="943875"/>
                  </a:cubicBezTo>
                  <a:cubicBezTo>
                    <a:pt x="260711" y="936001"/>
                    <a:pt x="248144" y="926216"/>
                    <a:pt x="234573" y="918039"/>
                  </a:cubicBezTo>
                  <a:cubicBezTo>
                    <a:pt x="237890" y="923501"/>
                    <a:pt x="241375" y="928930"/>
                    <a:pt x="244894" y="934359"/>
                  </a:cubicBezTo>
                  <a:cubicBezTo>
                    <a:pt x="235478" y="932985"/>
                    <a:pt x="225693" y="930974"/>
                    <a:pt x="216343" y="930438"/>
                  </a:cubicBezTo>
                  <a:cubicBezTo>
                    <a:pt x="235176" y="940089"/>
                    <a:pt x="257259" y="943038"/>
                    <a:pt x="274316" y="956174"/>
                  </a:cubicBezTo>
                  <a:cubicBezTo>
                    <a:pt x="292378" y="969075"/>
                    <a:pt x="312417" y="979564"/>
                    <a:pt x="327898" y="995749"/>
                  </a:cubicBezTo>
                  <a:cubicBezTo>
                    <a:pt x="307155" y="991996"/>
                    <a:pt x="287217" y="984858"/>
                    <a:pt x="267044" y="978994"/>
                  </a:cubicBezTo>
                  <a:cubicBezTo>
                    <a:pt x="271501" y="978022"/>
                    <a:pt x="275958" y="977117"/>
                    <a:pt x="280448" y="976213"/>
                  </a:cubicBezTo>
                  <a:cubicBezTo>
                    <a:pt x="269725" y="968472"/>
                    <a:pt x="256790" y="967131"/>
                    <a:pt x="244190" y="970114"/>
                  </a:cubicBezTo>
                  <a:cubicBezTo>
                    <a:pt x="255684" y="977285"/>
                    <a:pt x="266206" y="987539"/>
                    <a:pt x="280012" y="990153"/>
                  </a:cubicBezTo>
                  <a:cubicBezTo>
                    <a:pt x="319923" y="999536"/>
                    <a:pt x="350685" y="1029661"/>
                    <a:pt x="389825" y="1041155"/>
                  </a:cubicBezTo>
                  <a:cubicBezTo>
                    <a:pt x="386507" y="1043668"/>
                    <a:pt x="383190" y="1046148"/>
                    <a:pt x="379872" y="1048728"/>
                  </a:cubicBezTo>
                  <a:cubicBezTo>
                    <a:pt x="410567" y="1065081"/>
                    <a:pt x="446758" y="1063741"/>
                    <a:pt x="477855" y="1078753"/>
                  </a:cubicBezTo>
                  <a:cubicBezTo>
                    <a:pt x="452857" y="1082573"/>
                    <a:pt x="428495" y="1072319"/>
                    <a:pt x="404502" y="1066991"/>
                  </a:cubicBezTo>
                  <a:cubicBezTo>
                    <a:pt x="366435" y="1056938"/>
                    <a:pt x="333092" y="1033984"/>
                    <a:pt x="294623" y="1025439"/>
                  </a:cubicBezTo>
                  <a:cubicBezTo>
                    <a:pt x="279309" y="1020479"/>
                    <a:pt x="265871" y="1011231"/>
                    <a:pt x="250959" y="1005333"/>
                  </a:cubicBezTo>
                  <a:cubicBezTo>
                    <a:pt x="298979" y="1046014"/>
                    <a:pt x="360202" y="1062970"/>
                    <a:pt x="417705" y="1085187"/>
                  </a:cubicBezTo>
                  <a:cubicBezTo>
                    <a:pt x="386675" y="1081769"/>
                    <a:pt x="354773" y="1078452"/>
                    <a:pt x="325988" y="1065550"/>
                  </a:cubicBezTo>
                  <a:cubicBezTo>
                    <a:pt x="304743" y="1056536"/>
                    <a:pt x="284101" y="1046181"/>
                    <a:pt x="263056" y="1036765"/>
                  </a:cubicBezTo>
                  <a:cubicBezTo>
                    <a:pt x="240504" y="1026645"/>
                    <a:pt x="225659" y="1004394"/>
                    <a:pt x="202135" y="996017"/>
                  </a:cubicBezTo>
                  <a:cubicBezTo>
                    <a:pt x="193825" y="991862"/>
                    <a:pt x="182766" y="991594"/>
                    <a:pt x="177774" y="982881"/>
                  </a:cubicBezTo>
                  <a:cubicBezTo>
                    <a:pt x="163498" y="960865"/>
                    <a:pt x="148084" y="938145"/>
                    <a:pt x="124794" y="924942"/>
                  </a:cubicBezTo>
                  <a:cubicBezTo>
                    <a:pt x="122180" y="915995"/>
                    <a:pt x="118628" y="907350"/>
                    <a:pt x="114004" y="899274"/>
                  </a:cubicBezTo>
                  <a:cubicBezTo>
                    <a:pt x="114808" y="906110"/>
                    <a:pt x="115881" y="912912"/>
                    <a:pt x="116819" y="919782"/>
                  </a:cubicBezTo>
                  <a:cubicBezTo>
                    <a:pt x="90514" y="890293"/>
                    <a:pt x="71915" y="855275"/>
                    <a:pt x="55764" y="819486"/>
                  </a:cubicBezTo>
                  <a:cubicBezTo>
                    <a:pt x="25002" y="766005"/>
                    <a:pt x="8414" y="705285"/>
                    <a:pt x="1444" y="644263"/>
                  </a:cubicBezTo>
                  <a:cubicBezTo>
                    <a:pt x="5264" y="587631"/>
                    <a:pt x="-8307" y="529223"/>
                    <a:pt x="9218" y="474099"/>
                  </a:cubicBezTo>
                  <a:cubicBezTo>
                    <a:pt x="23393" y="439048"/>
                    <a:pt x="17629" y="398266"/>
                    <a:pt x="40148" y="366164"/>
                  </a:cubicBezTo>
                  <a:cubicBezTo>
                    <a:pt x="36261" y="366264"/>
                    <a:pt x="32374" y="366398"/>
                    <a:pt x="28520" y="366532"/>
                  </a:cubicBezTo>
                  <a:cubicBezTo>
                    <a:pt x="37769" y="357551"/>
                    <a:pt x="48090" y="348638"/>
                    <a:pt x="51675" y="335669"/>
                  </a:cubicBezTo>
                  <a:cubicBezTo>
                    <a:pt x="57674" y="321026"/>
                    <a:pt x="52111" y="304840"/>
                    <a:pt x="55998" y="289861"/>
                  </a:cubicBezTo>
                  <a:cubicBezTo>
                    <a:pt x="63136" y="277094"/>
                    <a:pt x="80427" y="277261"/>
                    <a:pt x="88536" y="265701"/>
                  </a:cubicBezTo>
                  <a:cubicBezTo>
                    <a:pt x="99494" y="252095"/>
                    <a:pt x="111156" y="238792"/>
                    <a:pt x="118494" y="222808"/>
                  </a:cubicBezTo>
                  <a:cubicBezTo>
                    <a:pt x="114071" y="219323"/>
                    <a:pt x="109681" y="215905"/>
                    <a:pt x="105224" y="212487"/>
                  </a:cubicBezTo>
                  <a:cubicBezTo>
                    <a:pt x="119667" y="190839"/>
                    <a:pt x="144129" y="181390"/>
                    <a:pt x="161387" y="162892"/>
                  </a:cubicBezTo>
                  <a:cubicBezTo>
                    <a:pt x="171809" y="153141"/>
                    <a:pt x="183403" y="144830"/>
                    <a:pt x="194495" y="135916"/>
                  </a:cubicBezTo>
                  <a:cubicBezTo>
                    <a:pt x="195735" y="128544"/>
                    <a:pt x="196908" y="120569"/>
                    <a:pt x="202370" y="114939"/>
                  </a:cubicBezTo>
                  <a:cubicBezTo>
                    <a:pt x="215271" y="107936"/>
                    <a:pt x="229949" y="105456"/>
                    <a:pt x="243721" y="100731"/>
                  </a:cubicBezTo>
                  <a:cubicBezTo>
                    <a:pt x="242649" y="105724"/>
                    <a:pt x="241644" y="110684"/>
                    <a:pt x="240739" y="115743"/>
                  </a:cubicBezTo>
                  <a:cubicBezTo>
                    <a:pt x="252266" y="112594"/>
                    <a:pt x="253238" y="101502"/>
                    <a:pt x="251663" y="91482"/>
                  </a:cubicBezTo>
                  <a:cubicBezTo>
                    <a:pt x="258633" y="85886"/>
                    <a:pt x="265603" y="80357"/>
                    <a:pt x="272607" y="74861"/>
                  </a:cubicBezTo>
                  <a:cubicBezTo>
                    <a:pt x="267513" y="75096"/>
                    <a:pt x="262420" y="75397"/>
                    <a:pt x="257360" y="75666"/>
                  </a:cubicBezTo>
                  <a:cubicBezTo>
                    <a:pt x="263358" y="71946"/>
                    <a:pt x="269155" y="67657"/>
                    <a:pt x="275891" y="65378"/>
                  </a:cubicBezTo>
                  <a:cubicBezTo>
                    <a:pt x="289194" y="63501"/>
                    <a:pt x="301492" y="71242"/>
                    <a:pt x="314494" y="71745"/>
                  </a:cubicBezTo>
                  <a:cubicBezTo>
                    <a:pt x="334165" y="65210"/>
                    <a:pt x="351858" y="53683"/>
                    <a:pt x="370892" y="45540"/>
                  </a:cubicBezTo>
                  <a:cubicBezTo>
                    <a:pt x="358392" y="46579"/>
                    <a:pt x="345994" y="48187"/>
                    <a:pt x="333494" y="48657"/>
                  </a:cubicBezTo>
                  <a:cubicBezTo>
                    <a:pt x="348842" y="38738"/>
                    <a:pt x="367339" y="40246"/>
                    <a:pt x="384664" y="37531"/>
                  </a:cubicBezTo>
                  <a:cubicBezTo>
                    <a:pt x="411170" y="31566"/>
                    <a:pt x="437878" y="26372"/>
                    <a:pt x="464719" y="22050"/>
                  </a:cubicBezTo>
                  <a:cubicBezTo>
                    <a:pt x="459927" y="20006"/>
                    <a:pt x="450411" y="15917"/>
                    <a:pt x="445619" y="13873"/>
                  </a:cubicBezTo>
                  <a:cubicBezTo>
                    <a:pt x="455705" y="12332"/>
                    <a:pt x="465792" y="10891"/>
                    <a:pt x="475945" y="9617"/>
                  </a:cubicBezTo>
                  <a:cubicBezTo>
                    <a:pt x="474102" y="14677"/>
                    <a:pt x="472427" y="19838"/>
                    <a:pt x="470684" y="24965"/>
                  </a:cubicBezTo>
                  <a:cubicBezTo>
                    <a:pt x="480201" y="23390"/>
                    <a:pt x="490086" y="22418"/>
                    <a:pt x="499670" y="20676"/>
                  </a:cubicBezTo>
                  <a:cubicBezTo>
                    <a:pt x="498933" y="13773"/>
                    <a:pt x="498095" y="6870"/>
                    <a:pt x="497392" y="0"/>
                  </a:cubicBezTo>
                  <a:moveTo>
                    <a:pt x="270362" y="81597"/>
                  </a:moveTo>
                  <a:cubicBezTo>
                    <a:pt x="270429" y="84077"/>
                    <a:pt x="270563" y="89002"/>
                    <a:pt x="270630" y="91449"/>
                  </a:cubicBezTo>
                  <a:cubicBezTo>
                    <a:pt x="279543" y="88734"/>
                    <a:pt x="288356" y="85618"/>
                    <a:pt x="296969" y="82032"/>
                  </a:cubicBezTo>
                  <a:cubicBezTo>
                    <a:pt x="288088" y="81865"/>
                    <a:pt x="279208" y="81597"/>
                    <a:pt x="270362" y="81597"/>
                  </a:cubicBezTo>
                  <a:moveTo>
                    <a:pt x="210312" y="114571"/>
                  </a:moveTo>
                  <a:cubicBezTo>
                    <a:pt x="210814" y="115643"/>
                    <a:pt x="211753" y="117821"/>
                    <a:pt x="212222" y="118893"/>
                  </a:cubicBezTo>
                  <a:cubicBezTo>
                    <a:pt x="220934" y="120938"/>
                    <a:pt x="215070" y="107232"/>
                    <a:pt x="210312" y="114571"/>
                  </a:cubicBezTo>
                  <a:moveTo>
                    <a:pt x="226396" y="115241"/>
                  </a:moveTo>
                  <a:cubicBezTo>
                    <a:pt x="222811" y="119597"/>
                    <a:pt x="230418" y="124858"/>
                    <a:pt x="233601" y="120468"/>
                  </a:cubicBezTo>
                  <a:cubicBezTo>
                    <a:pt x="237019" y="116079"/>
                    <a:pt x="229513" y="110784"/>
                    <a:pt x="226396" y="115241"/>
                  </a:cubicBezTo>
                  <a:moveTo>
                    <a:pt x="530667" y="134107"/>
                  </a:moveTo>
                  <a:cubicBezTo>
                    <a:pt x="529963" y="135045"/>
                    <a:pt x="528623" y="136955"/>
                    <a:pt x="527919" y="137894"/>
                  </a:cubicBezTo>
                  <a:cubicBezTo>
                    <a:pt x="530768" y="148416"/>
                    <a:pt x="541893" y="132297"/>
                    <a:pt x="530667" y="134107"/>
                  </a:cubicBezTo>
                  <a:moveTo>
                    <a:pt x="470416" y="142317"/>
                  </a:moveTo>
                  <a:cubicBezTo>
                    <a:pt x="467568" y="155654"/>
                    <a:pt x="483787" y="139569"/>
                    <a:pt x="470416" y="142317"/>
                  </a:cubicBezTo>
                  <a:moveTo>
                    <a:pt x="238091" y="195397"/>
                  </a:moveTo>
                  <a:cubicBezTo>
                    <a:pt x="250926" y="192146"/>
                    <a:pt x="258164" y="180987"/>
                    <a:pt x="262721" y="169426"/>
                  </a:cubicBezTo>
                  <a:cubicBezTo>
                    <a:pt x="251965" y="175257"/>
                    <a:pt x="241945" y="183300"/>
                    <a:pt x="238091" y="195397"/>
                  </a:cubicBezTo>
                  <a:moveTo>
                    <a:pt x="202370" y="188427"/>
                  </a:moveTo>
                  <a:cubicBezTo>
                    <a:pt x="199320" y="201831"/>
                    <a:pt x="215774" y="185344"/>
                    <a:pt x="202370" y="188427"/>
                  </a:cubicBezTo>
                  <a:moveTo>
                    <a:pt x="121946" y="198480"/>
                  </a:moveTo>
                  <a:cubicBezTo>
                    <a:pt x="118896" y="211884"/>
                    <a:pt x="135350" y="195397"/>
                    <a:pt x="121946" y="198480"/>
                  </a:cubicBezTo>
                  <a:moveTo>
                    <a:pt x="135350" y="198480"/>
                  </a:moveTo>
                  <a:cubicBezTo>
                    <a:pt x="132300" y="211884"/>
                    <a:pt x="148754" y="195397"/>
                    <a:pt x="135350" y="198480"/>
                  </a:cubicBezTo>
                  <a:moveTo>
                    <a:pt x="191244" y="197776"/>
                  </a:moveTo>
                  <a:cubicBezTo>
                    <a:pt x="187458" y="206790"/>
                    <a:pt x="183872" y="215871"/>
                    <a:pt x="180722" y="225154"/>
                  </a:cubicBezTo>
                  <a:cubicBezTo>
                    <a:pt x="186754" y="217279"/>
                    <a:pt x="192685" y="209337"/>
                    <a:pt x="198751" y="201495"/>
                  </a:cubicBezTo>
                  <a:cubicBezTo>
                    <a:pt x="196874" y="200557"/>
                    <a:pt x="193121" y="198681"/>
                    <a:pt x="191244" y="197776"/>
                  </a:cubicBezTo>
                  <a:moveTo>
                    <a:pt x="214534" y="210744"/>
                  </a:moveTo>
                  <a:cubicBezTo>
                    <a:pt x="206726" y="217882"/>
                    <a:pt x="208703" y="229309"/>
                    <a:pt x="209440" y="238691"/>
                  </a:cubicBezTo>
                  <a:cubicBezTo>
                    <a:pt x="199421" y="238323"/>
                    <a:pt x="186486" y="236547"/>
                    <a:pt x="180186" y="246399"/>
                  </a:cubicBezTo>
                  <a:cubicBezTo>
                    <a:pt x="169228" y="263288"/>
                    <a:pt x="158974" y="280747"/>
                    <a:pt x="146844" y="296932"/>
                  </a:cubicBezTo>
                  <a:cubicBezTo>
                    <a:pt x="139807" y="306114"/>
                    <a:pt x="137327" y="317909"/>
                    <a:pt x="137830" y="329303"/>
                  </a:cubicBezTo>
                  <a:cubicBezTo>
                    <a:pt x="138466" y="343946"/>
                    <a:pt x="136087" y="358925"/>
                    <a:pt x="140376" y="373234"/>
                  </a:cubicBezTo>
                  <a:cubicBezTo>
                    <a:pt x="144264" y="355139"/>
                    <a:pt x="159108" y="343042"/>
                    <a:pt x="171038" y="330107"/>
                  </a:cubicBezTo>
                  <a:cubicBezTo>
                    <a:pt x="164537" y="331012"/>
                    <a:pt x="158036" y="331983"/>
                    <a:pt x="151535" y="332955"/>
                  </a:cubicBezTo>
                  <a:cubicBezTo>
                    <a:pt x="156327" y="323137"/>
                    <a:pt x="166581" y="319115"/>
                    <a:pt x="174121" y="312246"/>
                  </a:cubicBezTo>
                  <a:cubicBezTo>
                    <a:pt x="185950" y="289694"/>
                    <a:pt x="204079" y="271196"/>
                    <a:pt x="214735" y="247873"/>
                  </a:cubicBezTo>
                  <a:cubicBezTo>
                    <a:pt x="214567" y="253134"/>
                    <a:pt x="214400" y="258429"/>
                    <a:pt x="214266" y="263757"/>
                  </a:cubicBezTo>
                  <a:cubicBezTo>
                    <a:pt x="229345" y="245293"/>
                    <a:pt x="235712" y="221769"/>
                    <a:pt x="245464" y="200423"/>
                  </a:cubicBezTo>
                  <a:cubicBezTo>
                    <a:pt x="235076" y="203607"/>
                    <a:pt x="223649" y="204645"/>
                    <a:pt x="214534" y="210744"/>
                  </a:cubicBezTo>
                  <a:moveTo>
                    <a:pt x="155389" y="245226"/>
                  </a:moveTo>
                  <a:cubicBezTo>
                    <a:pt x="150966" y="247505"/>
                    <a:pt x="150932" y="249750"/>
                    <a:pt x="155288" y="252029"/>
                  </a:cubicBezTo>
                  <a:cubicBezTo>
                    <a:pt x="159712" y="249716"/>
                    <a:pt x="159745" y="247438"/>
                    <a:pt x="155389" y="245226"/>
                  </a:cubicBezTo>
                  <a:moveTo>
                    <a:pt x="62432" y="295625"/>
                  </a:moveTo>
                  <a:cubicBezTo>
                    <a:pt x="60991" y="300283"/>
                    <a:pt x="62600" y="301891"/>
                    <a:pt x="67291" y="300484"/>
                  </a:cubicBezTo>
                  <a:cubicBezTo>
                    <a:pt x="68766" y="295759"/>
                    <a:pt x="67124" y="294117"/>
                    <a:pt x="62432" y="295625"/>
                  </a:cubicBezTo>
                  <a:moveTo>
                    <a:pt x="108408" y="333759"/>
                  </a:moveTo>
                  <a:cubicBezTo>
                    <a:pt x="100701" y="345253"/>
                    <a:pt x="121577" y="336373"/>
                    <a:pt x="108408" y="333759"/>
                  </a:cubicBezTo>
                  <a:moveTo>
                    <a:pt x="138433" y="379936"/>
                  </a:moveTo>
                  <a:cubicBezTo>
                    <a:pt x="133674" y="379668"/>
                    <a:pt x="132770" y="387844"/>
                    <a:pt x="137897" y="387911"/>
                  </a:cubicBezTo>
                  <a:cubicBezTo>
                    <a:pt x="142622" y="388113"/>
                    <a:pt x="143526" y="379936"/>
                    <a:pt x="138433" y="379936"/>
                  </a:cubicBezTo>
                  <a:moveTo>
                    <a:pt x="165174" y="402689"/>
                  </a:moveTo>
                  <a:cubicBezTo>
                    <a:pt x="167788" y="402522"/>
                    <a:pt x="172982" y="402153"/>
                    <a:pt x="175595" y="401986"/>
                  </a:cubicBezTo>
                  <a:cubicBezTo>
                    <a:pt x="174054" y="396188"/>
                    <a:pt x="172479" y="390425"/>
                    <a:pt x="170870" y="384694"/>
                  </a:cubicBezTo>
                  <a:cubicBezTo>
                    <a:pt x="168960" y="390659"/>
                    <a:pt x="167084" y="396658"/>
                    <a:pt x="165174" y="402689"/>
                  </a:cubicBezTo>
                  <a:moveTo>
                    <a:pt x="116350" y="437339"/>
                  </a:moveTo>
                  <a:cubicBezTo>
                    <a:pt x="119768" y="429095"/>
                    <a:pt x="122951" y="420751"/>
                    <a:pt x="125833" y="412307"/>
                  </a:cubicBezTo>
                  <a:cubicBezTo>
                    <a:pt x="121946" y="416764"/>
                    <a:pt x="118092" y="421321"/>
                    <a:pt x="114239" y="425845"/>
                  </a:cubicBezTo>
                  <a:cubicBezTo>
                    <a:pt x="117321" y="415054"/>
                    <a:pt x="120605" y="404331"/>
                    <a:pt x="123219" y="393441"/>
                  </a:cubicBezTo>
                  <a:cubicBezTo>
                    <a:pt x="112496" y="405705"/>
                    <a:pt x="104420" y="422929"/>
                    <a:pt x="116350" y="437339"/>
                  </a:cubicBezTo>
                  <a:moveTo>
                    <a:pt x="103348" y="427219"/>
                  </a:moveTo>
                  <a:cubicBezTo>
                    <a:pt x="99963" y="436635"/>
                    <a:pt x="96914" y="446185"/>
                    <a:pt x="94032" y="455769"/>
                  </a:cubicBezTo>
                  <a:cubicBezTo>
                    <a:pt x="99293" y="458718"/>
                    <a:pt x="104621" y="461499"/>
                    <a:pt x="110016" y="464314"/>
                  </a:cubicBezTo>
                  <a:cubicBezTo>
                    <a:pt x="109179" y="451748"/>
                    <a:pt x="106230" y="439416"/>
                    <a:pt x="103348" y="427219"/>
                  </a:cubicBezTo>
                  <a:moveTo>
                    <a:pt x="152540" y="437640"/>
                  </a:moveTo>
                  <a:cubicBezTo>
                    <a:pt x="149625" y="441729"/>
                    <a:pt x="156696" y="446051"/>
                    <a:pt x="159377" y="442064"/>
                  </a:cubicBezTo>
                  <a:cubicBezTo>
                    <a:pt x="162091" y="438009"/>
                    <a:pt x="155154" y="433753"/>
                    <a:pt x="152540" y="437640"/>
                  </a:cubicBezTo>
                  <a:moveTo>
                    <a:pt x="95406" y="465688"/>
                  </a:moveTo>
                  <a:cubicBezTo>
                    <a:pt x="91653" y="476713"/>
                    <a:pt x="87933" y="487805"/>
                    <a:pt x="85889" y="499299"/>
                  </a:cubicBezTo>
                  <a:cubicBezTo>
                    <a:pt x="90413" y="499265"/>
                    <a:pt x="94970" y="499232"/>
                    <a:pt x="99494" y="499198"/>
                  </a:cubicBezTo>
                  <a:cubicBezTo>
                    <a:pt x="100634" y="490553"/>
                    <a:pt x="102309" y="482008"/>
                    <a:pt x="104085" y="473496"/>
                  </a:cubicBezTo>
                  <a:cubicBezTo>
                    <a:pt x="101203" y="470849"/>
                    <a:pt x="98288" y="468268"/>
                    <a:pt x="95406" y="465688"/>
                  </a:cubicBezTo>
                  <a:moveTo>
                    <a:pt x="38171" y="479963"/>
                  </a:moveTo>
                  <a:cubicBezTo>
                    <a:pt x="35122" y="493367"/>
                    <a:pt x="51575" y="476880"/>
                    <a:pt x="38171" y="479963"/>
                  </a:cubicBezTo>
                  <a:moveTo>
                    <a:pt x="37903" y="500572"/>
                  </a:moveTo>
                  <a:cubicBezTo>
                    <a:pt x="33144" y="500304"/>
                    <a:pt x="32240" y="508480"/>
                    <a:pt x="37367" y="508547"/>
                  </a:cubicBezTo>
                  <a:cubicBezTo>
                    <a:pt x="42092" y="508748"/>
                    <a:pt x="42996" y="500572"/>
                    <a:pt x="37903" y="500572"/>
                  </a:cubicBezTo>
                  <a:moveTo>
                    <a:pt x="85152" y="511630"/>
                  </a:moveTo>
                  <a:cubicBezTo>
                    <a:pt x="79422" y="513138"/>
                    <a:pt x="80259" y="523962"/>
                    <a:pt x="86894" y="522286"/>
                  </a:cubicBezTo>
                  <a:cubicBezTo>
                    <a:pt x="92792" y="520913"/>
                    <a:pt x="91351" y="510323"/>
                    <a:pt x="85152" y="511630"/>
                  </a:cubicBezTo>
                  <a:moveTo>
                    <a:pt x="132803" y="530195"/>
                  </a:moveTo>
                  <a:cubicBezTo>
                    <a:pt x="131362" y="534853"/>
                    <a:pt x="132971" y="536461"/>
                    <a:pt x="137662" y="535054"/>
                  </a:cubicBezTo>
                  <a:cubicBezTo>
                    <a:pt x="139103" y="530329"/>
                    <a:pt x="137495" y="528687"/>
                    <a:pt x="132803" y="530195"/>
                  </a:cubicBezTo>
                  <a:moveTo>
                    <a:pt x="142420" y="534853"/>
                  </a:moveTo>
                  <a:cubicBezTo>
                    <a:pt x="138600" y="537735"/>
                    <a:pt x="143493" y="544336"/>
                    <a:pt x="147313" y="541287"/>
                  </a:cubicBezTo>
                  <a:cubicBezTo>
                    <a:pt x="151133" y="538304"/>
                    <a:pt x="146241" y="531736"/>
                    <a:pt x="142420" y="534853"/>
                  </a:cubicBezTo>
                  <a:moveTo>
                    <a:pt x="81767" y="533814"/>
                  </a:moveTo>
                  <a:cubicBezTo>
                    <a:pt x="78182" y="550703"/>
                    <a:pt x="79254" y="567961"/>
                    <a:pt x="83208" y="584649"/>
                  </a:cubicBezTo>
                  <a:cubicBezTo>
                    <a:pt x="84649" y="573054"/>
                    <a:pt x="85554" y="561728"/>
                    <a:pt x="85889" y="550167"/>
                  </a:cubicBezTo>
                  <a:cubicBezTo>
                    <a:pt x="89642" y="551742"/>
                    <a:pt x="93429" y="553317"/>
                    <a:pt x="97182" y="554959"/>
                  </a:cubicBezTo>
                  <a:cubicBezTo>
                    <a:pt x="92558" y="547553"/>
                    <a:pt x="87330" y="540516"/>
                    <a:pt x="81767" y="533814"/>
                  </a:cubicBezTo>
                  <a:moveTo>
                    <a:pt x="28151" y="561460"/>
                  </a:moveTo>
                  <a:cubicBezTo>
                    <a:pt x="22354" y="561661"/>
                    <a:pt x="22354" y="571412"/>
                    <a:pt x="28151" y="571647"/>
                  </a:cubicBezTo>
                  <a:cubicBezTo>
                    <a:pt x="33882" y="571580"/>
                    <a:pt x="33882" y="561460"/>
                    <a:pt x="28151" y="561460"/>
                  </a:cubicBezTo>
                  <a:moveTo>
                    <a:pt x="77076" y="604688"/>
                  </a:moveTo>
                  <a:cubicBezTo>
                    <a:pt x="79422" y="611322"/>
                    <a:pt x="83007" y="617488"/>
                    <a:pt x="87866" y="622682"/>
                  </a:cubicBezTo>
                  <a:cubicBezTo>
                    <a:pt x="84850" y="616315"/>
                    <a:pt x="81265" y="610284"/>
                    <a:pt x="77076" y="604688"/>
                  </a:cubicBezTo>
                  <a:moveTo>
                    <a:pt x="76607" y="633607"/>
                  </a:moveTo>
                  <a:cubicBezTo>
                    <a:pt x="81265" y="640912"/>
                    <a:pt x="85822" y="648351"/>
                    <a:pt x="90949" y="655388"/>
                  </a:cubicBezTo>
                  <a:cubicBezTo>
                    <a:pt x="90178" y="648150"/>
                    <a:pt x="89274" y="640979"/>
                    <a:pt x="88235" y="633808"/>
                  </a:cubicBezTo>
                  <a:cubicBezTo>
                    <a:pt x="85319" y="633774"/>
                    <a:pt x="79522" y="633674"/>
                    <a:pt x="76607" y="633607"/>
                  </a:cubicBezTo>
                  <a:moveTo>
                    <a:pt x="90011" y="693858"/>
                  </a:moveTo>
                  <a:cubicBezTo>
                    <a:pt x="93529" y="694662"/>
                    <a:pt x="97081" y="695499"/>
                    <a:pt x="100634" y="696371"/>
                  </a:cubicBezTo>
                  <a:cubicBezTo>
                    <a:pt x="98254" y="685815"/>
                    <a:pt x="95439" y="675360"/>
                    <a:pt x="92290" y="665073"/>
                  </a:cubicBezTo>
                  <a:cubicBezTo>
                    <a:pt x="91284" y="674589"/>
                    <a:pt x="90614" y="684207"/>
                    <a:pt x="90011" y="693858"/>
                  </a:cubicBezTo>
                  <a:moveTo>
                    <a:pt x="101806" y="722040"/>
                  </a:moveTo>
                  <a:cubicBezTo>
                    <a:pt x="98958" y="735376"/>
                    <a:pt x="115177" y="719292"/>
                    <a:pt x="101806" y="722040"/>
                  </a:cubicBezTo>
                  <a:moveTo>
                    <a:pt x="80360" y="721671"/>
                  </a:moveTo>
                  <a:cubicBezTo>
                    <a:pt x="85319" y="738928"/>
                    <a:pt x="95842" y="753773"/>
                    <a:pt x="101706" y="770696"/>
                  </a:cubicBezTo>
                  <a:cubicBezTo>
                    <a:pt x="115948" y="810003"/>
                    <a:pt x="142085" y="843446"/>
                    <a:pt x="169061" y="874878"/>
                  </a:cubicBezTo>
                  <a:cubicBezTo>
                    <a:pt x="148452" y="839458"/>
                    <a:pt x="123990" y="806116"/>
                    <a:pt x="106598" y="768920"/>
                  </a:cubicBezTo>
                  <a:cubicBezTo>
                    <a:pt x="98723" y="752768"/>
                    <a:pt x="97350" y="731590"/>
                    <a:pt x="80360" y="721671"/>
                  </a:cubicBezTo>
                  <a:moveTo>
                    <a:pt x="113736" y="739130"/>
                  </a:moveTo>
                  <a:cubicBezTo>
                    <a:pt x="110687" y="743184"/>
                    <a:pt x="114172" y="752902"/>
                    <a:pt x="119868" y="751729"/>
                  </a:cubicBezTo>
                  <a:cubicBezTo>
                    <a:pt x="122918" y="747641"/>
                    <a:pt x="119399" y="737823"/>
                    <a:pt x="113736" y="739130"/>
                  </a:cubicBezTo>
                  <a:moveTo>
                    <a:pt x="119332" y="756320"/>
                  </a:moveTo>
                  <a:cubicBezTo>
                    <a:pt x="117523" y="761246"/>
                    <a:pt x="115747" y="766273"/>
                    <a:pt x="114138" y="771333"/>
                  </a:cubicBezTo>
                  <a:cubicBezTo>
                    <a:pt x="121343" y="773879"/>
                    <a:pt x="128581" y="776292"/>
                    <a:pt x="135920" y="778504"/>
                  </a:cubicBezTo>
                  <a:cubicBezTo>
                    <a:pt x="130658" y="770863"/>
                    <a:pt x="125062" y="763525"/>
                    <a:pt x="119332" y="756320"/>
                  </a:cubicBezTo>
                  <a:moveTo>
                    <a:pt x="140410" y="771467"/>
                  </a:moveTo>
                  <a:cubicBezTo>
                    <a:pt x="137662" y="775454"/>
                    <a:pt x="144599" y="779710"/>
                    <a:pt x="147246" y="775890"/>
                  </a:cubicBezTo>
                  <a:cubicBezTo>
                    <a:pt x="150128" y="771701"/>
                    <a:pt x="143091" y="767412"/>
                    <a:pt x="140410" y="771467"/>
                  </a:cubicBezTo>
                  <a:moveTo>
                    <a:pt x="123286" y="788188"/>
                  </a:moveTo>
                  <a:cubicBezTo>
                    <a:pt x="140477" y="808060"/>
                    <a:pt x="154350" y="830377"/>
                    <a:pt x="166983" y="853432"/>
                  </a:cubicBezTo>
                  <a:cubicBezTo>
                    <a:pt x="181393" y="871460"/>
                    <a:pt x="198918" y="886875"/>
                    <a:pt x="216846" y="901351"/>
                  </a:cubicBezTo>
                  <a:cubicBezTo>
                    <a:pt x="201767" y="878297"/>
                    <a:pt x="177975" y="861877"/>
                    <a:pt x="164939" y="837481"/>
                  </a:cubicBezTo>
                  <a:cubicBezTo>
                    <a:pt x="157064" y="816571"/>
                    <a:pt x="143761" y="797973"/>
                    <a:pt x="123286" y="788188"/>
                  </a:cubicBezTo>
                  <a:moveTo>
                    <a:pt x="150429" y="788858"/>
                  </a:moveTo>
                  <a:cubicBezTo>
                    <a:pt x="146978" y="792645"/>
                    <a:pt x="153311" y="798945"/>
                    <a:pt x="157131" y="795560"/>
                  </a:cubicBezTo>
                  <a:cubicBezTo>
                    <a:pt x="160717" y="791673"/>
                    <a:pt x="154283" y="785239"/>
                    <a:pt x="150429" y="788858"/>
                  </a:cubicBezTo>
                  <a:moveTo>
                    <a:pt x="166983" y="822569"/>
                  </a:moveTo>
                  <a:cubicBezTo>
                    <a:pt x="163264" y="826021"/>
                    <a:pt x="168826" y="833159"/>
                    <a:pt x="173015" y="829941"/>
                  </a:cubicBezTo>
                  <a:cubicBezTo>
                    <a:pt x="176701" y="826423"/>
                    <a:pt x="171172" y="819285"/>
                    <a:pt x="166983" y="822569"/>
                  </a:cubicBezTo>
                  <a:moveTo>
                    <a:pt x="177539" y="833561"/>
                  </a:moveTo>
                  <a:cubicBezTo>
                    <a:pt x="181962" y="838051"/>
                    <a:pt x="186453" y="842474"/>
                    <a:pt x="191043" y="846864"/>
                  </a:cubicBezTo>
                  <a:cubicBezTo>
                    <a:pt x="190909" y="841871"/>
                    <a:pt x="190742" y="836912"/>
                    <a:pt x="190541" y="831986"/>
                  </a:cubicBezTo>
                  <a:cubicBezTo>
                    <a:pt x="186185" y="832455"/>
                    <a:pt x="181862" y="832957"/>
                    <a:pt x="177539" y="833561"/>
                  </a:cubicBezTo>
                  <a:moveTo>
                    <a:pt x="136154" y="855242"/>
                  </a:moveTo>
                  <a:cubicBezTo>
                    <a:pt x="134713" y="859899"/>
                    <a:pt x="136322" y="861508"/>
                    <a:pt x="141013" y="860100"/>
                  </a:cubicBezTo>
                  <a:cubicBezTo>
                    <a:pt x="142454" y="855342"/>
                    <a:pt x="140846" y="853734"/>
                    <a:pt x="136154" y="855242"/>
                  </a:cubicBezTo>
                  <a:moveTo>
                    <a:pt x="141315" y="863385"/>
                  </a:moveTo>
                  <a:cubicBezTo>
                    <a:pt x="148787" y="879302"/>
                    <a:pt x="162158" y="890997"/>
                    <a:pt x="174724" y="902926"/>
                  </a:cubicBezTo>
                  <a:cubicBezTo>
                    <a:pt x="166011" y="887914"/>
                    <a:pt x="154015" y="875080"/>
                    <a:pt x="141315" y="863385"/>
                  </a:cubicBezTo>
                  <a:moveTo>
                    <a:pt x="172713" y="879603"/>
                  </a:moveTo>
                  <a:cubicBezTo>
                    <a:pt x="178310" y="885702"/>
                    <a:pt x="184006" y="891801"/>
                    <a:pt x="189770" y="897866"/>
                  </a:cubicBezTo>
                  <a:cubicBezTo>
                    <a:pt x="184476" y="891399"/>
                    <a:pt x="178779" y="885300"/>
                    <a:pt x="172713" y="879603"/>
                  </a:cubicBezTo>
                  <a:moveTo>
                    <a:pt x="144364" y="890259"/>
                  </a:moveTo>
                  <a:cubicBezTo>
                    <a:pt x="150831" y="902256"/>
                    <a:pt x="161086" y="911438"/>
                    <a:pt x="171842" y="919648"/>
                  </a:cubicBezTo>
                  <a:cubicBezTo>
                    <a:pt x="163498" y="909126"/>
                    <a:pt x="154216" y="899307"/>
                    <a:pt x="144364" y="890259"/>
                  </a:cubicBezTo>
                  <a:moveTo>
                    <a:pt x="222844" y="906813"/>
                  </a:moveTo>
                  <a:cubicBezTo>
                    <a:pt x="218991" y="909695"/>
                    <a:pt x="223917" y="916297"/>
                    <a:pt x="227737" y="913247"/>
                  </a:cubicBezTo>
                  <a:cubicBezTo>
                    <a:pt x="231557" y="910265"/>
                    <a:pt x="226665" y="903697"/>
                    <a:pt x="222844" y="906813"/>
                  </a:cubicBezTo>
                  <a:moveTo>
                    <a:pt x="262889" y="912745"/>
                  </a:moveTo>
                  <a:cubicBezTo>
                    <a:pt x="255885" y="916230"/>
                    <a:pt x="265670" y="924875"/>
                    <a:pt x="269758" y="919480"/>
                  </a:cubicBezTo>
                  <a:cubicBezTo>
                    <a:pt x="272841" y="915425"/>
                    <a:pt x="266675" y="910801"/>
                    <a:pt x="262889" y="912745"/>
                  </a:cubicBezTo>
                  <a:moveTo>
                    <a:pt x="204816" y="916062"/>
                  </a:moveTo>
                  <a:cubicBezTo>
                    <a:pt x="202738" y="921792"/>
                    <a:pt x="215137" y="925378"/>
                    <a:pt x="215975" y="919112"/>
                  </a:cubicBezTo>
                  <a:cubicBezTo>
                    <a:pt x="214701" y="914789"/>
                    <a:pt x="207999" y="912678"/>
                    <a:pt x="204816" y="916062"/>
                  </a:cubicBezTo>
                  <a:moveTo>
                    <a:pt x="202973" y="930672"/>
                  </a:moveTo>
                  <a:cubicBezTo>
                    <a:pt x="199387" y="934493"/>
                    <a:pt x="205821" y="940926"/>
                    <a:pt x="209675" y="937374"/>
                  </a:cubicBezTo>
                  <a:cubicBezTo>
                    <a:pt x="213093" y="933521"/>
                    <a:pt x="206760" y="927221"/>
                    <a:pt x="202973" y="930672"/>
                  </a:cubicBezTo>
                  <a:moveTo>
                    <a:pt x="222911" y="950343"/>
                  </a:moveTo>
                  <a:cubicBezTo>
                    <a:pt x="219996" y="954431"/>
                    <a:pt x="227067" y="958754"/>
                    <a:pt x="229747" y="954766"/>
                  </a:cubicBezTo>
                  <a:cubicBezTo>
                    <a:pt x="232462" y="950712"/>
                    <a:pt x="225525" y="946456"/>
                    <a:pt x="222911" y="950343"/>
                  </a:cubicBezTo>
                  <a:moveTo>
                    <a:pt x="209910" y="957782"/>
                  </a:moveTo>
                  <a:cubicBezTo>
                    <a:pt x="207128" y="962675"/>
                    <a:pt x="214500" y="970047"/>
                    <a:pt x="219426" y="967299"/>
                  </a:cubicBezTo>
                  <a:cubicBezTo>
                    <a:pt x="221806" y="962474"/>
                    <a:pt x="214701" y="955369"/>
                    <a:pt x="209910" y="957782"/>
                  </a:cubicBezTo>
                  <a:moveTo>
                    <a:pt x="203308" y="968371"/>
                  </a:moveTo>
                  <a:cubicBezTo>
                    <a:pt x="209038" y="977586"/>
                    <a:pt x="217349" y="984691"/>
                    <a:pt x="227167" y="989282"/>
                  </a:cubicBezTo>
                  <a:cubicBezTo>
                    <a:pt x="220633" y="980837"/>
                    <a:pt x="212322" y="974001"/>
                    <a:pt x="203308" y="968371"/>
                  </a:cubicBezTo>
                  <a:moveTo>
                    <a:pt x="231289" y="975207"/>
                  </a:moveTo>
                  <a:cubicBezTo>
                    <a:pt x="241845" y="985796"/>
                    <a:pt x="252869" y="996352"/>
                    <a:pt x="266307" y="1003255"/>
                  </a:cubicBezTo>
                  <a:cubicBezTo>
                    <a:pt x="256455" y="991795"/>
                    <a:pt x="243755" y="983417"/>
                    <a:pt x="231289" y="975207"/>
                  </a:cubicBezTo>
                  <a:moveTo>
                    <a:pt x="271233" y="1003590"/>
                  </a:moveTo>
                  <a:cubicBezTo>
                    <a:pt x="268317" y="1008114"/>
                    <a:pt x="275824" y="1014246"/>
                    <a:pt x="279878" y="1010828"/>
                  </a:cubicBezTo>
                  <a:cubicBezTo>
                    <a:pt x="282760" y="1006238"/>
                    <a:pt x="275254" y="1000105"/>
                    <a:pt x="271233" y="1003590"/>
                  </a:cubicBezTo>
                  <a:moveTo>
                    <a:pt x="466529" y="1012973"/>
                  </a:moveTo>
                  <a:cubicBezTo>
                    <a:pt x="465390" y="1018971"/>
                    <a:pt x="477755" y="1018971"/>
                    <a:pt x="476649" y="1012973"/>
                  </a:cubicBezTo>
                  <a:cubicBezTo>
                    <a:pt x="474672" y="1009388"/>
                    <a:pt x="468473" y="1009388"/>
                    <a:pt x="466529" y="1012973"/>
                  </a:cubicBezTo>
                  <a:moveTo>
                    <a:pt x="329942" y="1026578"/>
                  </a:moveTo>
                  <a:cubicBezTo>
                    <a:pt x="339828" y="1030633"/>
                    <a:pt x="350115" y="1033749"/>
                    <a:pt x="360671" y="1035592"/>
                  </a:cubicBezTo>
                  <a:cubicBezTo>
                    <a:pt x="351121" y="1030532"/>
                    <a:pt x="341269" y="1021384"/>
                    <a:pt x="329942" y="1026578"/>
                  </a:cubicBezTo>
                  <a:close/>
                </a:path>
              </a:pathLst>
            </a:custGeom>
            <a:grpFill/>
            <a:ln w="3349" cap="flat">
              <a:noFill/>
              <a:prstDash val="solid"/>
              <a:miter/>
            </a:ln>
          </p:spPr>
          <p:txBody>
            <a:bodyPr rtlCol="0" anchor="ctr">
              <a:spAutoFit/>
            </a:bodyPr>
            <a:lstStyle/>
            <a:p>
              <a:endParaRPr lang="zh-CN" altLang="en-US"/>
            </a:p>
          </p:txBody>
        </p:sp>
        <p:sp>
          <p:nvSpPr>
            <p:cNvPr id="48" name="任意多边形: 形状 47">
              <a:extLst>
                <a:ext uri="{FF2B5EF4-FFF2-40B4-BE49-F238E27FC236}">
                  <a16:creationId xmlns:a16="http://schemas.microsoft.com/office/drawing/2014/main" id="{70FCD84B-9BFB-5686-3691-64CB5A3EE028}"/>
                </a:ext>
              </a:extLst>
            </p:cNvPr>
            <p:cNvSpPr/>
            <p:nvPr/>
          </p:nvSpPr>
          <p:spPr>
            <a:xfrm>
              <a:off x="6712083" y="3947898"/>
              <a:ext cx="10169" cy="8869"/>
            </a:xfrm>
            <a:custGeom>
              <a:avLst/>
              <a:gdLst>
                <a:gd name="connsiteX0" fmla="*/ 668 w 10169"/>
                <a:gd name="connsiteY0" fmla="*/ 1901 h 8869"/>
                <a:gd name="connsiteX1" fmla="*/ 9514 w 10169"/>
                <a:gd name="connsiteY1" fmla="*/ 6995 h 8869"/>
                <a:gd name="connsiteX2" fmla="*/ 668 w 10169"/>
                <a:gd name="connsiteY2" fmla="*/ 1901 h 8869"/>
              </a:gdLst>
              <a:ahLst/>
              <a:cxnLst>
                <a:cxn ang="0">
                  <a:pos x="connsiteX0" y="connsiteY0"/>
                </a:cxn>
                <a:cxn ang="0">
                  <a:pos x="connsiteX1" y="connsiteY1"/>
                </a:cxn>
                <a:cxn ang="0">
                  <a:pos x="connsiteX2" y="connsiteY2"/>
                </a:cxn>
              </a:cxnLst>
              <a:rect l="l" t="t" r="r" b="b"/>
              <a:pathLst>
                <a:path w="10169" h="8869">
                  <a:moveTo>
                    <a:pt x="668" y="1901"/>
                  </a:moveTo>
                  <a:cubicBezTo>
                    <a:pt x="3784" y="-2690"/>
                    <a:pt x="12631" y="1834"/>
                    <a:pt x="9514" y="6995"/>
                  </a:cubicBezTo>
                  <a:cubicBezTo>
                    <a:pt x="6364" y="11552"/>
                    <a:pt x="-2482" y="6995"/>
                    <a:pt x="668" y="1901"/>
                  </a:cubicBezTo>
                  <a:close/>
                </a:path>
              </a:pathLst>
            </a:custGeom>
            <a:grpFill/>
            <a:ln w="3349" cap="flat">
              <a:noFill/>
              <a:prstDash val="solid"/>
              <a:miter/>
            </a:ln>
          </p:spPr>
          <p:txBody>
            <a:bodyPr rtlCol="0" anchor="ctr">
              <a:spAutoFit/>
            </a:bodyPr>
            <a:lstStyle/>
            <a:p>
              <a:endParaRPr lang="zh-CN" altLang="en-US"/>
            </a:p>
          </p:txBody>
        </p:sp>
        <p:sp>
          <p:nvSpPr>
            <p:cNvPr id="49" name="任意多边形: 形状 48">
              <a:extLst>
                <a:ext uri="{FF2B5EF4-FFF2-40B4-BE49-F238E27FC236}">
                  <a16:creationId xmlns:a16="http://schemas.microsoft.com/office/drawing/2014/main" id="{1861A104-3565-FB94-F512-5BE1085D307E}"/>
                </a:ext>
              </a:extLst>
            </p:cNvPr>
            <p:cNvSpPr/>
            <p:nvPr/>
          </p:nvSpPr>
          <p:spPr>
            <a:xfrm>
              <a:off x="6762513" y="3953918"/>
              <a:ext cx="6365" cy="6713"/>
            </a:xfrm>
            <a:custGeom>
              <a:avLst/>
              <a:gdLst>
                <a:gd name="connsiteX0" fmla="*/ 0 w 6365"/>
                <a:gd name="connsiteY0" fmla="*/ 2181 h 6713"/>
                <a:gd name="connsiteX1" fmla="*/ 1910 w 6365"/>
                <a:gd name="connsiteY1" fmla="*/ 6504 h 6713"/>
                <a:gd name="connsiteX2" fmla="*/ 0 w 6365"/>
                <a:gd name="connsiteY2" fmla="*/ 2181 h 6713"/>
              </a:gdLst>
              <a:ahLst/>
              <a:cxnLst>
                <a:cxn ang="0">
                  <a:pos x="connsiteX0" y="connsiteY0"/>
                </a:cxn>
                <a:cxn ang="0">
                  <a:pos x="connsiteX1" y="connsiteY1"/>
                </a:cxn>
                <a:cxn ang="0">
                  <a:pos x="connsiteX2" y="connsiteY2"/>
                </a:cxn>
              </a:cxnLst>
              <a:rect l="l" t="t" r="r" b="b"/>
              <a:pathLst>
                <a:path w="6365" h="6713">
                  <a:moveTo>
                    <a:pt x="0" y="2181"/>
                  </a:moveTo>
                  <a:cubicBezTo>
                    <a:pt x="4725" y="-5158"/>
                    <a:pt x="10589"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0" name="任意多边形: 形状 49">
              <a:extLst>
                <a:ext uri="{FF2B5EF4-FFF2-40B4-BE49-F238E27FC236}">
                  <a16:creationId xmlns:a16="http://schemas.microsoft.com/office/drawing/2014/main" id="{131C4DA6-6CA0-874E-9475-758E8FD38A3C}"/>
                </a:ext>
              </a:extLst>
            </p:cNvPr>
            <p:cNvSpPr/>
            <p:nvPr/>
          </p:nvSpPr>
          <p:spPr>
            <a:xfrm>
              <a:off x="6781659" y="3959008"/>
              <a:ext cx="5893" cy="5893"/>
            </a:xfrm>
            <a:custGeom>
              <a:avLst/>
              <a:gdLst>
                <a:gd name="connsiteX0" fmla="*/ 524 w 5893"/>
                <a:gd name="connsiteY0" fmla="*/ 542 h 5893"/>
                <a:gd name="connsiteX1" fmla="*/ 5383 w 5893"/>
                <a:gd name="connsiteY1" fmla="*/ 5401 h 5893"/>
                <a:gd name="connsiteX2" fmla="*/ 524 w 5893"/>
                <a:gd name="connsiteY2" fmla="*/ 542 h 5893"/>
              </a:gdLst>
              <a:ahLst/>
              <a:cxnLst>
                <a:cxn ang="0">
                  <a:pos x="connsiteX0" y="connsiteY0"/>
                </a:cxn>
                <a:cxn ang="0">
                  <a:pos x="connsiteX1" y="connsiteY1"/>
                </a:cxn>
                <a:cxn ang="0">
                  <a:pos x="connsiteX2" y="connsiteY2"/>
                </a:cxn>
              </a:cxnLst>
              <a:rect l="l" t="t" r="r" b="b"/>
              <a:pathLst>
                <a:path w="5893" h="5893">
                  <a:moveTo>
                    <a:pt x="524" y="542"/>
                  </a:moveTo>
                  <a:cubicBezTo>
                    <a:pt x="5215" y="-966"/>
                    <a:pt x="6824" y="676"/>
                    <a:pt x="5383" y="5401"/>
                  </a:cubicBezTo>
                  <a:cubicBezTo>
                    <a:pt x="692" y="6809"/>
                    <a:pt x="-950" y="5200"/>
                    <a:pt x="524" y="542"/>
                  </a:cubicBezTo>
                  <a:close/>
                </a:path>
              </a:pathLst>
            </a:custGeom>
            <a:grpFill/>
            <a:ln w="3349" cap="flat">
              <a:noFill/>
              <a:prstDash val="solid"/>
              <a:miter/>
            </a:ln>
          </p:spPr>
          <p:txBody>
            <a:bodyPr rtlCol="0" anchor="ctr">
              <a:spAutoFit/>
            </a:bodyPr>
            <a:lstStyle/>
            <a:p>
              <a:endParaRPr lang="zh-CN" altLang="en-US"/>
            </a:p>
          </p:txBody>
        </p:sp>
        <p:sp>
          <p:nvSpPr>
            <p:cNvPr id="51" name="任意多边形: 形状 50">
              <a:extLst>
                <a:ext uri="{FF2B5EF4-FFF2-40B4-BE49-F238E27FC236}">
                  <a16:creationId xmlns:a16="http://schemas.microsoft.com/office/drawing/2014/main" id="{EF5B59DD-A73E-EF38-A6D1-F526FAB632D8}"/>
                </a:ext>
              </a:extLst>
            </p:cNvPr>
            <p:cNvSpPr/>
            <p:nvPr/>
          </p:nvSpPr>
          <p:spPr>
            <a:xfrm>
              <a:off x="6512913" y="3975946"/>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2" name="任意多边形: 形状 51">
              <a:extLst>
                <a:ext uri="{FF2B5EF4-FFF2-40B4-BE49-F238E27FC236}">
                  <a16:creationId xmlns:a16="http://schemas.microsoft.com/office/drawing/2014/main" id="{E4D1E9DA-91AB-F3EE-E2E5-F6C4198AB57E}"/>
                </a:ext>
              </a:extLst>
            </p:cNvPr>
            <p:cNvSpPr/>
            <p:nvPr/>
          </p:nvSpPr>
          <p:spPr>
            <a:xfrm>
              <a:off x="6381208" y="4029037"/>
              <a:ext cx="8985" cy="8047"/>
            </a:xfrm>
            <a:custGeom>
              <a:avLst/>
              <a:gdLst>
                <a:gd name="connsiteX0" fmla="*/ 4720 w 8985"/>
                <a:gd name="connsiteY0" fmla="*/ 80 h 8047"/>
                <a:gd name="connsiteX1" fmla="*/ 4318 w 8985"/>
                <a:gd name="connsiteY1" fmla="*/ 7989 h 8047"/>
                <a:gd name="connsiteX2" fmla="*/ 4720 w 8985"/>
                <a:gd name="connsiteY2" fmla="*/ 80 h 8047"/>
              </a:gdLst>
              <a:ahLst/>
              <a:cxnLst>
                <a:cxn ang="0">
                  <a:pos x="connsiteX0" y="connsiteY0"/>
                </a:cxn>
                <a:cxn ang="0">
                  <a:pos x="connsiteX1" y="connsiteY1"/>
                </a:cxn>
                <a:cxn ang="0">
                  <a:pos x="connsiteX2" y="connsiteY2"/>
                </a:cxn>
              </a:cxnLst>
              <a:rect l="l" t="t" r="r" b="b"/>
              <a:pathLst>
                <a:path w="8985" h="8047">
                  <a:moveTo>
                    <a:pt x="4720" y="80"/>
                  </a:moveTo>
                  <a:cubicBezTo>
                    <a:pt x="11020" y="-958"/>
                    <a:pt x="9880" y="8425"/>
                    <a:pt x="4318" y="7989"/>
                  </a:cubicBezTo>
                  <a:cubicBezTo>
                    <a:pt x="-2083" y="8860"/>
                    <a:pt x="-876" y="-288"/>
                    <a:pt x="4720" y="80"/>
                  </a:cubicBezTo>
                  <a:close/>
                </a:path>
              </a:pathLst>
            </a:custGeom>
            <a:grpFill/>
            <a:ln w="3349" cap="flat">
              <a:noFill/>
              <a:prstDash val="solid"/>
              <a:miter/>
            </a:ln>
          </p:spPr>
          <p:txBody>
            <a:bodyPr rtlCol="0" anchor="ctr">
              <a:spAutoFit/>
            </a:bodyPr>
            <a:lstStyle/>
            <a:p>
              <a:endParaRPr lang="zh-CN" altLang="en-US"/>
            </a:p>
          </p:txBody>
        </p:sp>
        <p:sp>
          <p:nvSpPr>
            <p:cNvPr id="53" name="任意多边形: 形状 52">
              <a:extLst>
                <a:ext uri="{FF2B5EF4-FFF2-40B4-BE49-F238E27FC236}">
                  <a16:creationId xmlns:a16="http://schemas.microsoft.com/office/drawing/2014/main" id="{C51AA839-2EB7-09B6-3F53-237E106C4F91}"/>
                </a:ext>
              </a:extLst>
            </p:cNvPr>
            <p:cNvSpPr/>
            <p:nvPr/>
          </p:nvSpPr>
          <p:spPr>
            <a:xfrm>
              <a:off x="6309062" y="4083823"/>
              <a:ext cx="10648" cy="10791"/>
            </a:xfrm>
            <a:custGeom>
              <a:avLst/>
              <a:gdLst>
                <a:gd name="connsiteX0" fmla="*/ 6729 w 10648"/>
                <a:gd name="connsiteY0" fmla="*/ 16 h 10791"/>
                <a:gd name="connsiteX1" fmla="*/ 664 w 10648"/>
                <a:gd name="connsiteY1" fmla="*/ 10103 h 10791"/>
                <a:gd name="connsiteX2" fmla="*/ 6729 w 10648"/>
                <a:gd name="connsiteY2" fmla="*/ 16 h 10791"/>
              </a:gdLst>
              <a:ahLst/>
              <a:cxnLst>
                <a:cxn ang="0">
                  <a:pos x="connsiteX0" y="connsiteY0"/>
                </a:cxn>
                <a:cxn ang="0">
                  <a:pos x="connsiteX1" y="connsiteY1"/>
                </a:cxn>
                <a:cxn ang="0">
                  <a:pos x="connsiteX2" y="connsiteY2"/>
                </a:cxn>
              </a:cxnLst>
              <a:rect l="l" t="t" r="r" b="b"/>
              <a:pathLst>
                <a:path w="10648" h="10791">
                  <a:moveTo>
                    <a:pt x="6729" y="16"/>
                  </a:moveTo>
                  <a:cubicBezTo>
                    <a:pt x="16145" y="-553"/>
                    <a:pt x="6360" y="14090"/>
                    <a:pt x="664" y="10103"/>
                  </a:cubicBezTo>
                  <a:cubicBezTo>
                    <a:pt x="-1749" y="5914"/>
                    <a:pt x="2909" y="1156"/>
                    <a:pt x="6729" y="16"/>
                  </a:cubicBezTo>
                  <a:close/>
                </a:path>
              </a:pathLst>
            </a:custGeom>
            <a:grpFill/>
            <a:ln w="3349" cap="flat">
              <a:noFill/>
              <a:prstDash val="solid"/>
              <a:miter/>
            </a:ln>
          </p:spPr>
          <p:txBody>
            <a:bodyPr rtlCol="0" anchor="ctr">
              <a:spAutoFit/>
            </a:bodyPr>
            <a:lstStyle/>
            <a:p>
              <a:endParaRPr lang="zh-CN" altLang="en-US"/>
            </a:p>
          </p:txBody>
        </p:sp>
        <p:sp>
          <p:nvSpPr>
            <p:cNvPr id="54" name="任意多边形: 形状 53">
              <a:extLst>
                <a:ext uri="{FF2B5EF4-FFF2-40B4-BE49-F238E27FC236}">
                  <a16:creationId xmlns:a16="http://schemas.microsoft.com/office/drawing/2014/main" id="{EC50429A-7F1D-186C-7FFD-19FA511EAF22}"/>
                </a:ext>
              </a:extLst>
            </p:cNvPr>
            <p:cNvSpPr/>
            <p:nvPr/>
          </p:nvSpPr>
          <p:spPr>
            <a:xfrm>
              <a:off x="6553125" y="4116688"/>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5" name="任意多边形: 形状 54">
              <a:extLst>
                <a:ext uri="{FF2B5EF4-FFF2-40B4-BE49-F238E27FC236}">
                  <a16:creationId xmlns:a16="http://schemas.microsoft.com/office/drawing/2014/main" id="{5DC3578A-AB83-C197-6FA1-5A37F45A7D89}"/>
                </a:ext>
              </a:extLst>
            </p:cNvPr>
            <p:cNvSpPr/>
            <p:nvPr/>
          </p:nvSpPr>
          <p:spPr>
            <a:xfrm>
              <a:off x="6491082" y="4148276"/>
              <a:ext cx="6389" cy="6713"/>
            </a:xfrm>
            <a:custGeom>
              <a:avLst/>
              <a:gdLst>
                <a:gd name="connsiteX0" fmla="*/ 0 w 6389"/>
                <a:gd name="connsiteY0" fmla="*/ 2181 h 6713"/>
                <a:gd name="connsiteX1" fmla="*/ 1910 w 6389"/>
                <a:gd name="connsiteY1" fmla="*/ 6504 h 6713"/>
                <a:gd name="connsiteX2" fmla="*/ 0 w 6389"/>
                <a:gd name="connsiteY2" fmla="*/ 2181 h 6713"/>
              </a:gdLst>
              <a:ahLst/>
              <a:cxnLst>
                <a:cxn ang="0">
                  <a:pos x="connsiteX0" y="connsiteY0"/>
                </a:cxn>
                <a:cxn ang="0">
                  <a:pos x="connsiteX1" y="connsiteY1"/>
                </a:cxn>
                <a:cxn ang="0">
                  <a:pos x="connsiteX2" y="connsiteY2"/>
                </a:cxn>
              </a:cxnLst>
              <a:rect l="l" t="t" r="r" b="b"/>
              <a:pathLst>
                <a:path w="6389" h="6713">
                  <a:moveTo>
                    <a:pt x="0" y="2181"/>
                  </a:moveTo>
                  <a:cubicBezTo>
                    <a:pt x="4758" y="-5158"/>
                    <a:pt x="10623"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6" name="任意多边形: 形状 55">
              <a:extLst>
                <a:ext uri="{FF2B5EF4-FFF2-40B4-BE49-F238E27FC236}">
                  <a16:creationId xmlns:a16="http://schemas.microsoft.com/office/drawing/2014/main" id="{A8425C10-568B-F0C2-CF77-82DE4399B81A}"/>
                </a:ext>
              </a:extLst>
            </p:cNvPr>
            <p:cNvSpPr/>
            <p:nvPr/>
          </p:nvSpPr>
          <p:spPr>
            <a:xfrm>
              <a:off x="6458681" y="4167711"/>
              <a:ext cx="8276" cy="8921"/>
            </a:xfrm>
            <a:custGeom>
              <a:avLst/>
              <a:gdLst>
                <a:gd name="connsiteX0" fmla="*/ 4286 w 8276"/>
                <a:gd name="connsiteY0" fmla="*/ 3 h 8921"/>
                <a:gd name="connsiteX1" fmla="*/ 4017 w 8276"/>
                <a:gd name="connsiteY1" fmla="*/ 8917 h 8921"/>
                <a:gd name="connsiteX2" fmla="*/ 4286 w 8276"/>
                <a:gd name="connsiteY2" fmla="*/ 3 h 8921"/>
              </a:gdLst>
              <a:ahLst/>
              <a:cxnLst>
                <a:cxn ang="0">
                  <a:pos x="connsiteX0" y="connsiteY0"/>
                </a:cxn>
                <a:cxn ang="0">
                  <a:pos x="connsiteX1" y="connsiteY1"/>
                </a:cxn>
                <a:cxn ang="0">
                  <a:pos x="connsiteX2" y="connsiteY2"/>
                </a:cxn>
              </a:cxnLst>
              <a:rect l="l" t="t" r="r" b="b"/>
              <a:pathLst>
                <a:path w="8276" h="8921">
                  <a:moveTo>
                    <a:pt x="4286" y="3"/>
                  </a:moveTo>
                  <a:cubicBezTo>
                    <a:pt x="9848" y="-131"/>
                    <a:pt x="9446" y="9151"/>
                    <a:pt x="4017" y="8917"/>
                  </a:cubicBezTo>
                  <a:cubicBezTo>
                    <a:pt x="-1612" y="8950"/>
                    <a:pt x="-1143" y="-198"/>
                    <a:pt x="4286" y="3"/>
                  </a:cubicBezTo>
                  <a:close/>
                </a:path>
              </a:pathLst>
            </a:custGeom>
            <a:grpFill/>
            <a:ln w="3349" cap="flat">
              <a:noFill/>
              <a:prstDash val="solid"/>
              <a:miter/>
            </a:ln>
          </p:spPr>
          <p:txBody>
            <a:bodyPr rtlCol="0" anchor="ctr">
              <a:spAutoFit/>
            </a:bodyPr>
            <a:lstStyle/>
            <a:p>
              <a:endParaRPr lang="zh-CN" altLang="en-US"/>
            </a:p>
          </p:txBody>
        </p:sp>
        <p:sp>
          <p:nvSpPr>
            <p:cNvPr id="57" name="任意多边形: 形状 56">
              <a:extLst>
                <a:ext uri="{FF2B5EF4-FFF2-40B4-BE49-F238E27FC236}">
                  <a16:creationId xmlns:a16="http://schemas.microsoft.com/office/drawing/2014/main" id="{F71E8603-357D-D472-F27C-0D4912BBD74F}"/>
                </a:ext>
              </a:extLst>
            </p:cNvPr>
            <p:cNvSpPr/>
            <p:nvPr/>
          </p:nvSpPr>
          <p:spPr>
            <a:xfrm>
              <a:off x="6221377"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8" name="任意多边形: 形状 57">
              <a:extLst>
                <a:ext uri="{FF2B5EF4-FFF2-40B4-BE49-F238E27FC236}">
                  <a16:creationId xmlns:a16="http://schemas.microsoft.com/office/drawing/2014/main" id="{36F606B6-1A7A-8FEF-39D4-0F7BDF05ABFD}"/>
                </a:ext>
              </a:extLst>
            </p:cNvPr>
            <p:cNvSpPr/>
            <p:nvPr/>
          </p:nvSpPr>
          <p:spPr>
            <a:xfrm>
              <a:off x="6231429"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9" name="任意多边形: 形状 58">
              <a:extLst>
                <a:ext uri="{FF2B5EF4-FFF2-40B4-BE49-F238E27FC236}">
                  <a16:creationId xmlns:a16="http://schemas.microsoft.com/office/drawing/2014/main" id="{E185DF8B-125D-6AD0-8688-93A2A4AEB979}"/>
                </a:ext>
              </a:extLst>
            </p:cNvPr>
            <p:cNvSpPr/>
            <p:nvPr/>
          </p:nvSpPr>
          <p:spPr>
            <a:xfrm>
              <a:off x="6204236" y="4196265"/>
              <a:ext cx="19971" cy="21647"/>
            </a:xfrm>
            <a:custGeom>
              <a:avLst/>
              <a:gdLst>
                <a:gd name="connsiteX0" fmla="*/ 0 w 19971"/>
                <a:gd name="connsiteY0" fmla="*/ 21648 h 21647"/>
                <a:gd name="connsiteX1" fmla="*/ 16051 w 19971"/>
                <a:gd name="connsiteY1" fmla="*/ 0 h 21647"/>
                <a:gd name="connsiteX2" fmla="*/ 19972 w 19971"/>
                <a:gd name="connsiteY2" fmla="*/ 10690 h 21647"/>
                <a:gd name="connsiteX3" fmla="*/ 0 w 19971"/>
                <a:gd name="connsiteY3" fmla="*/ 21648 h 21647"/>
              </a:gdLst>
              <a:ahLst/>
              <a:cxnLst>
                <a:cxn ang="0">
                  <a:pos x="connsiteX0" y="connsiteY0"/>
                </a:cxn>
                <a:cxn ang="0">
                  <a:pos x="connsiteX1" y="connsiteY1"/>
                </a:cxn>
                <a:cxn ang="0">
                  <a:pos x="connsiteX2" y="connsiteY2"/>
                </a:cxn>
                <a:cxn ang="0">
                  <a:pos x="connsiteX3" y="connsiteY3"/>
                </a:cxn>
              </a:cxnLst>
              <a:rect l="l" t="t" r="r" b="b"/>
              <a:pathLst>
                <a:path w="19971" h="21647">
                  <a:moveTo>
                    <a:pt x="0" y="21648"/>
                  </a:moveTo>
                  <a:cubicBezTo>
                    <a:pt x="5295" y="14376"/>
                    <a:pt x="10656" y="7171"/>
                    <a:pt x="16051" y="0"/>
                  </a:cubicBezTo>
                  <a:cubicBezTo>
                    <a:pt x="17358" y="3519"/>
                    <a:pt x="18665" y="7104"/>
                    <a:pt x="19972" y="10690"/>
                  </a:cubicBezTo>
                  <a:cubicBezTo>
                    <a:pt x="13337" y="14376"/>
                    <a:pt x="6702" y="18062"/>
                    <a:pt x="0" y="21648"/>
                  </a:cubicBezTo>
                  <a:close/>
                </a:path>
              </a:pathLst>
            </a:custGeom>
            <a:grpFill/>
            <a:ln w="3349" cap="flat">
              <a:noFill/>
              <a:prstDash val="solid"/>
              <a:miter/>
            </a:ln>
          </p:spPr>
          <p:txBody>
            <a:bodyPr rtlCol="0" anchor="ctr">
              <a:spAutoFit/>
            </a:bodyPr>
            <a:lstStyle/>
            <a:p>
              <a:endParaRPr lang="zh-CN" altLang="en-US"/>
            </a:p>
          </p:txBody>
        </p:sp>
        <p:sp>
          <p:nvSpPr>
            <p:cNvPr id="60" name="任意多边形: 形状 59">
              <a:extLst>
                <a:ext uri="{FF2B5EF4-FFF2-40B4-BE49-F238E27FC236}">
                  <a16:creationId xmlns:a16="http://schemas.microsoft.com/office/drawing/2014/main" id="{2F0C4A0D-B525-CE72-FDF7-A73CAEBC2ACB}"/>
                </a:ext>
              </a:extLst>
            </p:cNvPr>
            <p:cNvSpPr/>
            <p:nvPr/>
          </p:nvSpPr>
          <p:spPr>
            <a:xfrm>
              <a:off x="6299103" y="4202498"/>
              <a:ext cx="20982" cy="43428"/>
            </a:xfrm>
            <a:custGeom>
              <a:avLst/>
              <a:gdLst>
                <a:gd name="connsiteX0" fmla="*/ 0 w 20982"/>
                <a:gd name="connsiteY0" fmla="*/ 43429 h 43428"/>
                <a:gd name="connsiteX1" fmla="*/ 20441 w 20982"/>
                <a:gd name="connsiteY1" fmla="*/ 0 h 43428"/>
                <a:gd name="connsiteX2" fmla="*/ 0 w 20982"/>
                <a:gd name="connsiteY2" fmla="*/ 43429 h 43428"/>
              </a:gdLst>
              <a:ahLst/>
              <a:cxnLst>
                <a:cxn ang="0">
                  <a:pos x="connsiteX0" y="connsiteY0"/>
                </a:cxn>
                <a:cxn ang="0">
                  <a:pos x="connsiteX1" y="connsiteY1"/>
                </a:cxn>
                <a:cxn ang="0">
                  <a:pos x="connsiteX2" y="connsiteY2"/>
                </a:cxn>
              </a:cxnLst>
              <a:rect l="l" t="t" r="r" b="b"/>
              <a:pathLst>
                <a:path w="20982" h="43428">
                  <a:moveTo>
                    <a:pt x="0" y="43429"/>
                  </a:moveTo>
                  <a:cubicBezTo>
                    <a:pt x="1005" y="26707"/>
                    <a:pt x="11326" y="13236"/>
                    <a:pt x="20441" y="0"/>
                  </a:cubicBezTo>
                  <a:cubicBezTo>
                    <a:pt x="23356" y="18095"/>
                    <a:pt x="14208" y="33711"/>
                    <a:pt x="0" y="43429"/>
                  </a:cubicBezTo>
                  <a:close/>
                </a:path>
              </a:pathLst>
            </a:custGeom>
            <a:grpFill/>
            <a:ln w="3349" cap="flat">
              <a:noFill/>
              <a:prstDash val="solid"/>
              <a:miter/>
            </a:ln>
          </p:spPr>
          <p:txBody>
            <a:bodyPr rtlCol="0" anchor="ctr">
              <a:spAutoFit/>
            </a:bodyPr>
            <a:lstStyle/>
            <a:p>
              <a:endParaRPr lang="zh-CN" altLang="en-US"/>
            </a:p>
          </p:txBody>
        </p:sp>
        <p:sp>
          <p:nvSpPr>
            <p:cNvPr id="61" name="任意多边形: 形状 60">
              <a:extLst>
                <a:ext uri="{FF2B5EF4-FFF2-40B4-BE49-F238E27FC236}">
                  <a16:creationId xmlns:a16="http://schemas.microsoft.com/office/drawing/2014/main" id="{E50101FD-9F82-0CEF-0B92-AB169BD31218}"/>
                </a:ext>
              </a:extLst>
            </p:cNvPr>
            <p:cNvSpPr/>
            <p:nvPr/>
          </p:nvSpPr>
          <p:spPr>
            <a:xfrm>
              <a:off x="6385995" y="4217778"/>
              <a:ext cx="18195" cy="21044"/>
            </a:xfrm>
            <a:custGeom>
              <a:avLst/>
              <a:gdLst>
                <a:gd name="connsiteX0" fmla="*/ 7372 w 18195"/>
                <a:gd name="connsiteY0" fmla="*/ 168 h 21044"/>
                <a:gd name="connsiteX1" fmla="*/ 18196 w 18195"/>
                <a:gd name="connsiteY1" fmla="*/ 0 h 21044"/>
                <a:gd name="connsiteX2" fmla="*/ 0 w 18195"/>
                <a:gd name="connsiteY2" fmla="*/ 21044 h 21044"/>
                <a:gd name="connsiteX3" fmla="*/ 7372 w 18195"/>
                <a:gd name="connsiteY3" fmla="*/ 168 h 21044"/>
              </a:gdLst>
              <a:ahLst/>
              <a:cxnLst>
                <a:cxn ang="0">
                  <a:pos x="connsiteX0" y="connsiteY0"/>
                </a:cxn>
                <a:cxn ang="0">
                  <a:pos x="connsiteX1" y="connsiteY1"/>
                </a:cxn>
                <a:cxn ang="0">
                  <a:pos x="connsiteX2" y="connsiteY2"/>
                </a:cxn>
                <a:cxn ang="0">
                  <a:pos x="connsiteX3" y="connsiteY3"/>
                </a:cxn>
              </a:cxnLst>
              <a:rect l="l" t="t" r="r" b="b"/>
              <a:pathLst>
                <a:path w="18195" h="21044">
                  <a:moveTo>
                    <a:pt x="7372" y="168"/>
                  </a:moveTo>
                  <a:cubicBezTo>
                    <a:pt x="10086" y="134"/>
                    <a:pt x="15482" y="33"/>
                    <a:pt x="18196" y="0"/>
                  </a:cubicBezTo>
                  <a:cubicBezTo>
                    <a:pt x="12432" y="7272"/>
                    <a:pt x="6400" y="14309"/>
                    <a:pt x="0" y="21044"/>
                  </a:cubicBezTo>
                  <a:cubicBezTo>
                    <a:pt x="2446" y="14074"/>
                    <a:pt x="4993" y="7138"/>
                    <a:pt x="7372" y="168"/>
                  </a:cubicBezTo>
                  <a:close/>
                </a:path>
              </a:pathLst>
            </a:custGeom>
            <a:grpFill/>
            <a:ln w="3349" cap="flat">
              <a:noFill/>
              <a:prstDash val="solid"/>
              <a:miter/>
            </a:ln>
          </p:spPr>
          <p:txBody>
            <a:bodyPr rtlCol="0" anchor="ctr">
              <a:spAutoFit/>
            </a:bodyPr>
            <a:lstStyle/>
            <a:p>
              <a:endParaRPr lang="zh-CN" altLang="en-US"/>
            </a:p>
          </p:txBody>
        </p:sp>
        <p:sp>
          <p:nvSpPr>
            <p:cNvPr id="62" name="任意多边形: 形状 61">
              <a:extLst>
                <a:ext uri="{FF2B5EF4-FFF2-40B4-BE49-F238E27FC236}">
                  <a16:creationId xmlns:a16="http://schemas.microsoft.com/office/drawing/2014/main" id="{B4AAEE1C-04A2-8544-51CC-CE581B992A2D}"/>
                </a:ext>
              </a:extLst>
            </p:cNvPr>
            <p:cNvSpPr/>
            <p:nvPr/>
          </p:nvSpPr>
          <p:spPr>
            <a:xfrm>
              <a:off x="6276853" y="4259632"/>
              <a:ext cx="15045" cy="14074"/>
            </a:xfrm>
            <a:custGeom>
              <a:avLst/>
              <a:gdLst>
                <a:gd name="connsiteX0" fmla="*/ 0 w 15045"/>
                <a:gd name="connsiteY0" fmla="*/ 14074 h 14074"/>
                <a:gd name="connsiteX1" fmla="*/ 10254 w 15045"/>
                <a:gd name="connsiteY1" fmla="*/ 0 h 14074"/>
                <a:gd name="connsiteX2" fmla="*/ 15046 w 15045"/>
                <a:gd name="connsiteY2" fmla="*/ 7607 h 14074"/>
                <a:gd name="connsiteX3" fmla="*/ 0 w 15045"/>
                <a:gd name="connsiteY3" fmla="*/ 14074 h 14074"/>
              </a:gdLst>
              <a:ahLst/>
              <a:cxnLst>
                <a:cxn ang="0">
                  <a:pos x="connsiteX0" y="connsiteY0"/>
                </a:cxn>
                <a:cxn ang="0">
                  <a:pos x="connsiteX1" y="connsiteY1"/>
                </a:cxn>
                <a:cxn ang="0">
                  <a:pos x="connsiteX2" y="connsiteY2"/>
                </a:cxn>
                <a:cxn ang="0">
                  <a:pos x="connsiteX3" y="connsiteY3"/>
                </a:cxn>
              </a:cxnLst>
              <a:rect l="l" t="t" r="r" b="b"/>
              <a:pathLst>
                <a:path w="15045" h="14074">
                  <a:moveTo>
                    <a:pt x="0" y="14074"/>
                  </a:moveTo>
                  <a:cubicBezTo>
                    <a:pt x="3351" y="9316"/>
                    <a:pt x="6769" y="4658"/>
                    <a:pt x="10254" y="0"/>
                  </a:cubicBezTo>
                  <a:cubicBezTo>
                    <a:pt x="11460" y="1910"/>
                    <a:pt x="13840" y="5730"/>
                    <a:pt x="15046" y="7607"/>
                  </a:cubicBezTo>
                  <a:cubicBezTo>
                    <a:pt x="10019" y="9751"/>
                    <a:pt x="5026" y="11930"/>
                    <a:pt x="0" y="14074"/>
                  </a:cubicBezTo>
                  <a:close/>
                </a:path>
              </a:pathLst>
            </a:custGeom>
            <a:grpFill/>
            <a:ln w="3349" cap="flat">
              <a:noFill/>
              <a:prstDash val="solid"/>
              <a:miter/>
            </a:ln>
          </p:spPr>
          <p:txBody>
            <a:bodyPr rtlCol="0" anchor="ctr">
              <a:spAutoFit/>
            </a:bodyPr>
            <a:lstStyle/>
            <a:p>
              <a:endParaRPr lang="zh-CN" altLang="en-US"/>
            </a:p>
          </p:txBody>
        </p:sp>
        <p:sp>
          <p:nvSpPr>
            <p:cNvPr id="63" name="任意多边形: 形状 62">
              <a:extLst>
                <a:ext uri="{FF2B5EF4-FFF2-40B4-BE49-F238E27FC236}">
                  <a16:creationId xmlns:a16="http://schemas.microsoft.com/office/drawing/2014/main" id="{8FD700D8-3A57-6B08-BBA0-117E58C34295}"/>
                </a:ext>
              </a:extLst>
            </p:cNvPr>
            <p:cNvSpPr/>
            <p:nvPr/>
          </p:nvSpPr>
          <p:spPr>
            <a:xfrm>
              <a:off x="6153202" y="4329266"/>
              <a:ext cx="8697" cy="10187"/>
            </a:xfrm>
            <a:custGeom>
              <a:avLst/>
              <a:gdLst>
                <a:gd name="connsiteX0" fmla="*/ 4758 w 8697"/>
                <a:gd name="connsiteY0" fmla="*/ 0 h 10187"/>
                <a:gd name="connsiteX1" fmla="*/ 3953 w 8697"/>
                <a:gd name="connsiteY1" fmla="*/ 10187 h 10187"/>
                <a:gd name="connsiteX2" fmla="*/ 4758 w 8697"/>
                <a:gd name="connsiteY2" fmla="*/ 0 h 10187"/>
              </a:gdLst>
              <a:ahLst/>
              <a:cxnLst>
                <a:cxn ang="0">
                  <a:pos x="connsiteX0" y="connsiteY0"/>
                </a:cxn>
                <a:cxn ang="0">
                  <a:pos x="connsiteX1" y="connsiteY1"/>
                </a:cxn>
                <a:cxn ang="0">
                  <a:pos x="connsiteX2" y="connsiteY2"/>
                </a:cxn>
              </a:cxnLst>
              <a:rect l="l" t="t" r="r" b="b"/>
              <a:pathLst>
                <a:path w="8697" h="10187">
                  <a:moveTo>
                    <a:pt x="4758" y="0"/>
                  </a:moveTo>
                  <a:cubicBezTo>
                    <a:pt x="10689" y="302"/>
                    <a:pt x="9516" y="10187"/>
                    <a:pt x="3953" y="10187"/>
                  </a:cubicBezTo>
                  <a:cubicBezTo>
                    <a:pt x="-2011" y="9852"/>
                    <a:pt x="-805" y="-67"/>
                    <a:pt x="4758" y="0"/>
                  </a:cubicBezTo>
                  <a:close/>
                </a:path>
              </a:pathLst>
            </a:custGeom>
            <a:grpFill/>
            <a:ln w="3349" cap="flat">
              <a:noFill/>
              <a:prstDash val="solid"/>
              <a:miter/>
            </a:ln>
          </p:spPr>
          <p:txBody>
            <a:bodyPr rtlCol="0" anchor="ctr">
              <a:spAutoFit/>
            </a:bodyPr>
            <a:lstStyle/>
            <a:p>
              <a:endParaRPr lang="zh-CN" altLang="en-US"/>
            </a:p>
          </p:txBody>
        </p:sp>
        <p:sp>
          <p:nvSpPr>
            <p:cNvPr id="64" name="任意多边形: 形状 63">
              <a:extLst>
                <a:ext uri="{FF2B5EF4-FFF2-40B4-BE49-F238E27FC236}">
                  <a16:creationId xmlns:a16="http://schemas.microsoft.com/office/drawing/2014/main" id="{4DCCA1A0-D7CE-A1A0-4EE7-E20A6479B175}"/>
                </a:ext>
              </a:extLst>
            </p:cNvPr>
            <p:cNvSpPr/>
            <p:nvPr/>
          </p:nvSpPr>
          <p:spPr>
            <a:xfrm>
              <a:off x="6134033" y="4362642"/>
              <a:ext cx="13538" cy="33912"/>
            </a:xfrm>
            <a:custGeom>
              <a:avLst/>
              <a:gdLst>
                <a:gd name="connsiteX0" fmla="*/ 0 w 13538"/>
                <a:gd name="connsiteY0" fmla="*/ 33912 h 33912"/>
                <a:gd name="connsiteX1" fmla="*/ 13538 w 13538"/>
                <a:gd name="connsiteY1" fmla="*/ 0 h 33912"/>
                <a:gd name="connsiteX2" fmla="*/ 0 w 13538"/>
                <a:gd name="connsiteY2" fmla="*/ 33912 h 33912"/>
              </a:gdLst>
              <a:ahLst/>
              <a:cxnLst>
                <a:cxn ang="0">
                  <a:pos x="connsiteX0" y="connsiteY0"/>
                </a:cxn>
                <a:cxn ang="0">
                  <a:pos x="connsiteX1" y="connsiteY1"/>
                </a:cxn>
                <a:cxn ang="0">
                  <a:pos x="connsiteX2" y="connsiteY2"/>
                </a:cxn>
              </a:cxnLst>
              <a:rect l="l" t="t" r="r" b="b"/>
              <a:pathLst>
                <a:path w="13538" h="33912">
                  <a:moveTo>
                    <a:pt x="0" y="33912"/>
                  </a:moveTo>
                  <a:cubicBezTo>
                    <a:pt x="1474" y="21614"/>
                    <a:pt x="5764" y="9718"/>
                    <a:pt x="13538" y="0"/>
                  </a:cubicBezTo>
                  <a:cubicBezTo>
                    <a:pt x="12064" y="12298"/>
                    <a:pt x="7774" y="24161"/>
                    <a:pt x="0" y="33912"/>
                  </a:cubicBezTo>
                  <a:close/>
                </a:path>
              </a:pathLst>
            </a:custGeom>
            <a:grpFill/>
            <a:ln w="3349" cap="flat">
              <a:noFill/>
              <a:prstDash val="solid"/>
              <a:miter/>
            </a:ln>
          </p:spPr>
          <p:txBody>
            <a:bodyPr rtlCol="0" anchor="ctr">
              <a:spAutoFit/>
            </a:bodyPr>
            <a:lstStyle/>
            <a:p>
              <a:endParaRPr lang="zh-CN" altLang="en-US"/>
            </a:p>
          </p:txBody>
        </p:sp>
        <p:sp>
          <p:nvSpPr>
            <p:cNvPr id="65" name="任意多边形: 形状 64">
              <a:extLst>
                <a:ext uri="{FF2B5EF4-FFF2-40B4-BE49-F238E27FC236}">
                  <a16:creationId xmlns:a16="http://schemas.microsoft.com/office/drawing/2014/main" id="{80FFA617-53CB-22F5-B8EB-9F5678B082FE}"/>
                </a:ext>
              </a:extLst>
            </p:cNvPr>
            <p:cNvSpPr/>
            <p:nvPr/>
          </p:nvSpPr>
          <p:spPr>
            <a:xfrm>
              <a:off x="6312180" y="4364887"/>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66" name="任意多边形: 形状 65">
              <a:extLst>
                <a:ext uri="{FF2B5EF4-FFF2-40B4-BE49-F238E27FC236}">
                  <a16:creationId xmlns:a16="http://schemas.microsoft.com/office/drawing/2014/main" id="{B075E9F7-9BAF-4A19-64D1-DDE04C944362}"/>
                </a:ext>
              </a:extLst>
            </p:cNvPr>
            <p:cNvSpPr/>
            <p:nvPr/>
          </p:nvSpPr>
          <p:spPr>
            <a:xfrm>
              <a:off x="6131226" y="4405099"/>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67" name="任意多边形: 形状 66">
              <a:extLst>
                <a:ext uri="{FF2B5EF4-FFF2-40B4-BE49-F238E27FC236}">
                  <a16:creationId xmlns:a16="http://schemas.microsoft.com/office/drawing/2014/main" id="{1C9BCD3C-69D7-395F-00E6-226BA00D7550}"/>
                </a:ext>
              </a:extLst>
            </p:cNvPr>
            <p:cNvSpPr/>
            <p:nvPr/>
          </p:nvSpPr>
          <p:spPr>
            <a:xfrm>
              <a:off x="6126270" y="4421732"/>
              <a:ext cx="7567" cy="8198"/>
            </a:xfrm>
            <a:custGeom>
              <a:avLst/>
              <a:gdLst>
                <a:gd name="connsiteX0" fmla="*/ 1564 w 7567"/>
                <a:gd name="connsiteY0" fmla="*/ 993 h 8198"/>
                <a:gd name="connsiteX1" fmla="*/ 5987 w 7567"/>
                <a:gd name="connsiteY1" fmla="*/ 7192 h 8198"/>
                <a:gd name="connsiteX2" fmla="*/ 1564 w 7567"/>
                <a:gd name="connsiteY2" fmla="*/ 993 h 8198"/>
              </a:gdLst>
              <a:ahLst/>
              <a:cxnLst>
                <a:cxn ang="0">
                  <a:pos x="connsiteX0" y="connsiteY0"/>
                </a:cxn>
                <a:cxn ang="0">
                  <a:pos x="connsiteX1" y="connsiteY1"/>
                </a:cxn>
                <a:cxn ang="0">
                  <a:pos x="connsiteX2" y="connsiteY2"/>
                </a:cxn>
              </a:cxnLst>
              <a:rect l="l" t="t" r="r" b="b"/>
              <a:pathLst>
                <a:path w="7567" h="8198">
                  <a:moveTo>
                    <a:pt x="1564" y="993"/>
                  </a:moveTo>
                  <a:cubicBezTo>
                    <a:pt x="5551" y="-2559"/>
                    <a:pt x="10008" y="4344"/>
                    <a:pt x="5987" y="7192"/>
                  </a:cubicBezTo>
                  <a:cubicBezTo>
                    <a:pt x="2100" y="10811"/>
                    <a:pt x="-2458" y="3707"/>
                    <a:pt x="1564" y="993"/>
                  </a:cubicBezTo>
                  <a:close/>
                </a:path>
              </a:pathLst>
            </a:custGeom>
            <a:grpFill/>
            <a:ln w="3349" cap="flat">
              <a:noFill/>
              <a:prstDash val="solid"/>
              <a:miter/>
            </a:ln>
          </p:spPr>
          <p:txBody>
            <a:bodyPr rtlCol="0" anchor="ctr">
              <a:spAutoFit/>
            </a:bodyPr>
            <a:lstStyle/>
            <a:p>
              <a:endParaRPr lang="zh-CN" altLang="en-US"/>
            </a:p>
          </p:txBody>
        </p:sp>
        <p:sp>
          <p:nvSpPr>
            <p:cNvPr id="68" name="任意多边形: 形状 67">
              <a:extLst>
                <a:ext uri="{FF2B5EF4-FFF2-40B4-BE49-F238E27FC236}">
                  <a16:creationId xmlns:a16="http://schemas.microsoft.com/office/drawing/2014/main" id="{8149C972-7465-7594-8528-5E06AA1232A3}"/>
                </a:ext>
              </a:extLst>
            </p:cNvPr>
            <p:cNvSpPr/>
            <p:nvPr/>
          </p:nvSpPr>
          <p:spPr>
            <a:xfrm>
              <a:off x="6290331" y="4424964"/>
              <a:ext cx="8560" cy="9077"/>
            </a:xfrm>
            <a:custGeom>
              <a:avLst/>
              <a:gdLst>
                <a:gd name="connsiteX0" fmla="*/ 1870 w 8560"/>
                <a:gd name="connsiteY0" fmla="*/ 945 h 9077"/>
                <a:gd name="connsiteX1" fmla="*/ 6661 w 8560"/>
                <a:gd name="connsiteY1" fmla="*/ 8150 h 9077"/>
                <a:gd name="connsiteX2" fmla="*/ 1870 w 8560"/>
                <a:gd name="connsiteY2" fmla="*/ 945 h 9077"/>
              </a:gdLst>
              <a:ahLst/>
              <a:cxnLst>
                <a:cxn ang="0">
                  <a:pos x="connsiteX0" y="connsiteY0"/>
                </a:cxn>
                <a:cxn ang="0">
                  <a:pos x="connsiteX1" y="connsiteY1"/>
                </a:cxn>
                <a:cxn ang="0">
                  <a:pos x="connsiteX2" y="connsiteY2"/>
                </a:cxn>
              </a:cxnLst>
              <a:rect l="l" t="t" r="r" b="b"/>
              <a:pathLst>
                <a:path w="8560" h="9077">
                  <a:moveTo>
                    <a:pt x="1870" y="945"/>
                  </a:moveTo>
                  <a:cubicBezTo>
                    <a:pt x="6427" y="-2708"/>
                    <a:pt x="11353"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69" name="任意多边形: 形状 68">
              <a:extLst>
                <a:ext uri="{FF2B5EF4-FFF2-40B4-BE49-F238E27FC236}">
                  <a16:creationId xmlns:a16="http://schemas.microsoft.com/office/drawing/2014/main" id="{FE7954DE-39A8-3342-DD77-DF0F34E65229}"/>
                </a:ext>
              </a:extLst>
            </p:cNvPr>
            <p:cNvSpPr/>
            <p:nvPr/>
          </p:nvSpPr>
          <p:spPr>
            <a:xfrm>
              <a:off x="7132027" y="4527511"/>
              <a:ext cx="29973" cy="146371"/>
            </a:xfrm>
            <a:custGeom>
              <a:avLst/>
              <a:gdLst>
                <a:gd name="connsiteX0" fmla="*/ 18732 w 29973"/>
                <a:gd name="connsiteY0" fmla="*/ 82233 h 146371"/>
                <a:gd name="connsiteX1" fmla="*/ 26909 w 29973"/>
                <a:gd name="connsiteY1" fmla="*/ 0 h 146371"/>
                <a:gd name="connsiteX2" fmla="*/ 8277 w 29973"/>
                <a:gd name="connsiteY2" fmla="*/ 146372 h 146371"/>
                <a:gd name="connsiteX3" fmla="*/ 17995 w 29973"/>
                <a:gd name="connsiteY3" fmla="*/ 109276 h 146371"/>
                <a:gd name="connsiteX4" fmla="*/ 8109 w 29973"/>
                <a:gd name="connsiteY4" fmla="*/ 113967 h 146371"/>
                <a:gd name="connsiteX5" fmla="*/ 0 w 29973"/>
                <a:gd name="connsiteY5" fmla="*/ 84747 h 146371"/>
                <a:gd name="connsiteX6" fmla="*/ 18732 w 29973"/>
                <a:gd name="connsiteY6" fmla="*/ 82233 h 14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3" h="146371">
                  <a:moveTo>
                    <a:pt x="18732" y="82233"/>
                  </a:moveTo>
                  <a:cubicBezTo>
                    <a:pt x="12667" y="54353"/>
                    <a:pt x="15415" y="26004"/>
                    <a:pt x="26909" y="0"/>
                  </a:cubicBezTo>
                  <a:cubicBezTo>
                    <a:pt x="34013" y="49193"/>
                    <a:pt x="29154" y="100932"/>
                    <a:pt x="8277" y="146372"/>
                  </a:cubicBezTo>
                  <a:cubicBezTo>
                    <a:pt x="10924" y="133839"/>
                    <a:pt x="14644" y="121574"/>
                    <a:pt x="17995" y="109276"/>
                  </a:cubicBezTo>
                  <a:cubicBezTo>
                    <a:pt x="14677" y="110784"/>
                    <a:pt x="11393" y="112359"/>
                    <a:pt x="8109" y="113967"/>
                  </a:cubicBezTo>
                  <a:cubicBezTo>
                    <a:pt x="5496" y="104182"/>
                    <a:pt x="2647" y="94498"/>
                    <a:pt x="0" y="84747"/>
                  </a:cubicBezTo>
                  <a:cubicBezTo>
                    <a:pt x="6199" y="83808"/>
                    <a:pt x="12466" y="83004"/>
                    <a:pt x="18732" y="82233"/>
                  </a:cubicBezTo>
                  <a:close/>
                </a:path>
              </a:pathLst>
            </a:custGeom>
            <a:grpFill/>
            <a:ln w="3349" cap="flat">
              <a:noFill/>
              <a:prstDash val="solid"/>
              <a:miter/>
            </a:ln>
          </p:spPr>
          <p:txBody>
            <a:bodyPr rtlCol="0" anchor="ctr">
              <a:spAutoFit/>
            </a:bodyPr>
            <a:lstStyle/>
            <a:p>
              <a:endParaRPr lang="zh-CN" altLang="en-US"/>
            </a:p>
          </p:txBody>
        </p:sp>
        <p:sp>
          <p:nvSpPr>
            <p:cNvPr id="70" name="任意多边形: 形状 69">
              <a:extLst>
                <a:ext uri="{FF2B5EF4-FFF2-40B4-BE49-F238E27FC236}">
                  <a16:creationId xmlns:a16="http://schemas.microsoft.com/office/drawing/2014/main" id="{B03054C6-FFC9-EDFE-9A40-0C597EC23D8B}"/>
                </a:ext>
              </a:extLst>
            </p:cNvPr>
            <p:cNvSpPr/>
            <p:nvPr/>
          </p:nvSpPr>
          <p:spPr>
            <a:xfrm>
              <a:off x="6291860" y="4636215"/>
              <a:ext cx="7539" cy="8159"/>
            </a:xfrm>
            <a:custGeom>
              <a:avLst/>
              <a:gdLst>
                <a:gd name="connsiteX0" fmla="*/ 1513 w 7539"/>
                <a:gd name="connsiteY0" fmla="*/ 706 h 8159"/>
                <a:gd name="connsiteX1" fmla="*/ 5936 w 7539"/>
                <a:gd name="connsiteY1" fmla="*/ 7542 h 8159"/>
                <a:gd name="connsiteX2" fmla="*/ 1513 w 7539"/>
                <a:gd name="connsiteY2" fmla="*/ 706 h 8159"/>
              </a:gdLst>
              <a:ahLst/>
              <a:cxnLst>
                <a:cxn ang="0">
                  <a:pos x="connsiteX0" y="connsiteY0"/>
                </a:cxn>
                <a:cxn ang="0">
                  <a:pos x="connsiteX1" y="connsiteY1"/>
                </a:cxn>
                <a:cxn ang="0">
                  <a:pos x="connsiteX2" y="connsiteY2"/>
                </a:cxn>
              </a:cxnLst>
              <a:rect l="l" t="t" r="r" b="b"/>
              <a:pathLst>
                <a:path w="7539" h="8159">
                  <a:moveTo>
                    <a:pt x="1513" y="706"/>
                  </a:moveTo>
                  <a:cubicBezTo>
                    <a:pt x="5635" y="-2243"/>
                    <a:pt x="9958" y="4828"/>
                    <a:pt x="5936" y="7542"/>
                  </a:cubicBezTo>
                  <a:cubicBezTo>
                    <a:pt x="1915" y="10257"/>
                    <a:pt x="-2341" y="3286"/>
                    <a:pt x="1513" y="706"/>
                  </a:cubicBezTo>
                  <a:close/>
                </a:path>
              </a:pathLst>
            </a:custGeom>
            <a:grpFill/>
            <a:ln w="3349" cap="flat">
              <a:noFill/>
              <a:prstDash val="solid"/>
              <a:miter/>
            </a:ln>
          </p:spPr>
          <p:txBody>
            <a:bodyPr rtlCol="0" anchor="ctr">
              <a:spAutoFit/>
            </a:bodyPr>
            <a:lstStyle/>
            <a:p>
              <a:endParaRPr lang="zh-CN" altLang="en-US"/>
            </a:p>
          </p:txBody>
        </p:sp>
        <p:sp>
          <p:nvSpPr>
            <p:cNvPr id="71" name="任意多边形: 形状 70">
              <a:extLst>
                <a:ext uri="{FF2B5EF4-FFF2-40B4-BE49-F238E27FC236}">
                  <a16:creationId xmlns:a16="http://schemas.microsoft.com/office/drawing/2014/main" id="{B0EF9257-F159-3637-B886-DA7D5F21A8D5}"/>
                </a:ext>
              </a:extLst>
            </p:cNvPr>
            <p:cNvSpPr/>
            <p:nvPr/>
          </p:nvSpPr>
          <p:spPr>
            <a:xfrm>
              <a:off x="6133009" y="4654315"/>
              <a:ext cx="8869" cy="10156"/>
            </a:xfrm>
            <a:custGeom>
              <a:avLst/>
              <a:gdLst>
                <a:gd name="connsiteX0" fmla="*/ 1895 w 8869"/>
                <a:gd name="connsiteY0" fmla="*/ 668 h 10156"/>
                <a:gd name="connsiteX1" fmla="*/ 6989 w 8869"/>
                <a:gd name="connsiteY1" fmla="*/ 9514 h 10156"/>
                <a:gd name="connsiteX2" fmla="*/ 1895 w 8869"/>
                <a:gd name="connsiteY2" fmla="*/ 668 h 10156"/>
              </a:gdLst>
              <a:ahLst/>
              <a:cxnLst>
                <a:cxn ang="0">
                  <a:pos x="connsiteX0" y="connsiteY0"/>
                </a:cxn>
                <a:cxn ang="0">
                  <a:pos x="connsiteX1" y="connsiteY1"/>
                </a:cxn>
                <a:cxn ang="0">
                  <a:pos x="connsiteX2" y="connsiteY2"/>
                </a:cxn>
              </a:cxnLst>
              <a:rect l="l" t="t" r="r" b="b"/>
              <a:pathLst>
                <a:path w="8869" h="10156">
                  <a:moveTo>
                    <a:pt x="1895" y="668"/>
                  </a:moveTo>
                  <a:cubicBezTo>
                    <a:pt x="7022" y="-2482"/>
                    <a:pt x="11546" y="6364"/>
                    <a:pt x="6989" y="9514"/>
                  </a:cubicBezTo>
                  <a:cubicBezTo>
                    <a:pt x="1862" y="12597"/>
                    <a:pt x="-2696" y="3750"/>
                    <a:pt x="1895" y="668"/>
                  </a:cubicBezTo>
                  <a:close/>
                </a:path>
              </a:pathLst>
            </a:custGeom>
            <a:grpFill/>
            <a:ln w="3349" cap="flat">
              <a:noFill/>
              <a:prstDash val="solid"/>
              <a:miter/>
            </a:ln>
          </p:spPr>
          <p:txBody>
            <a:bodyPr rtlCol="0" anchor="ctr">
              <a:spAutoFit/>
            </a:bodyPr>
            <a:lstStyle/>
            <a:p>
              <a:endParaRPr lang="zh-CN" altLang="en-US"/>
            </a:p>
          </p:txBody>
        </p:sp>
        <p:sp>
          <p:nvSpPr>
            <p:cNvPr id="72" name="任意多边形: 形状 71">
              <a:extLst>
                <a:ext uri="{FF2B5EF4-FFF2-40B4-BE49-F238E27FC236}">
                  <a16:creationId xmlns:a16="http://schemas.microsoft.com/office/drawing/2014/main" id="{1BD96E81-3A9C-E025-73F8-49F2E2182AF4}"/>
                </a:ext>
              </a:extLst>
            </p:cNvPr>
            <p:cNvSpPr/>
            <p:nvPr/>
          </p:nvSpPr>
          <p:spPr>
            <a:xfrm>
              <a:off x="6302320" y="4660311"/>
              <a:ext cx="16486" cy="24428"/>
            </a:xfrm>
            <a:custGeom>
              <a:avLst/>
              <a:gdLst>
                <a:gd name="connsiteX0" fmla="*/ 0 w 16486"/>
                <a:gd name="connsiteY0" fmla="*/ 0 h 24428"/>
                <a:gd name="connsiteX1" fmla="*/ 16487 w 16486"/>
                <a:gd name="connsiteY1" fmla="*/ 24429 h 24428"/>
                <a:gd name="connsiteX2" fmla="*/ 0 w 16486"/>
                <a:gd name="connsiteY2" fmla="*/ 0 h 24428"/>
              </a:gdLst>
              <a:ahLst/>
              <a:cxnLst>
                <a:cxn ang="0">
                  <a:pos x="connsiteX0" y="connsiteY0"/>
                </a:cxn>
                <a:cxn ang="0">
                  <a:pos x="connsiteX1" y="connsiteY1"/>
                </a:cxn>
                <a:cxn ang="0">
                  <a:pos x="connsiteX2" y="connsiteY2"/>
                </a:cxn>
              </a:cxnLst>
              <a:rect l="l" t="t" r="r" b="b"/>
              <a:pathLst>
                <a:path w="16486" h="24428">
                  <a:moveTo>
                    <a:pt x="0" y="0"/>
                  </a:moveTo>
                  <a:cubicBezTo>
                    <a:pt x="7238" y="6802"/>
                    <a:pt x="12901" y="15113"/>
                    <a:pt x="16487" y="24429"/>
                  </a:cubicBezTo>
                  <a:cubicBezTo>
                    <a:pt x="10522" y="16587"/>
                    <a:pt x="5094" y="8310"/>
                    <a:pt x="0" y="0"/>
                  </a:cubicBezTo>
                  <a:close/>
                </a:path>
              </a:pathLst>
            </a:custGeom>
            <a:grpFill/>
            <a:ln w="3349" cap="flat">
              <a:noFill/>
              <a:prstDash val="solid"/>
              <a:miter/>
            </a:ln>
          </p:spPr>
          <p:txBody>
            <a:bodyPr rtlCol="0" anchor="ctr">
              <a:spAutoFit/>
            </a:bodyPr>
            <a:lstStyle/>
            <a:p>
              <a:endParaRPr lang="zh-CN" altLang="en-US"/>
            </a:p>
          </p:txBody>
        </p:sp>
        <p:sp>
          <p:nvSpPr>
            <p:cNvPr id="73" name="任意多边形: 形状 72">
              <a:extLst>
                <a:ext uri="{FF2B5EF4-FFF2-40B4-BE49-F238E27FC236}">
                  <a16:creationId xmlns:a16="http://schemas.microsoft.com/office/drawing/2014/main" id="{5A1CADFF-528A-017B-12F9-3155B6AE69DF}"/>
                </a:ext>
              </a:extLst>
            </p:cNvPr>
            <p:cNvSpPr/>
            <p:nvPr/>
          </p:nvSpPr>
          <p:spPr>
            <a:xfrm>
              <a:off x="7119394" y="4680685"/>
              <a:ext cx="19770" cy="40480"/>
            </a:xfrm>
            <a:custGeom>
              <a:avLst/>
              <a:gdLst>
                <a:gd name="connsiteX0" fmla="*/ 0 w 19770"/>
                <a:gd name="connsiteY0" fmla="*/ 40480 h 40480"/>
                <a:gd name="connsiteX1" fmla="*/ 19771 w 19770"/>
                <a:gd name="connsiteY1" fmla="*/ 0 h 40480"/>
                <a:gd name="connsiteX2" fmla="*/ 0 w 19770"/>
                <a:gd name="connsiteY2" fmla="*/ 40480 h 40480"/>
              </a:gdLst>
              <a:ahLst/>
              <a:cxnLst>
                <a:cxn ang="0">
                  <a:pos x="connsiteX0" y="connsiteY0"/>
                </a:cxn>
                <a:cxn ang="0">
                  <a:pos x="connsiteX1" y="connsiteY1"/>
                </a:cxn>
                <a:cxn ang="0">
                  <a:pos x="connsiteX2" y="connsiteY2"/>
                </a:cxn>
              </a:cxnLst>
              <a:rect l="l" t="t" r="r" b="b"/>
              <a:pathLst>
                <a:path w="19770" h="40480">
                  <a:moveTo>
                    <a:pt x="0" y="40480"/>
                  </a:moveTo>
                  <a:cubicBezTo>
                    <a:pt x="4658" y="26138"/>
                    <a:pt x="10924" y="12231"/>
                    <a:pt x="19771" y="0"/>
                  </a:cubicBezTo>
                  <a:cubicBezTo>
                    <a:pt x="15515" y="14476"/>
                    <a:pt x="8579" y="28081"/>
                    <a:pt x="0" y="40480"/>
                  </a:cubicBezTo>
                  <a:close/>
                </a:path>
              </a:pathLst>
            </a:custGeom>
            <a:grpFill/>
            <a:ln w="3349" cap="flat">
              <a:noFill/>
              <a:prstDash val="solid"/>
              <a:miter/>
            </a:ln>
          </p:spPr>
          <p:txBody>
            <a:bodyPr rtlCol="0" anchor="ctr">
              <a:spAutoFit/>
            </a:bodyPr>
            <a:lstStyle/>
            <a:p>
              <a:endParaRPr lang="zh-CN" altLang="en-US"/>
            </a:p>
          </p:txBody>
        </p:sp>
        <p:sp>
          <p:nvSpPr>
            <p:cNvPr id="74" name="任意多边形: 形状 73">
              <a:extLst>
                <a:ext uri="{FF2B5EF4-FFF2-40B4-BE49-F238E27FC236}">
                  <a16:creationId xmlns:a16="http://schemas.microsoft.com/office/drawing/2014/main" id="{E544E060-9ACF-55A3-063F-5D4515BFD2C2}"/>
                </a:ext>
              </a:extLst>
            </p:cNvPr>
            <p:cNvSpPr/>
            <p:nvPr/>
          </p:nvSpPr>
          <p:spPr>
            <a:xfrm>
              <a:off x="6321915" y="4700636"/>
              <a:ext cx="5701" cy="5684"/>
            </a:xfrm>
            <a:custGeom>
              <a:avLst/>
              <a:gdLst>
                <a:gd name="connsiteX0" fmla="*/ 343 w 5701"/>
                <a:gd name="connsiteY0" fmla="*/ 323 h 5684"/>
                <a:gd name="connsiteX1" fmla="*/ 343 w 5701"/>
                <a:gd name="connsiteY1" fmla="*/ 323 h 5684"/>
              </a:gdLst>
              <a:ahLst/>
              <a:cxnLst>
                <a:cxn ang="0">
                  <a:pos x="connsiteX0" y="connsiteY0"/>
                </a:cxn>
                <a:cxn ang="0">
                  <a:pos x="connsiteX1" y="connsiteY1"/>
                </a:cxn>
              </a:cxnLst>
              <a:rect l="l" t="t" r="r" b="b"/>
              <a:pathLst>
                <a:path w="5701" h="5684">
                  <a:moveTo>
                    <a:pt x="343" y="323"/>
                  </a:moveTo>
                  <a:cubicBezTo>
                    <a:pt x="13714" y="-2425"/>
                    <a:pt x="-2505" y="13660"/>
                    <a:pt x="343" y="323"/>
                  </a:cubicBezTo>
                  <a:close/>
                </a:path>
              </a:pathLst>
            </a:custGeom>
            <a:grpFill/>
            <a:ln w="3349" cap="flat">
              <a:noFill/>
              <a:prstDash val="solid"/>
              <a:miter/>
            </a:ln>
          </p:spPr>
          <p:txBody>
            <a:bodyPr rtlCol="0" anchor="ctr">
              <a:spAutoFit/>
            </a:bodyPr>
            <a:lstStyle/>
            <a:p>
              <a:endParaRPr lang="zh-CN" altLang="en-US"/>
            </a:p>
          </p:txBody>
        </p:sp>
        <p:sp>
          <p:nvSpPr>
            <p:cNvPr id="75" name="任意多边形: 形状 74">
              <a:extLst>
                <a:ext uri="{FF2B5EF4-FFF2-40B4-BE49-F238E27FC236}">
                  <a16:creationId xmlns:a16="http://schemas.microsoft.com/office/drawing/2014/main" id="{436BBE47-60D8-BC61-F8CF-886401B7BE74}"/>
                </a:ext>
              </a:extLst>
            </p:cNvPr>
            <p:cNvSpPr/>
            <p:nvPr/>
          </p:nvSpPr>
          <p:spPr>
            <a:xfrm>
              <a:off x="7071113" y="4733255"/>
              <a:ext cx="8539" cy="9077"/>
            </a:xfrm>
            <a:custGeom>
              <a:avLst/>
              <a:gdLst>
                <a:gd name="connsiteX0" fmla="*/ 1870 w 8539"/>
                <a:gd name="connsiteY0" fmla="*/ 945 h 9077"/>
                <a:gd name="connsiteX1" fmla="*/ 6661 w 8539"/>
                <a:gd name="connsiteY1" fmla="*/ 8150 h 9077"/>
                <a:gd name="connsiteX2" fmla="*/ 1870 w 8539"/>
                <a:gd name="connsiteY2" fmla="*/ 945 h 9077"/>
              </a:gdLst>
              <a:ahLst/>
              <a:cxnLst>
                <a:cxn ang="0">
                  <a:pos x="connsiteX0" y="connsiteY0"/>
                </a:cxn>
                <a:cxn ang="0">
                  <a:pos x="connsiteX1" y="connsiteY1"/>
                </a:cxn>
                <a:cxn ang="0">
                  <a:pos x="connsiteX2" y="connsiteY2"/>
                </a:cxn>
              </a:cxnLst>
              <a:rect l="l" t="t" r="r" b="b"/>
              <a:pathLst>
                <a:path w="8539" h="9077">
                  <a:moveTo>
                    <a:pt x="1870" y="945"/>
                  </a:moveTo>
                  <a:cubicBezTo>
                    <a:pt x="6393" y="-2708"/>
                    <a:pt x="11319"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6" name="任意多边形: 形状 75">
              <a:extLst>
                <a:ext uri="{FF2B5EF4-FFF2-40B4-BE49-F238E27FC236}">
                  <a16:creationId xmlns:a16="http://schemas.microsoft.com/office/drawing/2014/main" id="{3FD9D2C6-5E62-0EF7-A7FB-BC5EF1DF85D7}"/>
                </a:ext>
              </a:extLst>
            </p:cNvPr>
            <p:cNvSpPr/>
            <p:nvPr/>
          </p:nvSpPr>
          <p:spPr>
            <a:xfrm>
              <a:off x="6166866" y="4744388"/>
              <a:ext cx="6876" cy="20943"/>
            </a:xfrm>
            <a:custGeom>
              <a:avLst/>
              <a:gdLst>
                <a:gd name="connsiteX0" fmla="*/ 6876 w 6876"/>
                <a:gd name="connsiteY0" fmla="*/ 20944 h 20943"/>
                <a:gd name="connsiteX1" fmla="*/ 1045 w 6876"/>
                <a:gd name="connsiteY1" fmla="*/ 0 h 20943"/>
                <a:gd name="connsiteX2" fmla="*/ 6876 w 6876"/>
                <a:gd name="connsiteY2" fmla="*/ 20944 h 20943"/>
              </a:gdLst>
              <a:ahLst/>
              <a:cxnLst>
                <a:cxn ang="0">
                  <a:pos x="connsiteX0" y="connsiteY0"/>
                </a:cxn>
                <a:cxn ang="0">
                  <a:pos x="connsiteX1" y="connsiteY1"/>
                </a:cxn>
                <a:cxn ang="0">
                  <a:pos x="connsiteX2" y="connsiteY2"/>
                </a:cxn>
              </a:cxnLst>
              <a:rect l="l" t="t" r="r" b="b"/>
              <a:pathLst>
                <a:path w="6876" h="20943">
                  <a:moveTo>
                    <a:pt x="6876" y="20944"/>
                  </a:moveTo>
                  <a:cubicBezTo>
                    <a:pt x="1313" y="15113"/>
                    <a:pt x="-1736" y="7908"/>
                    <a:pt x="1045" y="0"/>
                  </a:cubicBezTo>
                  <a:cubicBezTo>
                    <a:pt x="3190" y="6870"/>
                    <a:pt x="5234" y="13840"/>
                    <a:pt x="6876" y="20944"/>
                  </a:cubicBezTo>
                  <a:close/>
                </a:path>
              </a:pathLst>
            </a:custGeom>
            <a:grpFill/>
            <a:ln w="3349" cap="flat">
              <a:noFill/>
              <a:prstDash val="solid"/>
              <a:miter/>
            </a:ln>
          </p:spPr>
          <p:txBody>
            <a:bodyPr rtlCol="0" anchor="ctr">
              <a:spAutoFit/>
            </a:bodyPr>
            <a:lstStyle/>
            <a:p>
              <a:endParaRPr lang="zh-CN" altLang="en-US"/>
            </a:p>
          </p:txBody>
        </p:sp>
        <p:sp>
          <p:nvSpPr>
            <p:cNvPr id="77" name="任意多边形: 形状 76">
              <a:extLst>
                <a:ext uri="{FF2B5EF4-FFF2-40B4-BE49-F238E27FC236}">
                  <a16:creationId xmlns:a16="http://schemas.microsoft.com/office/drawing/2014/main" id="{3A23C216-E31B-9ED4-7DC8-F44803AE28E9}"/>
                </a:ext>
              </a:extLst>
            </p:cNvPr>
            <p:cNvSpPr/>
            <p:nvPr/>
          </p:nvSpPr>
          <p:spPr>
            <a:xfrm>
              <a:off x="7048185" y="4755010"/>
              <a:ext cx="14107" cy="19234"/>
            </a:xfrm>
            <a:custGeom>
              <a:avLst/>
              <a:gdLst>
                <a:gd name="connsiteX0" fmla="*/ 0 w 14107"/>
                <a:gd name="connsiteY0" fmla="*/ 19235 h 19234"/>
                <a:gd name="connsiteX1" fmla="*/ 14108 w 14107"/>
                <a:gd name="connsiteY1" fmla="*/ 0 h 19234"/>
                <a:gd name="connsiteX2" fmla="*/ 0 w 14107"/>
                <a:gd name="connsiteY2" fmla="*/ 19235 h 19234"/>
              </a:gdLst>
              <a:ahLst/>
              <a:cxnLst>
                <a:cxn ang="0">
                  <a:pos x="connsiteX0" y="connsiteY0"/>
                </a:cxn>
                <a:cxn ang="0">
                  <a:pos x="connsiteX1" y="connsiteY1"/>
                </a:cxn>
                <a:cxn ang="0">
                  <a:pos x="connsiteX2" y="connsiteY2"/>
                </a:cxn>
              </a:cxnLst>
              <a:rect l="l" t="t" r="r" b="b"/>
              <a:pathLst>
                <a:path w="14107" h="19234">
                  <a:moveTo>
                    <a:pt x="0" y="19235"/>
                  </a:moveTo>
                  <a:cubicBezTo>
                    <a:pt x="4088" y="12365"/>
                    <a:pt x="8780" y="5931"/>
                    <a:pt x="14108" y="0"/>
                  </a:cubicBezTo>
                  <a:cubicBezTo>
                    <a:pt x="9952" y="6769"/>
                    <a:pt x="5295" y="13236"/>
                    <a:pt x="0" y="19235"/>
                  </a:cubicBezTo>
                  <a:close/>
                </a:path>
              </a:pathLst>
            </a:custGeom>
            <a:grpFill/>
            <a:ln w="3349" cap="flat">
              <a:noFill/>
              <a:prstDash val="solid"/>
              <a:miter/>
            </a:ln>
          </p:spPr>
          <p:txBody>
            <a:bodyPr rtlCol="0" anchor="ctr">
              <a:spAutoFit/>
            </a:bodyPr>
            <a:lstStyle/>
            <a:p>
              <a:endParaRPr lang="zh-CN" altLang="en-US"/>
            </a:p>
          </p:txBody>
        </p:sp>
        <p:sp>
          <p:nvSpPr>
            <p:cNvPr id="78" name="任意多边形: 形状 77">
              <a:extLst>
                <a:ext uri="{FF2B5EF4-FFF2-40B4-BE49-F238E27FC236}">
                  <a16:creationId xmlns:a16="http://schemas.microsoft.com/office/drawing/2014/main" id="{B0E3CF16-DF11-E682-0872-C547EBB0F06D}"/>
                </a:ext>
              </a:extLst>
            </p:cNvPr>
            <p:cNvSpPr/>
            <p:nvPr/>
          </p:nvSpPr>
          <p:spPr>
            <a:xfrm>
              <a:off x="7052148" y="4771832"/>
              <a:ext cx="9456" cy="12091"/>
            </a:xfrm>
            <a:custGeom>
              <a:avLst/>
              <a:gdLst>
                <a:gd name="connsiteX0" fmla="*/ 7129 w 9456"/>
                <a:gd name="connsiteY0" fmla="*/ 0 h 12091"/>
                <a:gd name="connsiteX1" fmla="*/ 1030 w 9456"/>
                <a:gd name="connsiteY1" fmla="*/ 11863 h 12091"/>
                <a:gd name="connsiteX2" fmla="*/ 7129 w 9456"/>
                <a:gd name="connsiteY2" fmla="*/ 0 h 12091"/>
              </a:gdLst>
              <a:ahLst/>
              <a:cxnLst>
                <a:cxn ang="0">
                  <a:pos x="connsiteX0" y="connsiteY0"/>
                </a:cxn>
                <a:cxn ang="0">
                  <a:pos x="connsiteX1" y="connsiteY1"/>
                </a:cxn>
                <a:cxn ang="0">
                  <a:pos x="connsiteX2" y="connsiteY2"/>
                </a:cxn>
              </a:cxnLst>
              <a:rect l="l" t="t" r="r" b="b"/>
              <a:pathLst>
                <a:path w="9456" h="12091">
                  <a:moveTo>
                    <a:pt x="7129" y="0"/>
                  </a:moveTo>
                  <a:cubicBezTo>
                    <a:pt x="13094" y="2413"/>
                    <a:pt x="6325" y="13840"/>
                    <a:pt x="1030" y="11863"/>
                  </a:cubicBezTo>
                  <a:cubicBezTo>
                    <a:pt x="-2019" y="7473"/>
                    <a:pt x="2203" y="603"/>
                    <a:pt x="7129" y="0"/>
                  </a:cubicBezTo>
                  <a:close/>
                </a:path>
              </a:pathLst>
            </a:custGeom>
            <a:grpFill/>
            <a:ln w="3349" cap="flat">
              <a:noFill/>
              <a:prstDash val="solid"/>
              <a:miter/>
            </a:ln>
          </p:spPr>
          <p:txBody>
            <a:bodyPr rtlCol="0" anchor="ctr">
              <a:spAutoFit/>
            </a:bodyPr>
            <a:lstStyle/>
            <a:p>
              <a:endParaRPr lang="zh-CN" altLang="en-US"/>
            </a:p>
          </p:txBody>
        </p:sp>
        <p:sp>
          <p:nvSpPr>
            <p:cNvPr id="79" name="任意多边形: 形状 78">
              <a:extLst>
                <a:ext uri="{FF2B5EF4-FFF2-40B4-BE49-F238E27FC236}">
                  <a16:creationId xmlns:a16="http://schemas.microsoft.com/office/drawing/2014/main" id="{93D12D3F-F2D0-8974-CD92-6AB34BDA6979}"/>
                </a:ext>
              </a:extLst>
            </p:cNvPr>
            <p:cNvSpPr/>
            <p:nvPr/>
          </p:nvSpPr>
          <p:spPr>
            <a:xfrm>
              <a:off x="7062823" y="4772000"/>
              <a:ext cx="9102" cy="12503"/>
            </a:xfrm>
            <a:custGeom>
              <a:avLst/>
              <a:gdLst>
                <a:gd name="connsiteX0" fmla="*/ 6607 w 9102"/>
                <a:gd name="connsiteY0" fmla="*/ 0 h 12503"/>
                <a:gd name="connsiteX1" fmla="*/ 1011 w 9102"/>
                <a:gd name="connsiteY1" fmla="*/ 12265 h 12503"/>
                <a:gd name="connsiteX2" fmla="*/ 6607 w 9102"/>
                <a:gd name="connsiteY2" fmla="*/ 0 h 12503"/>
              </a:gdLst>
              <a:ahLst/>
              <a:cxnLst>
                <a:cxn ang="0">
                  <a:pos x="connsiteX0" y="connsiteY0"/>
                </a:cxn>
                <a:cxn ang="0">
                  <a:pos x="connsiteX1" y="connsiteY1"/>
                </a:cxn>
                <a:cxn ang="0">
                  <a:pos x="connsiteX2" y="connsiteY2"/>
                </a:cxn>
              </a:cxnLst>
              <a:rect l="l" t="t" r="r" b="b"/>
              <a:pathLst>
                <a:path w="9102" h="12503">
                  <a:moveTo>
                    <a:pt x="6607" y="0"/>
                  </a:moveTo>
                  <a:cubicBezTo>
                    <a:pt x="12606" y="2245"/>
                    <a:pt x="6607" y="14342"/>
                    <a:pt x="1011" y="12265"/>
                  </a:cubicBezTo>
                  <a:cubicBezTo>
                    <a:pt x="-1871" y="7975"/>
                    <a:pt x="1849" y="1072"/>
                    <a:pt x="6607" y="0"/>
                  </a:cubicBezTo>
                  <a:close/>
                </a:path>
              </a:pathLst>
            </a:custGeom>
            <a:grpFill/>
            <a:ln w="3349" cap="flat">
              <a:noFill/>
              <a:prstDash val="solid"/>
              <a:miter/>
            </a:ln>
          </p:spPr>
          <p:txBody>
            <a:bodyPr rtlCol="0" anchor="ctr">
              <a:spAutoFit/>
            </a:bodyPr>
            <a:lstStyle/>
            <a:p>
              <a:endParaRPr lang="zh-CN" altLang="en-US"/>
            </a:p>
          </p:txBody>
        </p:sp>
        <p:sp>
          <p:nvSpPr>
            <p:cNvPr id="80" name="任意多边形: 形状 79">
              <a:extLst>
                <a:ext uri="{FF2B5EF4-FFF2-40B4-BE49-F238E27FC236}">
                  <a16:creationId xmlns:a16="http://schemas.microsoft.com/office/drawing/2014/main" id="{1F411FB5-0C46-E7BB-3925-B0898622DDB6}"/>
                </a:ext>
              </a:extLst>
            </p:cNvPr>
            <p:cNvSpPr/>
            <p:nvPr/>
          </p:nvSpPr>
          <p:spPr>
            <a:xfrm>
              <a:off x="7034159" y="4781818"/>
              <a:ext cx="6234" cy="5731"/>
            </a:xfrm>
            <a:custGeom>
              <a:avLst/>
              <a:gdLst>
                <a:gd name="connsiteX0" fmla="*/ 1762 w 6234"/>
                <a:gd name="connsiteY0" fmla="*/ 0 h 5731"/>
                <a:gd name="connsiteX1" fmla="*/ 1762 w 6234"/>
                <a:gd name="connsiteY1" fmla="*/ 0 h 5731"/>
              </a:gdLst>
              <a:ahLst/>
              <a:cxnLst>
                <a:cxn ang="0">
                  <a:pos x="connsiteX0" y="connsiteY0"/>
                </a:cxn>
                <a:cxn ang="0">
                  <a:pos x="connsiteX1" y="connsiteY1"/>
                </a:cxn>
              </a:cxnLst>
              <a:rect l="l" t="t" r="r" b="b"/>
              <a:pathLst>
                <a:path w="6234" h="5731">
                  <a:moveTo>
                    <a:pt x="1762" y="0"/>
                  </a:moveTo>
                  <a:cubicBezTo>
                    <a:pt x="14931" y="2580"/>
                    <a:pt x="-5945" y="11494"/>
                    <a:pt x="1762" y="0"/>
                  </a:cubicBezTo>
                  <a:close/>
                </a:path>
              </a:pathLst>
            </a:custGeom>
            <a:grpFill/>
            <a:ln w="3349" cap="flat">
              <a:noFill/>
              <a:prstDash val="solid"/>
              <a:miter/>
            </a:ln>
          </p:spPr>
          <p:txBody>
            <a:bodyPr rtlCol="0" anchor="ctr">
              <a:spAutoFit/>
            </a:bodyPr>
            <a:lstStyle/>
            <a:p>
              <a:endParaRPr lang="zh-CN" altLang="en-US"/>
            </a:p>
          </p:txBody>
        </p:sp>
        <p:sp>
          <p:nvSpPr>
            <p:cNvPr id="81" name="任意多边形: 形状 80">
              <a:extLst>
                <a:ext uri="{FF2B5EF4-FFF2-40B4-BE49-F238E27FC236}">
                  <a16:creationId xmlns:a16="http://schemas.microsoft.com/office/drawing/2014/main" id="{26D40B32-3C04-B50C-4C03-B69C785AE783}"/>
                </a:ext>
              </a:extLst>
            </p:cNvPr>
            <p:cNvSpPr/>
            <p:nvPr/>
          </p:nvSpPr>
          <p:spPr>
            <a:xfrm>
              <a:off x="7025608" y="4790238"/>
              <a:ext cx="5721" cy="5721"/>
            </a:xfrm>
            <a:custGeom>
              <a:avLst/>
              <a:gdLst>
                <a:gd name="connsiteX0" fmla="*/ 393 w 5721"/>
                <a:gd name="connsiteY0" fmla="*/ 393 h 5721"/>
                <a:gd name="connsiteX1" fmla="*/ 393 w 5721"/>
                <a:gd name="connsiteY1" fmla="*/ 393 h 5721"/>
              </a:gdLst>
              <a:ahLst/>
              <a:cxnLst>
                <a:cxn ang="0">
                  <a:pos x="connsiteX0" y="connsiteY0"/>
                </a:cxn>
                <a:cxn ang="0">
                  <a:pos x="connsiteX1" y="connsiteY1"/>
                </a:cxn>
              </a:cxnLst>
              <a:rect l="l" t="t" r="r" b="b"/>
              <a:pathLst>
                <a:path w="5721" h="5721">
                  <a:moveTo>
                    <a:pt x="393" y="393"/>
                  </a:moveTo>
                  <a:cubicBezTo>
                    <a:pt x="13797" y="-2690"/>
                    <a:pt x="-2690" y="13797"/>
                    <a:pt x="393" y="393"/>
                  </a:cubicBezTo>
                  <a:close/>
                </a:path>
              </a:pathLst>
            </a:custGeom>
            <a:grpFill/>
            <a:ln w="3349" cap="flat">
              <a:noFill/>
              <a:prstDash val="solid"/>
              <a:miter/>
            </a:ln>
          </p:spPr>
          <p:txBody>
            <a:bodyPr rtlCol="0" anchor="ctr">
              <a:spAutoFit/>
            </a:bodyPr>
            <a:lstStyle/>
            <a:p>
              <a:endParaRPr lang="zh-CN" altLang="en-US"/>
            </a:p>
          </p:txBody>
        </p:sp>
        <p:sp>
          <p:nvSpPr>
            <p:cNvPr id="82" name="任意多边形: 形状 81">
              <a:extLst>
                <a:ext uri="{FF2B5EF4-FFF2-40B4-BE49-F238E27FC236}">
                  <a16:creationId xmlns:a16="http://schemas.microsoft.com/office/drawing/2014/main" id="{BE657C47-3D2F-9230-9C99-1DB7A1168FE3}"/>
                </a:ext>
              </a:extLst>
            </p:cNvPr>
            <p:cNvSpPr/>
            <p:nvPr/>
          </p:nvSpPr>
          <p:spPr>
            <a:xfrm>
              <a:off x="6907041" y="4807018"/>
              <a:ext cx="140071" cy="119999"/>
            </a:xfrm>
            <a:custGeom>
              <a:avLst/>
              <a:gdLst>
                <a:gd name="connsiteX0" fmla="*/ 80390 w 140071"/>
                <a:gd name="connsiteY0" fmla="*/ 52745 h 119999"/>
                <a:gd name="connsiteX1" fmla="*/ 140072 w 140071"/>
                <a:gd name="connsiteY1" fmla="*/ 0 h 119999"/>
                <a:gd name="connsiteX2" fmla="*/ 0 w 140071"/>
                <a:gd name="connsiteY2" fmla="*/ 119999 h 119999"/>
                <a:gd name="connsiteX3" fmla="*/ 80390 w 140071"/>
                <a:gd name="connsiteY3" fmla="*/ 52745 h 119999"/>
              </a:gdLst>
              <a:ahLst/>
              <a:cxnLst>
                <a:cxn ang="0">
                  <a:pos x="connsiteX0" y="connsiteY0"/>
                </a:cxn>
                <a:cxn ang="0">
                  <a:pos x="connsiteX1" y="connsiteY1"/>
                </a:cxn>
                <a:cxn ang="0">
                  <a:pos x="connsiteX2" y="connsiteY2"/>
                </a:cxn>
                <a:cxn ang="0">
                  <a:pos x="connsiteX3" y="connsiteY3"/>
                </a:cxn>
              </a:cxnLst>
              <a:rect l="l" t="t" r="r" b="b"/>
              <a:pathLst>
                <a:path w="140071" h="119999">
                  <a:moveTo>
                    <a:pt x="80390" y="52745"/>
                  </a:moveTo>
                  <a:cubicBezTo>
                    <a:pt x="103948" y="39542"/>
                    <a:pt x="118759" y="16085"/>
                    <a:pt x="140072" y="0"/>
                  </a:cubicBezTo>
                  <a:cubicBezTo>
                    <a:pt x="103780" y="50198"/>
                    <a:pt x="58408" y="96375"/>
                    <a:pt x="0" y="119999"/>
                  </a:cubicBezTo>
                  <a:cubicBezTo>
                    <a:pt x="19905" y="90377"/>
                    <a:pt x="52242" y="73353"/>
                    <a:pt x="80390" y="52745"/>
                  </a:cubicBezTo>
                  <a:close/>
                </a:path>
              </a:pathLst>
            </a:custGeom>
            <a:grpFill/>
            <a:ln w="3349" cap="flat">
              <a:noFill/>
              <a:prstDash val="solid"/>
              <a:miter/>
            </a:ln>
          </p:spPr>
          <p:txBody>
            <a:bodyPr rtlCol="0" anchor="ctr">
              <a:spAutoFit/>
            </a:bodyPr>
            <a:lstStyle/>
            <a:p>
              <a:endParaRPr lang="zh-CN" altLang="en-US"/>
            </a:p>
          </p:txBody>
        </p:sp>
        <p:sp>
          <p:nvSpPr>
            <p:cNvPr id="83" name="任意多边形: 形状 82">
              <a:extLst>
                <a:ext uri="{FF2B5EF4-FFF2-40B4-BE49-F238E27FC236}">
                  <a16:creationId xmlns:a16="http://schemas.microsoft.com/office/drawing/2014/main" id="{1B3919A2-AE3D-115F-BBF3-8645596D7665}"/>
                </a:ext>
              </a:extLst>
            </p:cNvPr>
            <p:cNvSpPr/>
            <p:nvPr/>
          </p:nvSpPr>
          <p:spPr>
            <a:xfrm>
              <a:off x="6402693" y="4810984"/>
              <a:ext cx="9027" cy="8450"/>
            </a:xfrm>
            <a:custGeom>
              <a:avLst/>
              <a:gdLst>
                <a:gd name="connsiteX0" fmla="*/ 828 w 9027"/>
                <a:gd name="connsiteY0" fmla="*/ 1227 h 8450"/>
                <a:gd name="connsiteX1" fmla="*/ 8200 w 9027"/>
                <a:gd name="connsiteY1" fmla="*/ 7259 h 8450"/>
                <a:gd name="connsiteX2" fmla="*/ 828 w 9027"/>
                <a:gd name="connsiteY2" fmla="*/ 1227 h 8450"/>
              </a:gdLst>
              <a:ahLst/>
              <a:cxnLst>
                <a:cxn ang="0">
                  <a:pos x="connsiteX0" y="connsiteY0"/>
                </a:cxn>
                <a:cxn ang="0">
                  <a:pos x="connsiteX1" y="connsiteY1"/>
                </a:cxn>
                <a:cxn ang="0">
                  <a:pos x="connsiteX2" y="connsiteY2"/>
                </a:cxn>
              </a:cxnLst>
              <a:rect l="l" t="t" r="r" b="b"/>
              <a:pathLst>
                <a:path w="9027" h="8450">
                  <a:moveTo>
                    <a:pt x="828" y="1227"/>
                  </a:moveTo>
                  <a:cubicBezTo>
                    <a:pt x="4313" y="-2492"/>
                    <a:pt x="11450" y="3037"/>
                    <a:pt x="8200" y="7259"/>
                  </a:cubicBezTo>
                  <a:cubicBezTo>
                    <a:pt x="4715" y="10912"/>
                    <a:pt x="-2423" y="5383"/>
                    <a:pt x="828" y="1227"/>
                  </a:cubicBezTo>
                  <a:close/>
                </a:path>
              </a:pathLst>
            </a:custGeom>
            <a:grpFill/>
            <a:ln w="3349" cap="flat">
              <a:noFill/>
              <a:prstDash val="solid"/>
              <a:miter/>
            </a:ln>
          </p:spPr>
          <p:txBody>
            <a:bodyPr rtlCol="0" anchor="ctr">
              <a:spAutoFit/>
            </a:bodyPr>
            <a:lstStyle/>
            <a:p>
              <a:endParaRPr lang="zh-CN" altLang="en-US"/>
            </a:p>
          </p:txBody>
        </p:sp>
        <p:sp>
          <p:nvSpPr>
            <p:cNvPr id="84" name="任意多边形: 形状 83">
              <a:extLst>
                <a:ext uri="{FF2B5EF4-FFF2-40B4-BE49-F238E27FC236}">
                  <a16:creationId xmlns:a16="http://schemas.microsoft.com/office/drawing/2014/main" id="{F74A1A51-ABAF-76E2-0049-4B59123D4758}"/>
                </a:ext>
              </a:extLst>
            </p:cNvPr>
            <p:cNvSpPr/>
            <p:nvPr/>
          </p:nvSpPr>
          <p:spPr>
            <a:xfrm>
              <a:off x="6425572" y="4830224"/>
              <a:ext cx="6827" cy="6832"/>
            </a:xfrm>
            <a:custGeom>
              <a:avLst/>
              <a:gdLst>
                <a:gd name="connsiteX0" fmla="*/ 635 w 6827"/>
                <a:gd name="connsiteY0" fmla="*/ 653 h 6832"/>
                <a:gd name="connsiteX1" fmla="*/ 6197 w 6827"/>
                <a:gd name="connsiteY1" fmla="*/ 6216 h 6832"/>
                <a:gd name="connsiteX2" fmla="*/ 635 w 6827"/>
                <a:gd name="connsiteY2" fmla="*/ 653 h 6832"/>
              </a:gdLst>
              <a:ahLst/>
              <a:cxnLst>
                <a:cxn ang="0">
                  <a:pos x="connsiteX0" y="connsiteY0"/>
                </a:cxn>
                <a:cxn ang="0">
                  <a:pos x="connsiteX1" y="connsiteY1"/>
                </a:cxn>
                <a:cxn ang="0">
                  <a:pos x="connsiteX2" y="connsiteY2"/>
                </a:cxn>
              </a:cxnLst>
              <a:rect l="l" t="t" r="r" b="b"/>
              <a:pathLst>
                <a:path w="6827" h="6832">
                  <a:moveTo>
                    <a:pt x="635" y="653"/>
                  </a:moveTo>
                  <a:cubicBezTo>
                    <a:pt x="6063" y="-1123"/>
                    <a:pt x="7940" y="720"/>
                    <a:pt x="6197" y="6216"/>
                  </a:cubicBezTo>
                  <a:cubicBezTo>
                    <a:pt x="735" y="7925"/>
                    <a:pt x="-1108" y="6082"/>
                    <a:pt x="635" y="653"/>
                  </a:cubicBezTo>
                  <a:close/>
                </a:path>
              </a:pathLst>
            </a:custGeom>
            <a:grpFill/>
            <a:ln w="3349" cap="flat">
              <a:noFill/>
              <a:prstDash val="solid"/>
              <a:miter/>
            </a:ln>
          </p:spPr>
          <p:txBody>
            <a:bodyPr rtlCol="0" anchor="ctr">
              <a:spAutoFit/>
            </a:bodyPr>
            <a:lstStyle/>
            <a:p>
              <a:endParaRPr lang="zh-CN" altLang="en-US"/>
            </a:p>
          </p:txBody>
        </p:sp>
        <p:sp>
          <p:nvSpPr>
            <p:cNvPr id="85" name="任意多边形: 形状 84">
              <a:extLst>
                <a:ext uri="{FF2B5EF4-FFF2-40B4-BE49-F238E27FC236}">
                  <a16:creationId xmlns:a16="http://schemas.microsoft.com/office/drawing/2014/main" id="{C0BD2222-0A75-64F3-8B5E-4F443508444C}"/>
                </a:ext>
              </a:extLst>
            </p:cNvPr>
            <p:cNvSpPr/>
            <p:nvPr/>
          </p:nvSpPr>
          <p:spPr>
            <a:xfrm>
              <a:off x="6982149" y="4830345"/>
              <a:ext cx="8389" cy="8818"/>
            </a:xfrm>
            <a:custGeom>
              <a:avLst/>
              <a:gdLst>
                <a:gd name="connsiteX0" fmla="*/ 3473 w 8389"/>
                <a:gd name="connsiteY0" fmla="*/ 331 h 8818"/>
                <a:gd name="connsiteX1" fmla="*/ 4947 w 8389"/>
                <a:gd name="connsiteY1" fmla="*/ 8474 h 8818"/>
                <a:gd name="connsiteX2" fmla="*/ 3473 w 8389"/>
                <a:gd name="connsiteY2" fmla="*/ 331 h 8818"/>
              </a:gdLst>
              <a:ahLst/>
              <a:cxnLst>
                <a:cxn ang="0">
                  <a:pos x="connsiteX0" y="connsiteY0"/>
                </a:cxn>
                <a:cxn ang="0">
                  <a:pos x="connsiteX1" y="connsiteY1"/>
                </a:cxn>
                <a:cxn ang="0">
                  <a:pos x="connsiteX2" y="connsiteY2"/>
                </a:cxn>
              </a:cxnLst>
              <a:rect l="l" t="t" r="r" b="b"/>
              <a:pathLst>
                <a:path w="8389" h="8818">
                  <a:moveTo>
                    <a:pt x="3473" y="331"/>
                  </a:moveTo>
                  <a:cubicBezTo>
                    <a:pt x="9303" y="-1847"/>
                    <a:pt x="10141" y="7401"/>
                    <a:pt x="4947" y="8474"/>
                  </a:cubicBezTo>
                  <a:cubicBezTo>
                    <a:pt x="-850" y="10719"/>
                    <a:pt x="-1822" y="1303"/>
                    <a:pt x="3473" y="331"/>
                  </a:cubicBezTo>
                  <a:close/>
                </a:path>
              </a:pathLst>
            </a:custGeom>
            <a:grpFill/>
            <a:ln w="3349" cap="flat">
              <a:noFill/>
              <a:prstDash val="solid"/>
              <a:miter/>
            </a:ln>
          </p:spPr>
          <p:txBody>
            <a:bodyPr rtlCol="0" anchor="ctr">
              <a:spAutoFit/>
            </a:bodyPr>
            <a:lstStyle/>
            <a:p>
              <a:endParaRPr lang="zh-CN" altLang="en-US"/>
            </a:p>
          </p:txBody>
        </p:sp>
        <p:sp>
          <p:nvSpPr>
            <p:cNvPr id="86" name="任意多边形: 形状 85">
              <a:extLst>
                <a:ext uri="{FF2B5EF4-FFF2-40B4-BE49-F238E27FC236}">
                  <a16:creationId xmlns:a16="http://schemas.microsoft.com/office/drawing/2014/main" id="{E332A19E-9F1A-59BB-1195-0644C27AADDF}"/>
                </a:ext>
              </a:extLst>
            </p:cNvPr>
            <p:cNvSpPr/>
            <p:nvPr/>
          </p:nvSpPr>
          <p:spPr>
            <a:xfrm>
              <a:off x="6917161" y="4865828"/>
              <a:ext cx="28617" cy="18933"/>
            </a:xfrm>
            <a:custGeom>
              <a:avLst/>
              <a:gdLst>
                <a:gd name="connsiteX0" fmla="*/ 0 w 28617"/>
                <a:gd name="connsiteY0" fmla="*/ 18933 h 18933"/>
                <a:gd name="connsiteX1" fmla="*/ 28618 w 28617"/>
                <a:gd name="connsiteY1" fmla="*/ 0 h 18933"/>
                <a:gd name="connsiteX2" fmla="*/ 0 w 28617"/>
                <a:gd name="connsiteY2" fmla="*/ 18933 h 18933"/>
              </a:gdLst>
              <a:ahLst/>
              <a:cxnLst>
                <a:cxn ang="0">
                  <a:pos x="connsiteX0" y="connsiteY0"/>
                </a:cxn>
                <a:cxn ang="0">
                  <a:pos x="connsiteX1" y="connsiteY1"/>
                </a:cxn>
                <a:cxn ang="0">
                  <a:pos x="connsiteX2" y="connsiteY2"/>
                </a:cxn>
              </a:cxnLst>
              <a:rect l="l" t="t" r="r" b="b"/>
              <a:pathLst>
                <a:path w="28617" h="18933">
                  <a:moveTo>
                    <a:pt x="0" y="18933"/>
                  </a:moveTo>
                  <a:cubicBezTo>
                    <a:pt x="8176" y="10790"/>
                    <a:pt x="17760" y="4055"/>
                    <a:pt x="28618" y="0"/>
                  </a:cubicBezTo>
                  <a:cubicBezTo>
                    <a:pt x="20307" y="7975"/>
                    <a:pt x="10757" y="14644"/>
                    <a:pt x="0" y="18933"/>
                  </a:cubicBezTo>
                  <a:close/>
                </a:path>
              </a:pathLst>
            </a:custGeom>
            <a:grpFill/>
            <a:ln w="3349" cap="flat">
              <a:noFill/>
              <a:prstDash val="solid"/>
              <a:miter/>
            </a:ln>
          </p:spPr>
          <p:txBody>
            <a:bodyPr rtlCol="0" anchor="ctr">
              <a:spAutoFit/>
            </a:bodyPr>
            <a:lstStyle/>
            <a:p>
              <a:endParaRPr lang="zh-CN" altLang="en-US"/>
            </a:p>
          </p:txBody>
        </p:sp>
        <p:sp>
          <p:nvSpPr>
            <p:cNvPr id="87" name="任意多边形: 形状 86">
              <a:extLst>
                <a:ext uri="{FF2B5EF4-FFF2-40B4-BE49-F238E27FC236}">
                  <a16:creationId xmlns:a16="http://schemas.microsoft.com/office/drawing/2014/main" id="{3B04319E-9404-DAD1-4BD7-6A798D734961}"/>
                </a:ext>
              </a:extLst>
            </p:cNvPr>
            <p:cNvSpPr/>
            <p:nvPr/>
          </p:nvSpPr>
          <p:spPr>
            <a:xfrm>
              <a:off x="6483773" y="4870452"/>
              <a:ext cx="9369" cy="9544"/>
            </a:xfrm>
            <a:custGeom>
              <a:avLst/>
              <a:gdLst>
                <a:gd name="connsiteX0" fmla="*/ 3187 w 9369"/>
                <a:gd name="connsiteY0" fmla="*/ 335 h 9544"/>
                <a:gd name="connsiteX1" fmla="*/ 6203 w 9369"/>
                <a:gd name="connsiteY1" fmla="*/ 9316 h 9544"/>
                <a:gd name="connsiteX2" fmla="*/ 3187 w 9369"/>
                <a:gd name="connsiteY2" fmla="*/ 335 h 9544"/>
              </a:gdLst>
              <a:ahLst/>
              <a:cxnLst>
                <a:cxn ang="0">
                  <a:pos x="connsiteX0" y="connsiteY0"/>
                </a:cxn>
                <a:cxn ang="0">
                  <a:pos x="connsiteX1" y="connsiteY1"/>
                </a:cxn>
                <a:cxn ang="0">
                  <a:pos x="connsiteX2" y="connsiteY2"/>
                </a:cxn>
              </a:cxnLst>
              <a:rect l="l" t="t" r="r" b="b"/>
              <a:pathLst>
                <a:path w="9369" h="9544">
                  <a:moveTo>
                    <a:pt x="3187" y="335"/>
                  </a:moveTo>
                  <a:cubicBezTo>
                    <a:pt x="8817" y="-1910"/>
                    <a:pt x="12201" y="7808"/>
                    <a:pt x="6203" y="9316"/>
                  </a:cubicBezTo>
                  <a:cubicBezTo>
                    <a:pt x="607" y="11092"/>
                    <a:pt x="-2878" y="1977"/>
                    <a:pt x="3187" y="335"/>
                  </a:cubicBezTo>
                  <a:close/>
                </a:path>
              </a:pathLst>
            </a:custGeom>
            <a:grpFill/>
            <a:ln w="3349" cap="flat">
              <a:noFill/>
              <a:prstDash val="solid"/>
              <a:miter/>
            </a:ln>
          </p:spPr>
          <p:txBody>
            <a:bodyPr rtlCol="0" anchor="ctr">
              <a:spAutoFit/>
            </a:bodyPr>
            <a:lstStyle/>
            <a:p>
              <a:endParaRPr lang="zh-CN" altLang="en-US"/>
            </a:p>
          </p:txBody>
        </p:sp>
        <p:sp>
          <p:nvSpPr>
            <p:cNvPr id="88" name="任意多边形: 形状 87">
              <a:extLst>
                <a:ext uri="{FF2B5EF4-FFF2-40B4-BE49-F238E27FC236}">
                  <a16:creationId xmlns:a16="http://schemas.microsoft.com/office/drawing/2014/main" id="{4630E5E5-907F-75F3-8D69-E7D177D1587D}"/>
                </a:ext>
              </a:extLst>
            </p:cNvPr>
            <p:cNvSpPr/>
            <p:nvPr/>
          </p:nvSpPr>
          <p:spPr>
            <a:xfrm>
              <a:off x="6243410" y="4872932"/>
              <a:ext cx="15950" cy="18765"/>
            </a:xfrm>
            <a:custGeom>
              <a:avLst/>
              <a:gdLst>
                <a:gd name="connsiteX0" fmla="*/ 0 w 15950"/>
                <a:gd name="connsiteY0" fmla="*/ 0 h 18765"/>
                <a:gd name="connsiteX1" fmla="*/ 15951 w 15950"/>
                <a:gd name="connsiteY1" fmla="*/ 18766 h 18765"/>
                <a:gd name="connsiteX2" fmla="*/ 0 w 15950"/>
                <a:gd name="connsiteY2" fmla="*/ 0 h 18765"/>
              </a:gdLst>
              <a:ahLst/>
              <a:cxnLst>
                <a:cxn ang="0">
                  <a:pos x="connsiteX0" y="connsiteY0"/>
                </a:cxn>
                <a:cxn ang="0">
                  <a:pos x="connsiteX1" y="connsiteY1"/>
                </a:cxn>
                <a:cxn ang="0">
                  <a:pos x="connsiteX2" y="connsiteY2"/>
                </a:cxn>
              </a:cxnLst>
              <a:rect l="l" t="t" r="r" b="b"/>
              <a:pathLst>
                <a:path w="15950" h="18765">
                  <a:moveTo>
                    <a:pt x="0" y="0"/>
                  </a:moveTo>
                  <a:cubicBezTo>
                    <a:pt x="6032" y="5563"/>
                    <a:pt x="11427" y="11829"/>
                    <a:pt x="15951" y="18766"/>
                  </a:cubicBezTo>
                  <a:cubicBezTo>
                    <a:pt x="9282" y="13739"/>
                    <a:pt x="3854" y="7339"/>
                    <a:pt x="0" y="0"/>
                  </a:cubicBezTo>
                  <a:close/>
                </a:path>
              </a:pathLst>
            </a:custGeom>
            <a:grpFill/>
            <a:ln w="3349" cap="flat">
              <a:noFill/>
              <a:prstDash val="solid"/>
              <a:miter/>
            </a:ln>
          </p:spPr>
          <p:txBody>
            <a:bodyPr rtlCol="0" anchor="ctr">
              <a:spAutoFit/>
            </a:bodyPr>
            <a:lstStyle/>
            <a:p>
              <a:endParaRPr lang="zh-CN" altLang="en-US"/>
            </a:p>
          </p:txBody>
        </p:sp>
        <p:sp>
          <p:nvSpPr>
            <p:cNvPr id="89" name="任意多边形: 形状 88">
              <a:extLst>
                <a:ext uri="{FF2B5EF4-FFF2-40B4-BE49-F238E27FC236}">
                  <a16:creationId xmlns:a16="http://schemas.microsoft.com/office/drawing/2014/main" id="{641F94BC-AD9A-6B7E-0CFF-984EA0CE4B00}"/>
                </a:ext>
              </a:extLst>
            </p:cNvPr>
            <p:cNvSpPr/>
            <p:nvPr/>
          </p:nvSpPr>
          <p:spPr>
            <a:xfrm>
              <a:off x="6850242" y="4894043"/>
              <a:ext cx="36626" cy="20373"/>
            </a:xfrm>
            <a:custGeom>
              <a:avLst/>
              <a:gdLst>
                <a:gd name="connsiteX0" fmla="*/ 0 w 36626"/>
                <a:gd name="connsiteY0" fmla="*/ 20374 h 20373"/>
                <a:gd name="connsiteX1" fmla="*/ 36626 w 36626"/>
                <a:gd name="connsiteY1" fmla="*/ 0 h 20373"/>
                <a:gd name="connsiteX2" fmla="*/ 0 w 36626"/>
                <a:gd name="connsiteY2" fmla="*/ 20374 h 20373"/>
              </a:gdLst>
              <a:ahLst/>
              <a:cxnLst>
                <a:cxn ang="0">
                  <a:pos x="connsiteX0" y="connsiteY0"/>
                </a:cxn>
                <a:cxn ang="0">
                  <a:pos x="connsiteX1" y="connsiteY1"/>
                </a:cxn>
                <a:cxn ang="0">
                  <a:pos x="connsiteX2" y="connsiteY2"/>
                </a:cxn>
              </a:cxnLst>
              <a:rect l="l" t="t" r="r" b="b"/>
              <a:pathLst>
                <a:path w="36626" h="20373">
                  <a:moveTo>
                    <a:pt x="0" y="20374"/>
                  </a:moveTo>
                  <a:cubicBezTo>
                    <a:pt x="11930" y="13102"/>
                    <a:pt x="23926" y="5864"/>
                    <a:pt x="36626" y="0"/>
                  </a:cubicBezTo>
                  <a:cubicBezTo>
                    <a:pt x="29455" y="13907"/>
                    <a:pt x="14711" y="19101"/>
                    <a:pt x="0" y="20374"/>
                  </a:cubicBezTo>
                  <a:close/>
                </a:path>
              </a:pathLst>
            </a:custGeom>
            <a:grpFill/>
            <a:ln w="3349" cap="flat">
              <a:noFill/>
              <a:prstDash val="solid"/>
              <a:miter/>
            </a:ln>
          </p:spPr>
          <p:txBody>
            <a:bodyPr rtlCol="0" anchor="ctr">
              <a:spAutoFit/>
            </a:bodyPr>
            <a:lstStyle/>
            <a:p>
              <a:endParaRPr lang="zh-CN" altLang="en-US"/>
            </a:p>
          </p:txBody>
        </p:sp>
        <p:sp>
          <p:nvSpPr>
            <p:cNvPr id="90" name="任意多边形: 形状 89">
              <a:extLst>
                <a:ext uri="{FF2B5EF4-FFF2-40B4-BE49-F238E27FC236}">
                  <a16:creationId xmlns:a16="http://schemas.microsoft.com/office/drawing/2014/main" id="{F1EC210B-967D-DC76-3067-9507D634F460}"/>
                </a:ext>
              </a:extLst>
            </p:cNvPr>
            <p:cNvSpPr/>
            <p:nvPr/>
          </p:nvSpPr>
          <p:spPr>
            <a:xfrm>
              <a:off x="6413238" y="4900179"/>
              <a:ext cx="8039" cy="7662"/>
            </a:xfrm>
            <a:custGeom>
              <a:avLst/>
              <a:gdLst>
                <a:gd name="connsiteX0" fmla="*/ 804 w 8039"/>
                <a:gd name="connsiteY0" fmla="*/ 1404 h 7662"/>
                <a:gd name="connsiteX1" fmla="*/ 7238 w 8039"/>
                <a:gd name="connsiteY1" fmla="*/ 6297 h 7662"/>
                <a:gd name="connsiteX2" fmla="*/ 804 w 8039"/>
                <a:gd name="connsiteY2" fmla="*/ 1404 h 7662"/>
              </a:gdLst>
              <a:ahLst/>
              <a:cxnLst>
                <a:cxn ang="0">
                  <a:pos x="connsiteX0" y="connsiteY0"/>
                </a:cxn>
                <a:cxn ang="0">
                  <a:pos x="connsiteX1" y="connsiteY1"/>
                </a:cxn>
                <a:cxn ang="0">
                  <a:pos x="connsiteX2" y="connsiteY2"/>
                </a:cxn>
              </a:cxnLst>
              <a:rect l="l" t="t" r="r" b="b"/>
              <a:pathLst>
                <a:path w="8039" h="7662">
                  <a:moveTo>
                    <a:pt x="804" y="1404"/>
                  </a:moveTo>
                  <a:cubicBezTo>
                    <a:pt x="3720" y="-2449"/>
                    <a:pt x="10321" y="2443"/>
                    <a:pt x="7238" y="6297"/>
                  </a:cubicBezTo>
                  <a:cubicBezTo>
                    <a:pt x="4289" y="10083"/>
                    <a:pt x="-2279" y="5191"/>
                    <a:pt x="804" y="1404"/>
                  </a:cubicBezTo>
                  <a:close/>
                </a:path>
              </a:pathLst>
            </a:custGeom>
            <a:grpFill/>
            <a:ln w="3349" cap="flat">
              <a:noFill/>
              <a:prstDash val="solid"/>
              <a:miter/>
            </a:ln>
          </p:spPr>
          <p:txBody>
            <a:bodyPr rtlCol="0" anchor="ctr">
              <a:spAutoFit/>
            </a:bodyPr>
            <a:lstStyle/>
            <a:p>
              <a:endParaRPr lang="zh-CN" altLang="en-US"/>
            </a:p>
          </p:txBody>
        </p:sp>
        <p:sp>
          <p:nvSpPr>
            <p:cNvPr id="91" name="任意多边形: 形状 90">
              <a:extLst>
                <a:ext uri="{FF2B5EF4-FFF2-40B4-BE49-F238E27FC236}">
                  <a16:creationId xmlns:a16="http://schemas.microsoft.com/office/drawing/2014/main" id="{D4AB09DF-BF9D-0437-0795-6174DE201F4D}"/>
                </a:ext>
              </a:extLst>
            </p:cNvPr>
            <p:cNvSpPr/>
            <p:nvPr/>
          </p:nvSpPr>
          <p:spPr>
            <a:xfrm>
              <a:off x="6897223" y="4907414"/>
              <a:ext cx="19234" cy="14107"/>
            </a:xfrm>
            <a:custGeom>
              <a:avLst/>
              <a:gdLst>
                <a:gd name="connsiteX0" fmla="*/ 0 w 19234"/>
                <a:gd name="connsiteY0" fmla="*/ 14108 h 14107"/>
                <a:gd name="connsiteX1" fmla="*/ 19235 w 19234"/>
                <a:gd name="connsiteY1" fmla="*/ 0 h 14107"/>
                <a:gd name="connsiteX2" fmla="*/ 0 w 19234"/>
                <a:gd name="connsiteY2" fmla="*/ 14108 h 14107"/>
              </a:gdLst>
              <a:ahLst/>
              <a:cxnLst>
                <a:cxn ang="0">
                  <a:pos x="connsiteX0" y="connsiteY0"/>
                </a:cxn>
                <a:cxn ang="0">
                  <a:pos x="connsiteX1" y="connsiteY1"/>
                </a:cxn>
                <a:cxn ang="0">
                  <a:pos x="connsiteX2" y="connsiteY2"/>
                </a:cxn>
              </a:cxnLst>
              <a:rect l="l" t="t" r="r" b="b"/>
              <a:pathLst>
                <a:path w="19234" h="14107">
                  <a:moveTo>
                    <a:pt x="0" y="14108"/>
                  </a:moveTo>
                  <a:cubicBezTo>
                    <a:pt x="5965" y="8780"/>
                    <a:pt x="12432" y="4122"/>
                    <a:pt x="19235" y="0"/>
                  </a:cubicBezTo>
                  <a:cubicBezTo>
                    <a:pt x="13303" y="5295"/>
                    <a:pt x="6836" y="9986"/>
                    <a:pt x="0" y="14108"/>
                  </a:cubicBezTo>
                  <a:close/>
                </a:path>
              </a:pathLst>
            </a:custGeom>
            <a:grpFill/>
            <a:ln w="3349" cap="flat">
              <a:noFill/>
              <a:prstDash val="solid"/>
              <a:miter/>
            </a:ln>
          </p:spPr>
          <p:txBody>
            <a:bodyPr rtlCol="0" anchor="ctr">
              <a:spAutoFit/>
            </a:bodyPr>
            <a:lstStyle/>
            <a:p>
              <a:endParaRPr lang="zh-CN" altLang="en-US"/>
            </a:p>
          </p:txBody>
        </p:sp>
        <p:sp>
          <p:nvSpPr>
            <p:cNvPr id="92" name="任意多边形: 形状 91">
              <a:extLst>
                <a:ext uri="{FF2B5EF4-FFF2-40B4-BE49-F238E27FC236}">
                  <a16:creationId xmlns:a16="http://schemas.microsoft.com/office/drawing/2014/main" id="{AD6C1235-3073-B83C-E0E8-2FB041007180}"/>
                </a:ext>
              </a:extLst>
            </p:cNvPr>
            <p:cNvSpPr/>
            <p:nvPr/>
          </p:nvSpPr>
          <p:spPr>
            <a:xfrm>
              <a:off x="6832828" y="4914244"/>
              <a:ext cx="7920" cy="7716"/>
            </a:xfrm>
            <a:custGeom>
              <a:avLst/>
              <a:gdLst>
                <a:gd name="connsiteX0" fmla="*/ 5451 w 7920"/>
                <a:gd name="connsiteY0" fmla="*/ 273 h 7716"/>
                <a:gd name="connsiteX1" fmla="*/ 2468 w 7920"/>
                <a:gd name="connsiteY1" fmla="*/ 7411 h 7716"/>
                <a:gd name="connsiteX2" fmla="*/ 5451 w 7920"/>
                <a:gd name="connsiteY2" fmla="*/ 273 h 7716"/>
              </a:gdLst>
              <a:ahLst/>
              <a:cxnLst>
                <a:cxn ang="0">
                  <a:pos x="connsiteX0" y="connsiteY0"/>
                </a:cxn>
                <a:cxn ang="0">
                  <a:pos x="connsiteX1" y="connsiteY1"/>
                </a:cxn>
                <a:cxn ang="0">
                  <a:pos x="connsiteX2" y="connsiteY2"/>
                </a:cxn>
              </a:cxnLst>
              <a:rect l="l" t="t" r="r" b="b"/>
              <a:pathLst>
                <a:path w="7920" h="7716">
                  <a:moveTo>
                    <a:pt x="5451" y="273"/>
                  </a:moveTo>
                  <a:cubicBezTo>
                    <a:pt x="10511" y="1714"/>
                    <a:pt x="6925" y="9321"/>
                    <a:pt x="2468" y="7411"/>
                  </a:cubicBezTo>
                  <a:cubicBezTo>
                    <a:pt x="-2625" y="5903"/>
                    <a:pt x="1061" y="-1503"/>
                    <a:pt x="5451" y="273"/>
                  </a:cubicBezTo>
                  <a:close/>
                </a:path>
              </a:pathLst>
            </a:custGeom>
            <a:grpFill/>
            <a:ln w="3349" cap="flat">
              <a:noFill/>
              <a:prstDash val="solid"/>
              <a:miter/>
            </a:ln>
          </p:spPr>
          <p:txBody>
            <a:bodyPr rtlCol="0" anchor="ctr">
              <a:spAutoFit/>
            </a:bodyPr>
            <a:lstStyle/>
            <a:p>
              <a:endParaRPr lang="zh-CN" altLang="en-US"/>
            </a:p>
          </p:txBody>
        </p:sp>
        <p:sp>
          <p:nvSpPr>
            <p:cNvPr id="93" name="任意多边形: 形状 92">
              <a:extLst>
                <a:ext uri="{FF2B5EF4-FFF2-40B4-BE49-F238E27FC236}">
                  <a16:creationId xmlns:a16="http://schemas.microsoft.com/office/drawing/2014/main" id="{8DE173C0-E4F2-A8AD-F0D6-5990D747FB54}"/>
                </a:ext>
              </a:extLst>
            </p:cNvPr>
            <p:cNvSpPr/>
            <p:nvPr/>
          </p:nvSpPr>
          <p:spPr>
            <a:xfrm>
              <a:off x="6581268" y="4915724"/>
              <a:ext cx="11032" cy="9528"/>
            </a:xfrm>
            <a:custGeom>
              <a:avLst/>
              <a:gdLst>
                <a:gd name="connsiteX0" fmla="*/ 693 w 11032"/>
                <a:gd name="connsiteY0" fmla="*/ 2245 h 9528"/>
                <a:gd name="connsiteX1" fmla="*/ 10277 w 11032"/>
                <a:gd name="connsiteY1" fmla="*/ 7339 h 9528"/>
                <a:gd name="connsiteX2" fmla="*/ 693 w 11032"/>
                <a:gd name="connsiteY2" fmla="*/ 2245 h 9528"/>
              </a:gdLst>
              <a:ahLst/>
              <a:cxnLst>
                <a:cxn ang="0">
                  <a:pos x="connsiteX0" y="connsiteY0"/>
                </a:cxn>
                <a:cxn ang="0">
                  <a:pos x="connsiteX1" y="connsiteY1"/>
                </a:cxn>
                <a:cxn ang="0">
                  <a:pos x="connsiteX2" y="connsiteY2"/>
                </a:cxn>
              </a:cxnLst>
              <a:rect l="l" t="t" r="r" b="b"/>
              <a:pathLst>
                <a:path w="11032" h="9528">
                  <a:moveTo>
                    <a:pt x="693" y="2245"/>
                  </a:moveTo>
                  <a:cubicBezTo>
                    <a:pt x="3877" y="-2882"/>
                    <a:pt x="13829" y="1608"/>
                    <a:pt x="10277" y="7339"/>
                  </a:cubicBezTo>
                  <a:cubicBezTo>
                    <a:pt x="7060" y="12399"/>
                    <a:pt x="-2658" y="7841"/>
                    <a:pt x="693" y="2245"/>
                  </a:cubicBezTo>
                  <a:close/>
                </a:path>
              </a:pathLst>
            </a:custGeom>
            <a:grpFill/>
            <a:ln w="3349" cap="flat">
              <a:noFill/>
              <a:prstDash val="solid"/>
              <a:miter/>
            </a:ln>
          </p:spPr>
          <p:txBody>
            <a:bodyPr rtlCol="0" anchor="ctr">
              <a:spAutoFit/>
            </a:bodyPr>
            <a:lstStyle/>
            <a:p>
              <a:endParaRPr lang="zh-CN" altLang="en-US"/>
            </a:p>
          </p:txBody>
        </p:sp>
        <p:sp>
          <p:nvSpPr>
            <p:cNvPr id="94" name="任意多边形: 形状 93">
              <a:extLst>
                <a:ext uri="{FF2B5EF4-FFF2-40B4-BE49-F238E27FC236}">
                  <a16:creationId xmlns:a16="http://schemas.microsoft.com/office/drawing/2014/main" id="{C7619E13-47E9-8E96-B0C8-E017AFDFDE6C}"/>
                </a:ext>
              </a:extLst>
            </p:cNvPr>
            <p:cNvSpPr/>
            <p:nvPr/>
          </p:nvSpPr>
          <p:spPr>
            <a:xfrm>
              <a:off x="6768444" y="4919008"/>
              <a:ext cx="51638" cy="17123"/>
            </a:xfrm>
            <a:custGeom>
              <a:avLst/>
              <a:gdLst>
                <a:gd name="connsiteX0" fmla="*/ 0 w 51638"/>
                <a:gd name="connsiteY0" fmla="*/ 17124 h 17123"/>
                <a:gd name="connsiteX1" fmla="*/ 51639 w 51638"/>
                <a:gd name="connsiteY1" fmla="*/ 0 h 17123"/>
                <a:gd name="connsiteX2" fmla="*/ 0 w 51638"/>
                <a:gd name="connsiteY2" fmla="*/ 17124 h 17123"/>
              </a:gdLst>
              <a:ahLst/>
              <a:cxnLst>
                <a:cxn ang="0">
                  <a:pos x="connsiteX0" y="connsiteY0"/>
                </a:cxn>
                <a:cxn ang="0">
                  <a:pos x="connsiteX1" y="connsiteY1"/>
                </a:cxn>
                <a:cxn ang="0">
                  <a:pos x="connsiteX2" y="connsiteY2"/>
                </a:cxn>
              </a:cxnLst>
              <a:rect l="l" t="t" r="r" b="b"/>
              <a:pathLst>
                <a:path w="51638" h="17123">
                  <a:moveTo>
                    <a:pt x="0" y="17124"/>
                  </a:moveTo>
                  <a:cubicBezTo>
                    <a:pt x="16621" y="9852"/>
                    <a:pt x="33644" y="3016"/>
                    <a:pt x="51639" y="0"/>
                  </a:cubicBezTo>
                  <a:cubicBezTo>
                    <a:pt x="36660" y="10958"/>
                    <a:pt x="17961" y="14443"/>
                    <a:pt x="0" y="17124"/>
                  </a:cubicBezTo>
                  <a:close/>
                </a:path>
              </a:pathLst>
            </a:custGeom>
            <a:grpFill/>
            <a:ln w="3349" cap="flat">
              <a:noFill/>
              <a:prstDash val="solid"/>
              <a:miter/>
            </a:ln>
          </p:spPr>
          <p:txBody>
            <a:bodyPr rtlCol="0" anchor="ctr">
              <a:spAutoFit/>
            </a:bodyPr>
            <a:lstStyle/>
            <a:p>
              <a:endParaRPr lang="zh-CN" altLang="en-US"/>
            </a:p>
          </p:txBody>
        </p:sp>
        <p:sp>
          <p:nvSpPr>
            <p:cNvPr id="95" name="任意多边形: 形状 94">
              <a:extLst>
                <a:ext uri="{FF2B5EF4-FFF2-40B4-BE49-F238E27FC236}">
                  <a16:creationId xmlns:a16="http://schemas.microsoft.com/office/drawing/2014/main" id="{DFD3AFB8-D7BF-034A-E109-86143B16D672}"/>
                </a:ext>
              </a:extLst>
            </p:cNvPr>
            <p:cNvSpPr/>
            <p:nvPr/>
          </p:nvSpPr>
          <p:spPr>
            <a:xfrm>
              <a:off x="6720022" y="4932211"/>
              <a:ext cx="46947" cy="8344"/>
            </a:xfrm>
            <a:custGeom>
              <a:avLst/>
              <a:gdLst>
                <a:gd name="connsiteX0" fmla="*/ 2614 w 46947"/>
                <a:gd name="connsiteY0" fmla="*/ 0 h 8344"/>
                <a:gd name="connsiteX1" fmla="*/ 46947 w 46947"/>
                <a:gd name="connsiteY1" fmla="*/ 1273 h 8344"/>
                <a:gd name="connsiteX2" fmla="*/ 0 w 46947"/>
                <a:gd name="connsiteY2" fmla="*/ 8344 h 8344"/>
                <a:gd name="connsiteX3" fmla="*/ 2614 w 46947"/>
                <a:gd name="connsiteY3" fmla="*/ 0 h 8344"/>
              </a:gdLst>
              <a:ahLst/>
              <a:cxnLst>
                <a:cxn ang="0">
                  <a:pos x="connsiteX0" y="connsiteY0"/>
                </a:cxn>
                <a:cxn ang="0">
                  <a:pos x="connsiteX1" y="connsiteY1"/>
                </a:cxn>
                <a:cxn ang="0">
                  <a:pos x="connsiteX2" y="connsiteY2"/>
                </a:cxn>
                <a:cxn ang="0">
                  <a:pos x="connsiteX3" y="connsiteY3"/>
                </a:cxn>
              </a:cxnLst>
              <a:rect l="l" t="t" r="r" b="b"/>
              <a:pathLst>
                <a:path w="46947" h="8344">
                  <a:moveTo>
                    <a:pt x="2614" y="0"/>
                  </a:moveTo>
                  <a:cubicBezTo>
                    <a:pt x="17392" y="101"/>
                    <a:pt x="32203" y="0"/>
                    <a:pt x="46947" y="1273"/>
                  </a:cubicBezTo>
                  <a:cubicBezTo>
                    <a:pt x="32170" y="7607"/>
                    <a:pt x="15683" y="6803"/>
                    <a:pt x="0" y="8344"/>
                  </a:cubicBezTo>
                  <a:cubicBezTo>
                    <a:pt x="670" y="6233"/>
                    <a:pt x="1977" y="2078"/>
                    <a:pt x="2614" y="0"/>
                  </a:cubicBezTo>
                  <a:close/>
                </a:path>
              </a:pathLst>
            </a:custGeom>
            <a:grpFill/>
            <a:ln w="3349" cap="flat">
              <a:noFill/>
              <a:prstDash val="solid"/>
              <a:miter/>
            </a:ln>
          </p:spPr>
          <p:txBody>
            <a:bodyPr rtlCol="0" anchor="ctr">
              <a:spAutoFit/>
            </a:bodyPr>
            <a:lstStyle/>
            <a:p>
              <a:endParaRPr lang="zh-CN" altLang="en-US"/>
            </a:p>
          </p:txBody>
        </p:sp>
        <p:sp>
          <p:nvSpPr>
            <p:cNvPr id="96" name="任意多边形: 形状 95">
              <a:extLst>
                <a:ext uri="{FF2B5EF4-FFF2-40B4-BE49-F238E27FC236}">
                  <a16:creationId xmlns:a16="http://schemas.microsoft.com/office/drawing/2014/main" id="{071D9FF5-211C-A14A-31CD-9CB33D15C432}"/>
                </a:ext>
              </a:extLst>
            </p:cNvPr>
            <p:cNvSpPr/>
            <p:nvPr/>
          </p:nvSpPr>
          <p:spPr>
            <a:xfrm>
              <a:off x="6957474" y="4933853"/>
              <a:ext cx="22719" cy="18128"/>
            </a:xfrm>
            <a:custGeom>
              <a:avLst/>
              <a:gdLst>
                <a:gd name="connsiteX0" fmla="*/ 0 w 22719"/>
                <a:gd name="connsiteY0" fmla="*/ 18129 h 18128"/>
                <a:gd name="connsiteX1" fmla="*/ 22720 w 22719"/>
                <a:gd name="connsiteY1" fmla="*/ 0 h 18128"/>
                <a:gd name="connsiteX2" fmla="*/ 0 w 22719"/>
                <a:gd name="connsiteY2" fmla="*/ 18129 h 18128"/>
              </a:gdLst>
              <a:ahLst/>
              <a:cxnLst>
                <a:cxn ang="0">
                  <a:pos x="connsiteX0" y="connsiteY0"/>
                </a:cxn>
                <a:cxn ang="0">
                  <a:pos x="connsiteX1" y="connsiteY1"/>
                </a:cxn>
                <a:cxn ang="0">
                  <a:pos x="connsiteX2" y="connsiteY2"/>
                </a:cxn>
              </a:cxnLst>
              <a:rect l="l" t="t" r="r" b="b"/>
              <a:pathLst>
                <a:path w="22719" h="18128">
                  <a:moveTo>
                    <a:pt x="0" y="18129"/>
                  </a:moveTo>
                  <a:cubicBezTo>
                    <a:pt x="6367" y="10723"/>
                    <a:pt x="14074" y="4624"/>
                    <a:pt x="22720" y="0"/>
                  </a:cubicBezTo>
                  <a:cubicBezTo>
                    <a:pt x="16152" y="7205"/>
                    <a:pt x="8478" y="13337"/>
                    <a:pt x="0" y="18129"/>
                  </a:cubicBezTo>
                  <a:close/>
                </a:path>
              </a:pathLst>
            </a:custGeom>
            <a:grpFill/>
            <a:ln w="3349" cap="flat">
              <a:noFill/>
              <a:prstDash val="solid"/>
              <a:miter/>
            </a:ln>
          </p:spPr>
          <p:txBody>
            <a:bodyPr rtlCol="0" anchor="ctr">
              <a:spAutoFit/>
            </a:bodyPr>
            <a:lstStyle/>
            <a:p>
              <a:endParaRPr lang="zh-CN" altLang="en-US"/>
            </a:p>
          </p:txBody>
        </p:sp>
        <p:sp>
          <p:nvSpPr>
            <p:cNvPr id="97" name="任意多边形: 形状 96">
              <a:extLst>
                <a:ext uri="{FF2B5EF4-FFF2-40B4-BE49-F238E27FC236}">
                  <a16:creationId xmlns:a16="http://schemas.microsoft.com/office/drawing/2014/main" id="{DC8B0D0C-E664-D221-ABF6-880FFC223CF0}"/>
                </a:ext>
              </a:extLst>
            </p:cNvPr>
            <p:cNvSpPr/>
            <p:nvPr/>
          </p:nvSpPr>
          <p:spPr>
            <a:xfrm>
              <a:off x="6314965" y="4944841"/>
              <a:ext cx="9704" cy="9425"/>
            </a:xfrm>
            <a:custGeom>
              <a:avLst/>
              <a:gdLst>
                <a:gd name="connsiteX0" fmla="*/ 1127 w 9704"/>
                <a:gd name="connsiteY0" fmla="*/ 1310 h 9425"/>
                <a:gd name="connsiteX1" fmla="*/ 8600 w 9704"/>
                <a:gd name="connsiteY1" fmla="*/ 8079 h 9425"/>
                <a:gd name="connsiteX2" fmla="*/ 1127 w 9704"/>
                <a:gd name="connsiteY2" fmla="*/ 1310 h 9425"/>
              </a:gdLst>
              <a:ahLst/>
              <a:cxnLst>
                <a:cxn ang="0">
                  <a:pos x="connsiteX0" y="connsiteY0"/>
                </a:cxn>
                <a:cxn ang="0">
                  <a:pos x="connsiteX1" y="connsiteY1"/>
                </a:cxn>
                <a:cxn ang="0">
                  <a:pos x="connsiteX2" y="connsiteY2"/>
                </a:cxn>
              </a:cxnLst>
              <a:rect l="l" t="t" r="r" b="b"/>
              <a:pathLst>
                <a:path w="9704" h="9425">
                  <a:moveTo>
                    <a:pt x="1127" y="1310"/>
                  </a:moveTo>
                  <a:cubicBezTo>
                    <a:pt x="5048" y="-2812"/>
                    <a:pt x="12521" y="3723"/>
                    <a:pt x="8600" y="8079"/>
                  </a:cubicBezTo>
                  <a:cubicBezTo>
                    <a:pt x="4579" y="12301"/>
                    <a:pt x="-2827" y="5633"/>
                    <a:pt x="1127" y="1310"/>
                  </a:cubicBezTo>
                  <a:close/>
                </a:path>
              </a:pathLst>
            </a:custGeom>
            <a:grpFill/>
            <a:ln w="3349" cap="flat">
              <a:noFill/>
              <a:prstDash val="solid"/>
              <a:miter/>
            </a:ln>
          </p:spPr>
          <p:txBody>
            <a:bodyPr rtlCol="0" anchor="ctr">
              <a:spAutoFit/>
            </a:bodyPr>
            <a:lstStyle/>
            <a:p>
              <a:endParaRPr lang="zh-CN" altLang="en-US"/>
            </a:p>
          </p:txBody>
        </p:sp>
        <p:sp>
          <p:nvSpPr>
            <p:cNvPr id="98" name="任意多边形: 形状 97">
              <a:extLst>
                <a:ext uri="{FF2B5EF4-FFF2-40B4-BE49-F238E27FC236}">
                  <a16:creationId xmlns:a16="http://schemas.microsoft.com/office/drawing/2014/main" id="{5260996D-0D05-2606-BAD3-FD58CE2545E7}"/>
                </a:ext>
              </a:extLst>
            </p:cNvPr>
            <p:cNvSpPr/>
            <p:nvPr/>
          </p:nvSpPr>
          <p:spPr>
            <a:xfrm>
              <a:off x="6672036" y="4945810"/>
              <a:ext cx="6365" cy="6711"/>
            </a:xfrm>
            <a:custGeom>
              <a:avLst/>
              <a:gdLst>
                <a:gd name="connsiteX0" fmla="*/ 0 w 6365"/>
                <a:gd name="connsiteY0" fmla="*/ 2184 h 6711"/>
                <a:gd name="connsiteX1" fmla="*/ 1910 w 6365"/>
                <a:gd name="connsiteY1" fmla="*/ 6507 h 6711"/>
                <a:gd name="connsiteX2" fmla="*/ 0 w 6365"/>
                <a:gd name="connsiteY2" fmla="*/ 2184 h 6711"/>
              </a:gdLst>
              <a:ahLst/>
              <a:cxnLst>
                <a:cxn ang="0">
                  <a:pos x="connsiteX0" y="connsiteY0"/>
                </a:cxn>
                <a:cxn ang="0">
                  <a:pos x="connsiteX1" y="connsiteY1"/>
                </a:cxn>
                <a:cxn ang="0">
                  <a:pos x="connsiteX2" y="connsiteY2"/>
                </a:cxn>
              </a:cxnLst>
              <a:rect l="l" t="t" r="r" b="b"/>
              <a:pathLst>
                <a:path w="6365" h="6711">
                  <a:moveTo>
                    <a:pt x="0" y="2184"/>
                  </a:moveTo>
                  <a:cubicBezTo>
                    <a:pt x="4725" y="-5154"/>
                    <a:pt x="10589" y="8518"/>
                    <a:pt x="1910" y="6507"/>
                  </a:cubicBezTo>
                  <a:cubicBezTo>
                    <a:pt x="1441" y="5435"/>
                    <a:pt x="503" y="3257"/>
                    <a:pt x="0" y="2184"/>
                  </a:cubicBezTo>
                  <a:close/>
                </a:path>
              </a:pathLst>
            </a:custGeom>
            <a:grpFill/>
            <a:ln w="3349" cap="flat">
              <a:noFill/>
              <a:prstDash val="solid"/>
              <a:miter/>
            </a:ln>
          </p:spPr>
          <p:txBody>
            <a:bodyPr rtlCol="0" anchor="ctr">
              <a:spAutoFit/>
            </a:bodyPr>
            <a:lstStyle/>
            <a:p>
              <a:endParaRPr lang="zh-CN" altLang="en-US"/>
            </a:p>
          </p:txBody>
        </p:sp>
        <p:sp>
          <p:nvSpPr>
            <p:cNvPr id="99" name="任意多边形: 形状 98">
              <a:extLst>
                <a:ext uri="{FF2B5EF4-FFF2-40B4-BE49-F238E27FC236}">
                  <a16:creationId xmlns:a16="http://schemas.microsoft.com/office/drawing/2014/main" id="{0066CD37-E2AA-49D3-3F61-7E788EF6912A}"/>
                </a:ext>
              </a:extLst>
            </p:cNvPr>
            <p:cNvSpPr/>
            <p:nvPr/>
          </p:nvSpPr>
          <p:spPr>
            <a:xfrm>
              <a:off x="6343889" y="4951695"/>
              <a:ext cx="10611" cy="10612"/>
            </a:xfrm>
            <a:custGeom>
              <a:avLst/>
              <a:gdLst>
                <a:gd name="connsiteX0" fmla="*/ 486 w 10611"/>
                <a:gd name="connsiteY0" fmla="*/ 622 h 10612"/>
                <a:gd name="connsiteX1" fmla="*/ 10003 w 10611"/>
                <a:gd name="connsiteY1" fmla="*/ 10139 h 10612"/>
                <a:gd name="connsiteX2" fmla="*/ 486 w 10611"/>
                <a:gd name="connsiteY2" fmla="*/ 622 h 10612"/>
              </a:gdLst>
              <a:ahLst/>
              <a:cxnLst>
                <a:cxn ang="0">
                  <a:pos x="connsiteX0" y="connsiteY0"/>
                </a:cxn>
                <a:cxn ang="0">
                  <a:pos x="connsiteX1" y="connsiteY1"/>
                </a:cxn>
                <a:cxn ang="0">
                  <a:pos x="connsiteX2" y="connsiteY2"/>
                </a:cxn>
              </a:cxnLst>
              <a:rect l="l" t="t" r="r" b="b"/>
              <a:pathLst>
                <a:path w="10611" h="10612">
                  <a:moveTo>
                    <a:pt x="486" y="622"/>
                  </a:moveTo>
                  <a:cubicBezTo>
                    <a:pt x="5412" y="-2193"/>
                    <a:pt x="12784" y="5179"/>
                    <a:pt x="10003" y="10139"/>
                  </a:cubicBezTo>
                  <a:cubicBezTo>
                    <a:pt x="5178" y="12518"/>
                    <a:pt x="-1927" y="5414"/>
                    <a:pt x="486" y="622"/>
                  </a:cubicBezTo>
                  <a:close/>
                </a:path>
              </a:pathLst>
            </a:custGeom>
            <a:grpFill/>
            <a:ln w="3349" cap="flat">
              <a:noFill/>
              <a:prstDash val="solid"/>
              <a:miter/>
            </a:ln>
          </p:spPr>
          <p:txBody>
            <a:bodyPr rtlCol="0" anchor="ctr">
              <a:spAutoFit/>
            </a:bodyPr>
            <a:lstStyle/>
            <a:p>
              <a:endParaRPr lang="zh-CN" altLang="en-US"/>
            </a:p>
          </p:txBody>
        </p:sp>
        <p:sp>
          <p:nvSpPr>
            <p:cNvPr id="100" name="任意多边形: 形状 99">
              <a:extLst>
                <a:ext uri="{FF2B5EF4-FFF2-40B4-BE49-F238E27FC236}">
                  <a16:creationId xmlns:a16="http://schemas.microsoft.com/office/drawing/2014/main" id="{CC2AE80A-7F58-F2C1-5B77-E72E8AB9BA0F}"/>
                </a:ext>
              </a:extLst>
            </p:cNvPr>
            <p:cNvSpPr/>
            <p:nvPr/>
          </p:nvSpPr>
          <p:spPr>
            <a:xfrm>
              <a:off x="6659476" y="4976968"/>
              <a:ext cx="10319" cy="10493"/>
            </a:xfrm>
            <a:custGeom>
              <a:avLst/>
              <a:gdLst>
                <a:gd name="connsiteX0" fmla="*/ 1568 w 10319"/>
                <a:gd name="connsiteY0" fmla="*/ 1822 h 10493"/>
                <a:gd name="connsiteX1" fmla="*/ 8740 w 10319"/>
                <a:gd name="connsiteY1" fmla="*/ 8591 h 10493"/>
                <a:gd name="connsiteX2" fmla="*/ 1568 w 10319"/>
                <a:gd name="connsiteY2" fmla="*/ 1822 h 10493"/>
              </a:gdLst>
              <a:ahLst/>
              <a:cxnLst>
                <a:cxn ang="0">
                  <a:pos x="connsiteX0" y="connsiteY0"/>
                </a:cxn>
                <a:cxn ang="0">
                  <a:pos x="connsiteX1" y="connsiteY1"/>
                </a:cxn>
                <a:cxn ang="0">
                  <a:pos x="connsiteX2" y="connsiteY2"/>
                </a:cxn>
              </a:cxnLst>
              <a:rect l="l" t="t" r="r" b="b"/>
              <a:pathLst>
                <a:path w="10319" h="10493">
                  <a:moveTo>
                    <a:pt x="1568" y="1822"/>
                  </a:moveTo>
                  <a:cubicBezTo>
                    <a:pt x="5891" y="-3439"/>
                    <a:pt x="13665" y="3900"/>
                    <a:pt x="8740" y="8591"/>
                  </a:cubicBezTo>
                  <a:cubicBezTo>
                    <a:pt x="4517" y="14087"/>
                    <a:pt x="-3358" y="6380"/>
                    <a:pt x="1568" y="1822"/>
                  </a:cubicBezTo>
                  <a:close/>
                </a:path>
              </a:pathLst>
            </a:custGeom>
            <a:grpFill/>
            <a:ln w="3349" cap="flat">
              <a:noFill/>
              <a:prstDash val="solid"/>
              <a:miter/>
            </a:ln>
          </p:spPr>
          <p:txBody>
            <a:bodyPr rtlCol="0" anchor="ctr">
              <a:spAutoFit/>
            </a:bodyPr>
            <a:lstStyle/>
            <a:p>
              <a:endParaRPr lang="zh-CN" altLang="en-US"/>
            </a:p>
          </p:txBody>
        </p:sp>
        <p:sp>
          <p:nvSpPr>
            <p:cNvPr id="101" name="任意多边形: 形状 100">
              <a:extLst>
                <a:ext uri="{FF2B5EF4-FFF2-40B4-BE49-F238E27FC236}">
                  <a16:creationId xmlns:a16="http://schemas.microsoft.com/office/drawing/2014/main" id="{09252789-D786-719B-D5E9-E0513BF7CF76}"/>
                </a:ext>
              </a:extLst>
            </p:cNvPr>
            <p:cNvSpPr/>
            <p:nvPr/>
          </p:nvSpPr>
          <p:spPr>
            <a:xfrm>
              <a:off x="6896731" y="4982194"/>
              <a:ext cx="10439" cy="8889"/>
            </a:xfrm>
            <a:custGeom>
              <a:avLst/>
              <a:gdLst>
                <a:gd name="connsiteX0" fmla="*/ 8366 w 10439"/>
                <a:gd name="connsiteY0" fmla="*/ 182 h 8889"/>
                <a:gd name="connsiteX1" fmla="*/ 491 w 10439"/>
                <a:gd name="connsiteY1" fmla="*/ 7588 h 8889"/>
                <a:gd name="connsiteX2" fmla="*/ 8366 w 10439"/>
                <a:gd name="connsiteY2" fmla="*/ 182 h 8889"/>
              </a:gdLst>
              <a:ahLst/>
              <a:cxnLst>
                <a:cxn ang="0">
                  <a:pos x="connsiteX0" y="connsiteY0"/>
                </a:cxn>
                <a:cxn ang="0">
                  <a:pos x="connsiteX1" y="connsiteY1"/>
                </a:cxn>
                <a:cxn ang="0">
                  <a:pos x="connsiteX2" y="connsiteY2"/>
                </a:cxn>
              </a:cxnLst>
              <a:rect l="l" t="t" r="r" b="b"/>
              <a:pathLst>
                <a:path w="10439" h="8889">
                  <a:moveTo>
                    <a:pt x="8366" y="182"/>
                  </a:moveTo>
                  <a:cubicBezTo>
                    <a:pt x="14800" y="3667"/>
                    <a:pt x="4580" y="12111"/>
                    <a:pt x="491" y="7588"/>
                  </a:cubicBezTo>
                  <a:cubicBezTo>
                    <a:pt x="-1787" y="3198"/>
                    <a:pt x="4378" y="-924"/>
                    <a:pt x="8366" y="182"/>
                  </a:cubicBezTo>
                  <a:close/>
                </a:path>
              </a:pathLst>
            </a:custGeom>
            <a:grpFill/>
            <a:ln w="3349" cap="flat">
              <a:noFill/>
              <a:prstDash val="solid"/>
              <a:miter/>
            </a:ln>
          </p:spPr>
          <p:txBody>
            <a:bodyPr rtlCol="0" anchor="ctr">
              <a:spAutoFit/>
            </a:bodyPr>
            <a:lstStyle/>
            <a:p>
              <a:endParaRPr lang="zh-CN" altLang="en-US"/>
            </a:p>
          </p:txBody>
        </p:sp>
        <p:sp>
          <p:nvSpPr>
            <p:cNvPr id="102" name="任意多边形: 形状 101">
              <a:extLst>
                <a:ext uri="{FF2B5EF4-FFF2-40B4-BE49-F238E27FC236}">
                  <a16:creationId xmlns:a16="http://schemas.microsoft.com/office/drawing/2014/main" id="{232F6D3E-AAA3-DC9B-8A76-2C67C7A55B12}"/>
                </a:ext>
              </a:extLst>
            </p:cNvPr>
            <p:cNvSpPr/>
            <p:nvPr/>
          </p:nvSpPr>
          <p:spPr>
            <a:xfrm>
              <a:off x="6729260" y="4984254"/>
              <a:ext cx="11545" cy="9579"/>
            </a:xfrm>
            <a:custGeom>
              <a:avLst/>
              <a:gdLst>
                <a:gd name="connsiteX0" fmla="*/ 5708 w 11545"/>
                <a:gd name="connsiteY0" fmla="*/ 634 h 9579"/>
                <a:gd name="connsiteX1" fmla="*/ 3730 w 11545"/>
                <a:gd name="connsiteY1" fmla="*/ 9548 h 9579"/>
                <a:gd name="connsiteX2" fmla="*/ 5708 w 11545"/>
                <a:gd name="connsiteY2" fmla="*/ 634 h 9579"/>
              </a:gdLst>
              <a:ahLst/>
              <a:cxnLst>
                <a:cxn ang="0">
                  <a:pos x="connsiteX0" y="connsiteY0"/>
                </a:cxn>
                <a:cxn ang="0">
                  <a:pos x="connsiteX1" y="connsiteY1"/>
                </a:cxn>
                <a:cxn ang="0">
                  <a:pos x="connsiteX2" y="connsiteY2"/>
                </a:cxn>
              </a:cxnLst>
              <a:rect l="l" t="t" r="r" b="b"/>
              <a:pathLst>
                <a:path w="11545" h="9579">
                  <a:moveTo>
                    <a:pt x="5708" y="634"/>
                  </a:moveTo>
                  <a:cubicBezTo>
                    <a:pt x="16096" y="-2985"/>
                    <a:pt x="10835" y="10084"/>
                    <a:pt x="3730" y="9548"/>
                  </a:cubicBezTo>
                  <a:cubicBezTo>
                    <a:pt x="-3508" y="10185"/>
                    <a:pt x="1251" y="936"/>
                    <a:pt x="5708" y="634"/>
                  </a:cubicBezTo>
                  <a:close/>
                </a:path>
              </a:pathLst>
            </a:custGeom>
            <a:grpFill/>
            <a:ln w="3349" cap="flat">
              <a:noFill/>
              <a:prstDash val="solid"/>
              <a:miter/>
            </a:ln>
          </p:spPr>
          <p:txBody>
            <a:bodyPr rtlCol="0" anchor="ctr">
              <a:spAutoFit/>
            </a:bodyPr>
            <a:lstStyle/>
            <a:p>
              <a:endParaRPr lang="zh-CN" altLang="en-US"/>
            </a:p>
          </p:txBody>
        </p:sp>
        <p:sp>
          <p:nvSpPr>
            <p:cNvPr id="103" name="任意多边形: 形状 102">
              <a:extLst>
                <a:ext uri="{FF2B5EF4-FFF2-40B4-BE49-F238E27FC236}">
                  <a16:creationId xmlns:a16="http://schemas.microsoft.com/office/drawing/2014/main" id="{53DCC1D7-EE00-E9B5-7405-3B36A2DA4E2B}"/>
                </a:ext>
              </a:extLst>
            </p:cNvPr>
            <p:cNvSpPr/>
            <p:nvPr/>
          </p:nvSpPr>
          <p:spPr>
            <a:xfrm>
              <a:off x="6463328" y="4991111"/>
              <a:ext cx="5879" cy="5897"/>
            </a:xfrm>
            <a:custGeom>
              <a:avLst/>
              <a:gdLst>
                <a:gd name="connsiteX0" fmla="*/ 510 w 5879"/>
                <a:gd name="connsiteY0" fmla="*/ 547 h 5897"/>
                <a:gd name="connsiteX1" fmla="*/ 5369 w 5879"/>
                <a:gd name="connsiteY1" fmla="*/ 5406 h 5897"/>
                <a:gd name="connsiteX2" fmla="*/ 510 w 5879"/>
                <a:gd name="connsiteY2" fmla="*/ 547 h 5897"/>
              </a:gdLst>
              <a:ahLst/>
              <a:cxnLst>
                <a:cxn ang="0">
                  <a:pos x="connsiteX0" y="connsiteY0"/>
                </a:cxn>
                <a:cxn ang="0">
                  <a:pos x="connsiteX1" y="connsiteY1"/>
                </a:cxn>
                <a:cxn ang="0">
                  <a:pos x="connsiteX2" y="connsiteY2"/>
                </a:cxn>
              </a:cxnLst>
              <a:rect l="l" t="t" r="r" b="b"/>
              <a:pathLst>
                <a:path w="5879" h="5897">
                  <a:moveTo>
                    <a:pt x="510" y="547"/>
                  </a:moveTo>
                  <a:cubicBezTo>
                    <a:pt x="5202" y="-961"/>
                    <a:pt x="6810" y="647"/>
                    <a:pt x="5369" y="5406"/>
                  </a:cubicBezTo>
                  <a:cubicBezTo>
                    <a:pt x="678" y="6813"/>
                    <a:pt x="-931" y="5205"/>
                    <a:pt x="510" y="547"/>
                  </a:cubicBezTo>
                  <a:close/>
                </a:path>
              </a:pathLst>
            </a:custGeom>
            <a:grpFill/>
            <a:ln w="3349" cap="flat">
              <a:noFill/>
              <a:prstDash val="solid"/>
              <a:miter/>
            </a:ln>
          </p:spPr>
          <p:txBody>
            <a:bodyPr rtlCol="0" anchor="ctr">
              <a:spAutoFit/>
            </a:bodyPr>
            <a:lstStyle/>
            <a:p>
              <a:endParaRPr lang="zh-CN" altLang="en-US"/>
            </a:p>
          </p:txBody>
        </p:sp>
        <p:sp>
          <p:nvSpPr>
            <p:cNvPr id="104" name="任意多边形: 形状 103">
              <a:extLst>
                <a:ext uri="{FF2B5EF4-FFF2-40B4-BE49-F238E27FC236}">
                  <a16:creationId xmlns:a16="http://schemas.microsoft.com/office/drawing/2014/main" id="{22B5A916-6E70-C51E-E496-90FD2A700394}"/>
                </a:ext>
              </a:extLst>
            </p:cNvPr>
            <p:cNvSpPr/>
            <p:nvPr/>
          </p:nvSpPr>
          <p:spPr>
            <a:xfrm>
              <a:off x="6821532" y="4994875"/>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105" name="任意多边形: 形状 104">
              <a:extLst>
                <a:ext uri="{FF2B5EF4-FFF2-40B4-BE49-F238E27FC236}">
                  <a16:creationId xmlns:a16="http://schemas.microsoft.com/office/drawing/2014/main" id="{6BC838EE-6367-FC3C-35BC-32B83E02721F}"/>
                </a:ext>
              </a:extLst>
            </p:cNvPr>
            <p:cNvSpPr/>
            <p:nvPr/>
          </p:nvSpPr>
          <p:spPr>
            <a:xfrm>
              <a:off x="6546164" y="4997092"/>
              <a:ext cx="14182" cy="7817"/>
            </a:xfrm>
            <a:custGeom>
              <a:avLst/>
              <a:gdLst>
                <a:gd name="connsiteX0" fmla="*/ 8 w 14182"/>
                <a:gd name="connsiteY0" fmla="*/ 1670 h 7817"/>
                <a:gd name="connsiteX1" fmla="*/ 14183 w 14182"/>
                <a:gd name="connsiteY1" fmla="*/ 4887 h 7817"/>
                <a:gd name="connsiteX2" fmla="*/ 8 w 14182"/>
                <a:gd name="connsiteY2" fmla="*/ 1670 h 7817"/>
              </a:gdLst>
              <a:ahLst/>
              <a:cxnLst>
                <a:cxn ang="0">
                  <a:pos x="connsiteX0" y="connsiteY0"/>
                </a:cxn>
                <a:cxn ang="0">
                  <a:pos x="connsiteX1" y="connsiteY1"/>
                </a:cxn>
                <a:cxn ang="0">
                  <a:pos x="connsiteX2" y="connsiteY2"/>
                </a:cxn>
              </a:cxnLst>
              <a:rect l="l" t="t" r="r" b="b"/>
              <a:pathLst>
                <a:path w="14182" h="7817">
                  <a:moveTo>
                    <a:pt x="8" y="1670"/>
                  </a:moveTo>
                  <a:cubicBezTo>
                    <a:pt x="4163" y="-1647"/>
                    <a:pt x="11703" y="263"/>
                    <a:pt x="14183" y="4887"/>
                  </a:cubicBezTo>
                  <a:cubicBezTo>
                    <a:pt x="12407" y="10550"/>
                    <a:pt x="-361" y="7199"/>
                    <a:pt x="8" y="1670"/>
                  </a:cubicBezTo>
                  <a:close/>
                </a:path>
              </a:pathLst>
            </a:custGeom>
            <a:grpFill/>
            <a:ln w="3349" cap="flat">
              <a:noFill/>
              <a:prstDash val="solid"/>
              <a:miter/>
            </a:ln>
          </p:spPr>
          <p:txBody>
            <a:bodyPr rtlCol="0" anchor="ctr">
              <a:spAutoFit/>
            </a:bodyPr>
            <a:lstStyle/>
            <a:p>
              <a:endParaRPr lang="zh-CN" altLang="en-US"/>
            </a:p>
          </p:txBody>
        </p:sp>
        <p:sp>
          <p:nvSpPr>
            <p:cNvPr id="106" name="任意多边形: 形状 105">
              <a:extLst>
                <a:ext uri="{FF2B5EF4-FFF2-40B4-BE49-F238E27FC236}">
                  <a16:creationId xmlns:a16="http://schemas.microsoft.com/office/drawing/2014/main" id="{1A6CB51E-B845-B8E4-6F0E-B68E5ADCCB38}"/>
                </a:ext>
              </a:extLst>
            </p:cNvPr>
            <p:cNvSpPr/>
            <p:nvPr/>
          </p:nvSpPr>
          <p:spPr>
            <a:xfrm>
              <a:off x="6816330" y="5003788"/>
              <a:ext cx="22853" cy="14945"/>
            </a:xfrm>
            <a:custGeom>
              <a:avLst/>
              <a:gdLst>
                <a:gd name="connsiteX0" fmla="*/ 0 w 22853"/>
                <a:gd name="connsiteY0" fmla="*/ 14945 h 14945"/>
                <a:gd name="connsiteX1" fmla="*/ 22854 w 22853"/>
                <a:gd name="connsiteY1" fmla="*/ 0 h 14945"/>
                <a:gd name="connsiteX2" fmla="*/ 0 w 22853"/>
                <a:gd name="connsiteY2" fmla="*/ 14945 h 14945"/>
              </a:gdLst>
              <a:ahLst/>
              <a:cxnLst>
                <a:cxn ang="0">
                  <a:pos x="connsiteX0" y="connsiteY0"/>
                </a:cxn>
                <a:cxn ang="0">
                  <a:pos x="connsiteX1" y="connsiteY1"/>
                </a:cxn>
                <a:cxn ang="0">
                  <a:pos x="connsiteX2" y="connsiteY2"/>
                </a:cxn>
              </a:cxnLst>
              <a:rect l="l" t="t" r="r" b="b"/>
              <a:pathLst>
                <a:path w="22853" h="14945">
                  <a:moveTo>
                    <a:pt x="0" y="14945"/>
                  </a:moveTo>
                  <a:cubicBezTo>
                    <a:pt x="6601" y="8545"/>
                    <a:pt x="14376" y="3552"/>
                    <a:pt x="22854" y="0"/>
                  </a:cubicBezTo>
                  <a:cubicBezTo>
                    <a:pt x="16252" y="6367"/>
                    <a:pt x="8444" y="11360"/>
                    <a:pt x="0" y="14945"/>
                  </a:cubicBezTo>
                  <a:close/>
                </a:path>
              </a:pathLst>
            </a:custGeom>
            <a:grpFill/>
            <a:ln w="3349" cap="flat">
              <a:noFill/>
              <a:prstDash val="solid"/>
              <a:miter/>
            </a:ln>
          </p:spPr>
          <p:txBody>
            <a:bodyPr rtlCol="0" anchor="ctr">
              <a:spAutoFit/>
            </a:bodyPr>
            <a:lstStyle/>
            <a:p>
              <a:endParaRPr lang="zh-CN" altLang="en-US"/>
            </a:p>
          </p:txBody>
        </p:sp>
        <p:sp>
          <p:nvSpPr>
            <p:cNvPr id="107" name="任意多边形: 形状 106">
              <a:extLst>
                <a:ext uri="{FF2B5EF4-FFF2-40B4-BE49-F238E27FC236}">
                  <a16:creationId xmlns:a16="http://schemas.microsoft.com/office/drawing/2014/main" id="{824A257C-68EA-C52B-CB44-61AD47C018F7}"/>
                </a:ext>
              </a:extLst>
            </p:cNvPr>
            <p:cNvSpPr/>
            <p:nvPr/>
          </p:nvSpPr>
          <p:spPr>
            <a:xfrm>
              <a:off x="6779976" y="5017581"/>
              <a:ext cx="8974" cy="8047"/>
            </a:xfrm>
            <a:custGeom>
              <a:avLst/>
              <a:gdLst>
                <a:gd name="connsiteX0" fmla="*/ 4720 w 8974"/>
                <a:gd name="connsiteY0" fmla="*/ 80 h 8047"/>
                <a:gd name="connsiteX1" fmla="*/ 4318 w 8974"/>
                <a:gd name="connsiteY1" fmla="*/ 7989 h 8047"/>
                <a:gd name="connsiteX2" fmla="*/ 4720 w 8974"/>
                <a:gd name="connsiteY2" fmla="*/ 80 h 8047"/>
              </a:gdLst>
              <a:ahLst/>
              <a:cxnLst>
                <a:cxn ang="0">
                  <a:pos x="connsiteX0" y="connsiteY0"/>
                </a:cxn>
                <a:cxn ang="0">
                  <a:pos x="connsiteX1" y="connsiteY1"/>
                </a:cxn>
                <a:cxn ang="0">
                  <a:pos x="connsiteX2" y="connsiteY2"/>
                </a:cxn>
              </a:cxnLst>
              <a:rect l="l" t="t" r="r" b="b"/>
              <a:pathLst>
                <a:path w="8974" h="8047">
                  <a:moveTo>
                    <a:pt x="4720" y="80"/>
                  </a:moveTo>
                  <a:cubicBezTo>
                    <a:pt x="11020" y="-958"/>
                    <a:pt x="9847" y="8425"/>
                    <a:pt x="4318" y="7989"/>
                  </a:cubicBezTo>
                  <a:cubicBezTo>
                    <a:pt x="-2083" y="8860"/>
                    <a:pt x="-876" y="-322"/>
                    <a:pt x="4720" y="80"/>
                  </a:cubicBezTo>
                  <a:close/>
                </a:path>
              </a:pathLst>
            </a:custGeom>
            <a:grpFill/>
            <a:ln w="3349" cap="flat">
              <a:noFill/>
              <a:prstDash val="solid"/>
              <a:miter/>
            </a:ln>
          </p:spPr>
          <p:txBody>
            <a:bodyPr rtlCol="0" anchor="ctr">
              <a:spAutoFit/>
            </a:bodyPr>
            <a:lstStyle/>
            <a:p>
              <a:endParaRPr lang="zh-CN" altLang="en-US"/>
            </a:p>
          </p:txBody>
        </p:sp>
        <p:sp>
          <p:nvSpPr>
            <p:cNvPr id="108" name="任意多边形: 形状 107">
              <a:extLst>
                <a:ext uri="{FF2B5EF4-FFF2-40B4-BE49-F238E27FC236}">
                  <a16:creationId xmlns:a16="http://schemas.microsoft.com/office/drawing/2014/main" id="{386A2FE0-F4DB-09DF-27E3-F21F59799A64}"/>
                </a:ext>
              </a:extLst>
            </p:cNvPr>
            <p:cNvSpPr/>
            <p:nvPr/>
          </p:nvSpPr>
          <p:spPr>
            <a:xfrm>
              <a:off x="6667110" y="5023316"/>
              <a:ext cx="49159" cy="7249"/>
            </a:xfrm>
            <a:custGeom>
              <a:avLst/>
              <a:gdLst>
                <a:gd name="connsiteX0" fmla="*/ 0 w 49159"/>
                <a:gd name="connsiteY0" fmla="*/ 7247 h 7249"/>
                <a:gd name="connsiteX1" fmla="*/ 49159 w 49159"/>
                <a:gd name="connsiteY1" fmla="*/ 1717 h 7249"/>
                <a:gd name="connsiteX2" fmla="*/ 0 w 49159"/>
                <a:gd name="connsiteY2" fmla="*/ 7247 h 7249"/>
              </a:gdLst>
              <a:ahLst/>
              <a:cxnLst>
                <a:cxn ang="0">
                  <a:pos x="connsiteX0" y="connsiteY0"/>
                </a:cxn>
                <a:cxn ang="0">
                  <a:pos x="connsiteX1" y="connsiteY1"/>
                </a:cxn>
                <a:cxn ang="0">
                  <a:pos x="connsiteX2" y="connsiteY2"/>
                </a:cxn>
              </a:cxnLst>
              <a:rect l="l" t="t" r="r" b="b"/>
              <a:pathLst>
                <a:path w="49159" h="7249">
                  <a:moveTo>
                    <a:pt x="0" y="7247"/>
                  </a:moveTo>
                  <a:cubicBezTo>
                    <a:pt x="15348" y="109"/>
                    <a:pt x="32639" y="-1801"/>
                    <a:pt x="49159" y="1717"/>
                  </a:cubicBezTo>
                  <a:cubicBezTo>
                    <a:pt x="33007" y="5269"/>
                    <a:pt x="16520" y="7347"/>
                    <a:pt x="0" y="7247"/>
                  </a:cubicBezTo>
                  <a:close/>
                </a:path>
              </a:pathLst>
            </a:custGeom>
            <a:grpFill/>
            <a:ln w="3349" cap="flat">
              <a:noFill/>
              <a:prstDash val="solid"/>
              <a:miter/>
            </a:ln>
          </p:spPr>
          <p:txBody>
            <a:bodyPr rtlCol="0" anchor="ctr">
              <a:spAutoFit/>
            </a:bodyPr>
            <a:lstStyle/>
            <a:p>
              <a:endParaRPr lang="zh-CN" altLang="en-US"/>
            </a:p>
          </p:txBody>
        </p:sp>
      </p:grpSp>
      <p:grpSp>
        <p:nvGrpSpPr>
          <p:cNvPr id="109" name="组合 108">
            <a:extLst>
              <a:ext uri="{FF2B5EF4-FFF2-40B4-BE49-F238E27FC236}">
                <a16:creationId xmlns:a16="http://schemas.microsoft.com/office/drawing/2014/main" id="{C0DC6890-9BF4-3700-540E-5A0814E44F50}"/>
              </a:ext>
            </a:extLst>
          </p:cNvPr>
          <p:cNvGrpSpPr/>
          <p:nvPr/>
        </p:nvGrpSpPr>
        <p:grpSpPr>
          <a:xfrm>
            <a:off x="5478334" y="-2431473"/>
            <a:ext cx="1235331" cy="4114544"/>
            <a:chOff x="5478334" y="-2431473"/>
            <a:chExt cx="1235331" cy="4114544"/>
          </a:xfrm>
        </p:grpSpPr>
        <p:grpSp>
          <p:nvGrpSpPr>
            <p:cNvPr id="110" name="组合 109">
              <a:extLst>
                <a:ext uri="{FF2B5EF4-FFF2-40B4-BE49-F238E27FC236}">
                  <a16:creationId xmlns:a16="http://schemas.microsoft.com/office/drawing/2014/main" id="{5F6771FF-D773-CF54-E418-3FD2B059FE43}"/>
                </a:ext>
              </a:extLst>
            </p:cNvPr>
            <p:cNvGrpSpPr/>
            <p:nvPr/>
          </p:nvGrpSpPr>
          <p:grpSpPr>
            <a:xfrm rot="5400000">
              <a:off x="4038728" y="-991867"/>
              <a:ext cx="4114543" cy="1235331"/>
              <a:chOff x="1768536" y="2312557"/>
              <a:chExt cx="3718560" cy="1116443"/>
            </a:xfrm>
          </p:grpSpPr>
          <p:sp>
            <p:nvSpPr>
              <p:cNvPr id="113" name="缺角矩形 112">
                <a:extLst>
                  <a:ext uri="{FF2B5EF4-FFF2-40B4-BE49-F238E27FC236}">
                    <a16:creationId xmlns:a16="http://schemas.microsoft.com/office/drawing/2014/main" id="{97E1DCB9-1669-4B5F-5964-8A5725DC00CB}"/>
                  </a:ext>
                </a:extLst>
              </p:cNvPr>
              <p:cNvSpPr/>
              <p:nvPr/>
            </p:nvSpPr>
            <p:spPr>
              <a:xfrm>
                <a:off x="1768536" y="2312557"/>
                <a:ext cx="3718560" cy="1116443"/>
              </a:xfrm>
              <a:prstGeom prst="plaqu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4" name="缺角矩形 113">
                <a:extLst>
                  <a:ext uri="{FF2B5EF4-FFF2-40B4-BE49-F238E27FC236}">
                    <a16:creationId xmlns:a16="http://schemas.microsoft.com/office/drawing/2014/main" id="{5E71A44D-5690-2A77-8227-7F3C968C831C}"/>
                  </a:ext>
                </a:extLst>
              </p:cNvPr>
              <p:cNvSpPr/>
              <p:nvPr/>
            </p:nvSpPr>
            <p:spPr>
              <a:xfrm>
                <a:off x="1813560" y="2357942"/>
                <a:ext cx="3627120" cy="1025672"/>
              </a:xfrm>
              <a:prstGeom prst="plaque">
                <a:avLst/>
              </a:prstGeom>
              <a:solidFill>
                <a:schemeClr val="accent1"/>
              </a:solidFill>
              <a:ln w="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11" name="缺角矩形 110">
              <a:extLst>
                <a:ext uri="{FF2B5EF4-FFF2-40B4-BE49-F238E27FC236}">
                  <a16:creationId xmlns:a16="http://schemas.microsoft.com/office/drawing/2014/main" id="{9556D092-F064-0E2E-FFCC-A3C3623E5A2B}"/>
                </a:ext>
              </a:extLst>
            </p:cNvPr>
            <p:cNvSpPr/>
            <p:nvPr/>
          </p:nvSpPr>
          <p:spPr>
            <a:xfrm rot="5400000">
              <a:off x="4038728" y="-991866"/>
              <a:ext cx="4114543" cy="1235331"/>
            </a:xfrm>
            <a:prstGeom prst="plaque">
              <a:avLst/>
            </a:prstGeom>
            <a:blipFill>
              <a:blip r:embed="rId2">
                <a:alphaModFix amt="5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a:p>
          </p:txBody>
        </p:sp>
        <p:sp>
          <p:nvSpPr>
            <p:cNvPr id="112" name="文本框 111">
              <a:extLst>
                <a:ext uri="{FF2B5EF4-FFF2-40B4-BE49-F238E27FC236}">
                  <a16:creationId xmlns:a16="http://schemas.microsoft.com/office/drawing/2014/main" id="{6F180666-77A5-BCA2-D0BE-A65B07BF08EE}"/>
                </a:ext>
              </a:extLst>
            </p:cNvPr>
            <p:cNvSpPr txBox="1"/>
            <p:nvPr/>
          </p:nvSpPr>
          <p:spPr>
            <a:xfrm>
              <a:off x="5842410" y="247497"/>
              <a:ext cx="541815" cy="1107996"/>
            </a:xfrm>
            <a:prstGeom prst="rect">
              <a:avLst/>
            </a:prstGeom>
            <a:noFill/>
          </p:spPr>
          <p:txBody>
            <a:bodyPr wrap="none" lIns="0" tIns="0" rIns="0" bIns="0" rtlCol="0" anchor="t">
              <a:spAutoFit/>
            </a:bodyPr>
            <a:lstStyle/>
            <a:p>
              <a:pPr algn="ctr"/>
              <a:r>
                <a:rPr lang="en-US" altLang="zh-CN" sz="7200" dirty="0">
                  <a:solidFill>
                    <a:schemeClr val="bg1"/>
                  </a:solidFill>
                  <a:latin typeface="+mj-ea"/>
                  <a:ea typeface="+mj-ea"/>
                </a:rPr>
                <a:t>1</a:t>
              </a:r>
              <a:endParaRPr lang="zh-CN" altLang="en-US" sz="7200" dirty="0">
                <a:solidFill>
                  <a:schemeClr val="bg1"/>
                </a:solidFill>
                <a:latin typeface="+mj-ea"/>
                <a:ea typeface="+mj-ea"/>
              </a:endParaRPr>
            </a:p>
          </p:txBody>
        </p:sp>
      </p:grpSp>
    </p:spTree>
    <p:extLst>
      <p:ext uri="{BB962C8B-B14F-4D97-AF65-F5344CB8AC3E}">
        <p14:creationId xmlns:p14="http://schemas.microsoft.com/office/powerpoint/2010/main" val="420908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a:extLst>
              <a:ext uri="{FF2B5EF4-FFF2-40B4-BE49-F238E27FC236}">
                <a16:creationId xmlns:a16="http://schemas.microsoft.com/office/drawing/2014/main" id="{2B8EAF8C-DBED-972B-7C45-5F4D007B7896}"/>
              </a:ext>
            </a:extLst>
          </p:cNvPr>
          <p:cNvGrpSpPr/>
          <p:nvPr/>
        </p:nvGrpSpPr>
        <p:grpSpPr>
          <a:xfrm>
            <a:off x="5200192" y="6149987"/>
            <a:ext cx="351599" cy="364363"/>
            <a:chOff x="0" y="0"/>
            <a:chExt cx="703199" cy="728726"/>
          </a:xfrm>
        </p:grpSpPr>
        <p:sp>
          <p:nvSpPr>
            <p:cNvPr id="3" name="Freeform 21">
              <a:extLst>
                <a:ext uri="{FF2B5EF4-FFF2-40B4-BE49-F238E27FC236}">
                  <a16:creationId xmlns:a16="http://schemas.microsoft.com/office/drawing/2014/main" id="{A9DF6B55-0565-79A4-5C7D-787559CC8ABB}"/>
                </a:ext>
              </a:extLst>
            </p:cNvPr>
            <p:cNvSpPr/>
            <p:nvPr/>
          </p:nvSpPr>
          <p:spPr>
            <a:xfrm>
              <a:off x="0" y="0"/>
              <a:ext cx="703199" cy="728726"/>
            </a:xfrm>
            <a:custGeom>
              <a:avLst/>
              <a:gdLst/>
              <a:ahLst/>
              <a:cxnLst/>
              <a:rect l="l" t="t" r="r" b="b"/>
              <a:pathLst>
                <a:path w="703199" h="728726">
                  <a:moveTo>
                    <a:pt x="0" y="0"/>
                  </a:moveTo>
                  <a:lnTo>
                    <a:pt x="703199" y="0"/>
                  </a:lnTo>
                  <a:lnTo>
                    <a:pt x="703199" y="728726"/>
                  </a:lnTo>
                  <a:lnTo>
                    <a:pt x="0" y="728726"/>
                  </a:lnTo>
                  <a:close/>
                </a:path>
              </a:pathLst>
            </a:custGeom>
            <a:solidFill>
              <a:srgbClr val="3C536A"/>
            </a:solidFill>
          </p:spPr>
          <p:txBody>
            <a:bodyPr/>
            <a:lstStyle/>
            <a:p>
              <a:endParaRPr lang="zh-CN" altLang="en-US"/>
            </a:p>
          </p:txBody>
        </p:sp>
      </p:grpSp>
      <p:sp>
        <p:nvSpPr>
          <p:cNvPr id="4" name="AutoShape 2">
            <a:extLst>
              <a:ext uri="{FF2B5EF4-FFF2-40B4-BE49-F238E27FC236}">
                <a16:creationId xmlns:a16="http://schemas.microsoft.com/office/drawing/2014/main" id="{710C0A4A-8BD9-EEEB-271D-93DD9A593EB0}"/>
              </a:ext>
            </a:extLst>
          </p:cNvPr>
          <p:cNvSpPr/>
          <p:nvPr/>
        </p:nvSpPr>
        <p:spPr>
          <a:xfrm rot="-5333413">
            <a:off x="295926" y="1278055"/>
            <a:ext cx="933278" cy="0"/>
          </a:xfrm>
          <a:prstGeom prst="line">
            <a:avLst/>
          </a:prstGeom>
          <a:ln w="19050" cap="rnd">
            <a:solidFill>
              <a:srgbClr val="1CADE4"/>
            </a:solidFill>
            <a:prstDash val="solid"/>
            <a:headEnd type="none" w="sm" len="sm"/>
            <a:tailEnd type="none" w="sm" len="sm"/>
          </a:ln>
        </p:spPr>
        <p:txBody>
          <a:bodyPr/>
          <a:lstStyle/>
          <a:p>
            <a:endParaRPr lang="zh-CN" altLang="en-US"/>
          </a:p>
        </p:txBody>
      </p:sp>
      <p:grpSp>
        <p:nvGrpSpPr>
          <p:cNvPr id="5" name="Group 3">
            <a:extLst>
              <a:ext uri="{FF2B5EF4-FFF2-40B4-BE49-F238E27FC236}">
                <a16:creationId xmlns:a16="http://schemas.microsoft.com/office/drawing/2014/main" id="{1756BAFA-4E88-219F-8089-657B00642D7F}"/>
              </a:ext>
            </a:extLst>
          </p:cNvPr>
          <p:cNvGrpSpPr/>
          <p:nvPr/>
        </p:nvGrpSpPr>
        <p:grpSpPr>
          <a:xfrm>
            <a:off x="0" y="3181016"/>
            <a:ext cx="12213077" cy="127094"/>
            <a:chOff x="0" y="0"/>
            <a:chExt cx="24426154" cy="254188"/>
          </a:xfrm>
        </p:grpSpPr>
        <p:sp>
          <p:nvSpPr>
            <p:cNvPr id="6" name="Freeform 4">
              <a:extLst>
                <a:ext uri="{FF2B5EF4-FFF2-40B4-BE49-F238E27FC236}">
                  <a16:creationId xmlns:a16="http://schemas.microsoft.com/office/drawing/2014/main" id="{88458321-9AB9-99DF-7277-C5B9CED50529}"/>
                </a:ext>
              </a:extLst>
            </p:cNvPr>
            <p:cNvSpPr/>
            <p:nvPr/>
          </p:nvSpPr>
          <p:spPr>
            <a:xfrm>
              <a:off x="0" y="0"/>
              <a:ext cx="24426163" cy="254127"/>
            </a:xfrm>
            <a:custGeom>
              <a:avLst/>
              <a:gdLst/>
              <a:ahLst/>
              <a:cxnLst/>
              <a:rect l="l" t="t" r="r" b="b"/>
              <a:pathLst>
                <a:path w="24426163" h="254127">
                  <a:moveTo>
                    <a:pt x="0" y="0"/>
                  </a:moveTo>
                  <a:lnTo>
                    <a:pt x="24426163" y="0"/>
                  </a:lnTo>
                  <a:lnTo>
                    <a:pt x="24426163" y="254127"/>
                  </a:lnTo>
                  <a:lnTo>
                    <a:pt x="0" y="254127"/>
                  </a:lnTo>
                  <a:close/>
                </a:path>
              </a:pathLst>
            </a:custGeom>
            <a:solidFill>
              <a:srgbClr val="FF6D3A"/>
            </a:solidFill>
          </p:spPr>
          <p:txBody>
            <a:bodyPr/>
            <a:lstStyle/>
            <a:p>
              <a:endParaRPr lang="zh-CN" altLang="en-US"/>
            </a:p>
          </p:txBody>
        </p:sp>
      </p:grpSp>
      <p:sp>
        <p:nvSpPr>
          <p:cNvPr id="7" name="TextBox 5">
            <a:extLst>
              <a:ext uri="{FF2B5EF4-FFF2-40B4-BE49-F238E27FC236}">
                <a16:creationId xmlns:a16="http://schemas.microsoft.com/office/drawing/2014/main" id="{22B28FC3-AB57-C474-23F7-F4E8C8B3A684}"/>
              </a:ext>
            </a:extLst>
          </p:cNvPr>
          <p:cNvSpPr txBox="1"/>
          <p:nvPr/>
        </p:nvSpPr>
        <p:spPr>
          <a:xfrm>
            <a:off x="0" y="4165974"/>
            <a:ext cx="2398639" cy="1815112"/>
          </a:xfrm>
          <a:prstGeom prst="rect">
            <a:avLst/>
          </a:prstGeom>
        </p:spPr>
        <p:txBody>
          <a:bodyPr wrap="square" lIns="0" tIns="0" rIns="0" bIns="0" rtlCol="0" anchor="t">
            <a:spAutoFit/>
          </a:bodyPr>
          <a:lstStyle/>
          <a:p>
            <a:pPr marL="273910" lvl="1" indent="-137167" algn="just">
              <a:lnSpc>
                <a:spcPts val="2870"/>
              </a:lnSpc>
              <a:buFont typeface="Arial" panose="020B0604020202020204"/>
              <a:buChar char="•"/>
            </a:pPr>
            <a:r>
              <a:rPr lang="zh-CN" altLang="en-US" sz="1593" dirty="0">
                <a:solidFill>
                  <a:srgbClr val="000000"/>
                </a:solidFill>
                <a:latin typeface="宋体" panose="02010600030101010101" pitchFamily="2" charset="-122"/>
                <a:ea typeface="宋体" panose="02010600030101010101" pitchFamily="2" charset="-122"/>
              </a:rPr>
              <a:t>新晋投资者因为不能掌握股票技术和没有充足时间盯盘分析会显得不知所措，错过卖出的时机，导致资金受到损失</a:t>
            </a:r>
            <a:endParaRPr lang="en-US" sz="1593" dirty="0">
              <a:solidFill>
                <a:srgbClr val="000000"/>
              </a:solidFill>
              <a:latin typeface="宋体" panose="02010600030101010101" pitchFamily="2" charset="-122"/>
              <a:ea typeface="宋体" panose="02010600030101010101" pitchFamily="2" charset="-122"/>
            </a:endParaRPr>
          </a:p>
        </p:txBody>
      </p:sp>
      <p:sp>
        <p:nvSpPr>
          <p:cNvPr id="8" name="TextBox 6">
            <a:extLst>
              <a:ext uri="{FF2B5EF4-FFF2-40B4-BE49-F238E27FC236}">
                <a16:creationId xmlns:a16="http://schemas.microsoft.com/office/drawing/2014/main" id="{5DC9CE02-27AE-1FC7-5FF7-D44EACE46289}"/>
              </a:ext>
            </a:extLst>
          </p:cNvPr>
          <p:cNvSpPr txBox="1"/>
          <p:nvPr/>
        </p:nvSpPr>
        <p:spPr>
          <a:xfrm>
            <a:off x="237006" y="3694608"/>
            <a:ext cx="2223538" cy="279115"/>
          </a:xfrm>
          <a:prstGeom prst="rect">
            <a:avLst/>
          </a:prstGeom>
        </p:spPr>
        <p:txBody>
          <a:bodyPr wrap="square" lIns="0" tIns="0" rIns="0" bIns="0" rtlCol="0" anchor="t">
            <a:spAutoFit/>
          </a:bodyPr>
          <a:lstStyle/>
          <a:p>
            <a:pPr>
              <a:lnSpc>
                <a:spcPts val="2277"/>
              </a:lnSpc>
            </a:pPr>
            <a:r>
              <a:rPr lang="zh-CN" altLang="en-US" sz="1897" i="1" dirty="0">
                <a:solidFill>
                  <a:srgbClr val="3C536A"/>
                </a:solidFill>
                <a:ea typeface="Arimo Bold" panose="020B0704020202020204"/>
              </a:rPr>
              <a:t>新晋投资者频繁亏损</a:t>
            </a:r>
            <a:endParaRPr lang="en-US" sz="1897" i="1" dirty="0">
              <a:solidFill>
                <a:srgbClr val="3C536A"/>
              </a:solidFill>
              <a:ea typeface="Arimo Bold" panose="020B0704020202020204"/>
            </a:endParaRPr>
          </a:p>
        </p:txBody>
      </p:sp>
      <p:sp>
        <p:nvSpPr>
          <p:cNvPr id="9" name="TextBox 7">
            <a:extLst>
              <a:ext uri="{FF2B5EF4-FFF2-40B4-BE49-F238E27FC236}">
                <a16:creationId xmlns:a16="http://schemas.microsoft.com/office/drawing/2014/main" id="{6DC2DA9A-C51E-9515-FE94-7ABCD0A47E09}"/>
              </a:ext>
            </a:extLst>
          </p:cNvPr>
          <p:cNvSpPr txBox="1"/>
          <p:nvPr/>
        </p:nvSpPr>
        <p:spPr>
          <a:xfrm>
            <a:off x="4062627" y="1208740"/>
            <a:ext cx="7178827" cy="1690847"/>
          </a:xfrm>
          <a:prstGeom prst="rect">
            <a:avLst/>
          </a:prstGeom>
        </p:spPr>
        <p:txBody>
          <a:bodyPr lIns="0" tIns="0" rIns="0" bIns="0" rtlCol="0" anchor="t">
            <a:spAutoFit/>
          </a:bodyPr>
          <a:lstStyle/>
          <a:p>
            <a:pPr marL="260786" lvl="1" indent="-130393" algn="just">
              <a:lnSpc>
                <a:spcPts val="2733"/>
              </a:lnSpc>
              <a:buFont typeface="Arial" panose="020B0604020202020204"/>
              <a:buChar char="•"/>
            </a:pPr>
            <a:r>
              <a:rPr lang="zh-CN" altLang="en-US" sz="1517" dirty="0">
                <a:solidFill>
                  <a:srgbClr val="000000"/>
                </a:solidFill>
                <a:latin typeface="宋体" panose="02010600030101010101" pitchFamily="2" charset="-122"/>
                <a:ea typeface="宋体" panose="02010600030101010101" pitchFamily="2" charset="-122"/>
              </a:rPr>
              <a:t>股票市场是国家经济和金融活动的重要体现，在各国的经济发展中发挥着重要的作用</a:t>
            </a:r>
            <a:r>
              <a:rPr lang="zh-CN" altLang="en-US" sz="1517" dirty="0">
                <a:solidFill>
                  <a:srgbClr val="000000"/>
                </a:solidFill>
                <a:ea typeface="Arimo" panose="020B0604020202020204"/>
              </a:rPr>
              <a:t>，</a:t>
            </a:r>
            <a:r>
              <a:rPr lang="zh-CN" altLang="en-US" sz="1600" kern="100" dirty="0">
                <a:effectLst/>
                <a:ea typeface="宋体" panose="02010600030101010101" pitchFamily="2" charset="-122"/>
                <a:cs typeface="Times New Roman" panose="02020603050405020304" pitchFamily="18" charset="0"/>
              </a:rPr>
              <a:t>自</a:t>
            </a:r>
            <a:r>
              <a:rPr lang="en-US" altLang="zh-CN" sz="1600" kern="100" dirty="0">
                <a:effectLst/>
                <a:ea typeface="宋体" panose="02010600030101010101" pitchFamily="2" charset="-122"/>
                <a:cs typeface="Times New Roman" panose="02020603050405020304" pitchFamily="18" charset="0"/>
              </a:rPr>
              <a:t>1985</a:t>
            </a:r>
            <a:r>
              <a:rPr lang="zh-CN" altLang="en-US" sz="1600" kern="100" dirty="0">
                <a:effectLst/>
                <a:ea typeface="宋体" panose="02010600030101010101" pitchFamily="2" charset="-122"/>
                <a:cs typeface="Times New Roman" panose="02020603050405020304" pitchFamily="18" charset="0"/>
              </a:rPr>
              <a:t>年</a:t>
            </a:r>
            <a:r>
              <a:rPr lang="en-US" altLang="zh-CN" sz="1600" kern="100" dirty="0">
                <a:effectLst/>
                <a:ea typeface="宋体" panose="02010600030101010101" pitchFamily="2" charset="-122"/>
                <a:cs typeface="Times New Roman" panose="02020603050405020304" pitchFamily="18" charset="0"/>
              </a:rPr>
              <a:t>11</a:t>
            </a:r>
            <a:r>
              <a:rPr lang="zh-CN" altLang="en-US" sz="1600" kern="100" dirty="0">
                <a:effectLst/>
                <a:ea typeface="宋体" panose="02010600030101010101" pitchFamily="2" charset="-122"/>
                <a:cs typeface="Times New Roman" panose="02020603050405020304" pitchFamily="18" charset="0"/>
              </a:rPr>
              <a:t>月</a:t>
            </a:r>
            <a:r>
              <a:rPr lang="en-US" altLang="zh-CN" sz="1600" kern="100" dirty="0">
                <a:effectLst/>
                <a:ea typeface="宋体" panose="02010600030101010101" pitchFamily="2" charset="-122"/>
                <a:cs typeface="Times New Roman" panose="02020603050405020304" pitchFamily="18" charset="0"/>
              </a:rPr>
              <a:t>18</a:t>
            </a:r>
            <a:r>
              <a:rPr lang="zh-CN" altLang="en-US" sz="1600" kern="100" dirty="0">
                <a:effectLst/>
                <a:ea typeface="宋体" panose="02010600030101010101" pitchFamily="2" charset="-122"/>
                <a:cs typeface="Times New Roman" panose="02020603050405020304" pitchFamily="18" charset="0"/>
              </a:rPr>
              <a:t>日中国发行第一支名为“飞跃音响”的股票，中国股票市场就开始不断扩大，目前已成为全世界最重要的股票市场。随着经济发展，许多普通民众不再满足仅仅通过打工方式获取收益，股票市场成为这些寻去额外收益的人群的最好选择。</a:t>
            </a:r>
            <a:endParaRPr lang="en-US" sz="1517" dirty="0">
              <a:solidFill>
                <a:srgbClr val="000000"/>
              </a:solidFill>
              <a:ea typeface="Arimo" panose="020B0604020202020204"/>
            </a:endParaRPr>
          </a:p>
        </p:txBody>
      </p:sp>
      <p:sp>
        <p:nvSpPr>
          <p:cNvPr id="10" name="TextBox 8">
            <a:extLst>
              <a:ext uri="{FF2B5EF4-FFF2-40B4-BE49-F238E27FC236}">
                <a16:creationId xmlns:a16="http://schemas.microsoft.com/office/drawing/2014/main" id="{20E50131-AC41-BC89-ADD0-B5DDE0229F33}"/>
              </a:ext>
            </a:extLst>
          </p:cNvPr>
          <p:cNvSpPr txBox="1"/>
          <p:nvPr/>
        </p:nvSpPr>
        <p:spPr>
          <a:xfrm>
            <a:off x="4314105" y="675406"/>
            <a:ext cx="3018119" cy="279115"/>
          </a:xfrm>
          <a:prstGeom prst="rect">
            <a:avLst/>
          </a:prstGeom>
        </p:spPr>
        <p:txBody>
          <a:bodyPr lIns="0" tIns="0" rIns="0" bIns="0" rtlCol="0" anchor="t">
            <a:spAutoFit/>
          </a:bodyPr>
          <a:lstStyle/>
          <a:p>
            <a:pPr>
              <a:lnSpc>
                <a:spcPts val="2277"/>
              </a:lnSpc>
            </a:pPr>
            <a:r>
              <a:rPr lang="zh-CN" altLang="en-US" sz="1897" i="1" dirty="0">
                <a:solidFill>
                  <a:srgbClr val="3C536A"/>
                </a:solidFill>
                <a:ea typeface="Arimo Bold" panose="020B0704020202020204"/>
              </a:rPr>
              <a:t>经济发展促进股市繁荣</a:t>
            </a:r>
            <a:endParaRPr lang="en-US" sz="1897" i="1" dirty="0">
              <a:solidFill>
                <a:srgbClr val="3C536A"/>
              </a:solidFill>
              <a:ea typeface="Arimo Bold" panose="020B0704020202020204"/>
            </a:endParaRPr>
          </a:p>
        </p:txBody>
      </p:sp>
      <p:sp>
        <p:nvSpPr>
          <p:cNvPr id="11" name="TextBox 9">
            <a:extLst>
              <a:ext uri="{FF2B5EF4-FFF2-40B4-BE49-F238E27FC236}">
                <a16:creationId xmlns:a16="http://schemas.microsoft.com/office/drawing/2014/main" id="{2FAF9A93-8E27-0D58-1787-FC14C44FDC55}"/>
              </a:ext>
            </a:extLst>
          </p:cNvPr>
          <p:cNvSpPr txBox="1"/>
          <p:nvPr/>
        </p:nvSpPr>
        <p:spPr>
          <a:xfrm>
            <a:off x="5868057" y="4034850"/>
            <a:ext cx="2895832" cy="2215991"/>
          </a:xfrm>
          <a:prstGeom prst="rect">
            <a:avLst/>
          </a:prstGeom>
        </p:spPr>
        <p:txBody>
          <a:bodyPr wrap="square" lIns="0" tIns="0" rIns="0" bIns="0" rtlCol="0" anchor="t">
            <a:spAutoFit/>
          </a:bodyPr>
          <a:lstStyle/>
          <a:p>
            <a:pPr marL="228188" lvl="1" indent="-113882" algn="just">
              <a:lnSpc>
                <a:spcPts val="2390"/>
              </a:lnSpc>
              <a:buFont typeface="Arial" panose="020B0604020202020204"/>
              <a:buChar char="•"/>
            </a:pPr>
            <a:r>
              <a:rPr lang="zh-CN" altLang="en-US" sz="1600" b="1" dirty="0">
                <a:solidFill>
                  <a:srgbClr val="000000"/>
                </a:solidFill>
                <a:ea typeface="Arimo" panose="020B0604020202020204"/>
              </a:rPr>
              <a:t>金融领域   </a:t>
            </a:r>
            <a:r>
              <a:rPr lang="zh-CN" altLang="en-US" sz="1600" dirty="0">
                <a:solidFill>
                  <a:srgbClr val="000000"/>
                </a:solidFill>
                <a:latin typeface="宋体" panose="02010600030101010101" pitchFamily="2" charset="-122"/>
                <a:ea typeface="宋体" panose="02010600030101010101" pitchFamily="2" charset="-122"/>
              </a:rPr>
              <a:t>许多分析和假设表明，股票市场是可预测的。研究者们通过对过去股票市场的数据进行研究来预测股市</a:t>
            </a:r>
            <a:endParaRPr lang="en-US" altLang="zh-CN" sz="1600" dirty="0">
              <a:solidFill>
                <a:srgbClr val="000000"/>
              </a:solidFill>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r>
              <a:rPr lang="zh-CN" altLang="en-US" sz="1600" dirty="0">
                <a:solidFill>
                  <a:srgbClr val="000000"/>
                </a:solidFill>
              </a:rPr>
              <a:t>  计算机领域 </a:t>
            </a:r>
            <a:r>
              <a:rPr lang="zh-CN" altLang="en-US" sz="1600" dirty="0">
                <a:solidFill>
                  <a:srgbClr val="000000"/>
                </a:solidFill>
                <a:latin typeface="宋体" panose="02010600030101010101" pitchFamily="2" charset="-122"/>
                <a:ea typeface="宋体" panose="02010600030101010101" pitchFamily="2" charset="-122"/>
              </a:rPr>
              <a:t>人工智能和计算机技术的迅猛发展，尤其是机器学习技术的出现，给股票预测系统提供了新方向</a:t>
            </a:r>
            <a:endParaRPr lang="en-US" altLang="zh-CN" sz="1600" b="0" i="1" u="sng" dirty="0">
              <a:solidFill>
                <a:srgbClr val="006621"/>
              </a:solidFill>
              <a:effectLst/>
            </a:endParaRPr>
          </a:p>
        </p:txBody>
      </p:sp>
      <p:sp>
        <p:nvSpPr>
          <p:cNvPr id="12" name="TextBox 10">
            <a:extLst>
              <a:ext uri="{FF2B5EF4-FFF2-40B4-BE49-F238E27FC236}">
                <a16:creationId xmlns:a16="http://schemas.microsoft.com/office/drawing/2014/main" id="{039E992A-F527-D7FC-CD3E-97E79A8CD2DA}"/>
              </a:ext>
            </a:extLst>
          </p:cNvPr>
          <p:cNvSpPr txBox="1"/>
          <p:nvPr/>
        </p:nvSpPr>
        <p:spPr>
          <a:xfrm>
            <a:off x="5976065" y="3645474"/>
            <a:ext cx="2871604" cy="279115"/>
          </a:xfrm>
          <a:prstGeom prst="rect">
            <a:avLst/>
          </a:prstGeom>
        </p:spPr>
        <p:txBody>
          <a:bodyPr wrap="square" lIns="0" tIns="0" rIns="0" bIns="0" rtlCol="0" anchor="t">
            <a:spAutoFit/>
          </a:bodyPr>
          <a:lstStyle/>
          <a:p>
            <a:pPr>
              <a:lnSpc>
                <a:spcPts val="2277"/>
              </a:lnSpc>
            </a:pPr>
            <a:r>
              <a:rPr lang="zh-CN" altLang="en-US" sz="1897" i="1" dirty="0">
                <a:solidFill>
                  <a:srgbClr val="3C536A"/>
                </a:solidFill>
                <a:ea typeface="Arimo Bold" panose="020B0704020202020204"/>
              </a:rPr>
              <a:t>研究发现股票市场可预测</a:t>
            </a:r>
            <a:endParaRPr lang="en-US" sz="1897" i="1" dirty="0">
              <a:solidFill>
                <a:srgbClr val="3C536A"/>
              </a:solidFill>
              <a:ea typeface="Arimo Bold" panose="020B0704020202020204"/>
            </a:endParaRPr>
          </a:p>
        </p:txBody>
      </p:sp>
      <p:sp>
        <p:nvSpPr>
          <p:cNvPr id="13" name="TextBox 11">
            <a:extLst>
              <a:ext uri="{FF2B5EF4-FFF2-40B4-BE49-F238E27FC236}">
                <a16:creationId xmlns:a16="http://schemas.microsoft.com/office/drawing/2014/main" id="{1D6C65C9-C926-EA64-4B1E-C8C93D180A0E}"/>
              </a:ext>
            </a:extLst>
          </p:cNvPr>
          <p:cNvSpPr txBox="1"/>
          <p:nvPr/>
        </p:nvSpPr>
        <p:spPr>
          <a:xfrm>
            <a:off x="525058" y="83208"/>
            <a:ext cx="2180819" cy="384721"/>
          </a:xfrm>
          <a:prstGeom prst="rect">
            <a:avLst/>
          </a:prstGeom>
        </p:spPr>
        <p:txBody>
          <a:bodyPr wrap="square" lIns="0" tIns="0" rIns="0" bIns="0" rtlCol="0" anchor="t">
            <a:spAutoFit/>
          </a:bodyPr>
          <a:lstStyle/>
          <a:p>
            <a:pPr>
              <a:lnSpc>
                <a:spcPts val="2973"/>
              </a:lnSpc>
            </a:pPr>
            <a:r>
              <a:rPr lang="en-US" sz="2800" b="1" dirty="0" err="1">
                <a:solidFill>
                  <a:srgbClr val="FF0000"/>
                </a:solidFill>
                <a:ea typeface="Arimo Bold" panose="020B0704020202020204"/>
              </a:rPr>
              <a:t>项目设计背景</a:t>
            </a:r>
            <a:endParaRPr lang="en-US" sz="2800" b="1" dirty="0">
              <a:solidFill>
                <a:srgbClr val="FF0000"/>
              </a:solidFill>
              <a:ea typeface="Arimo Bold" panose="020B0704020202020204"/>
            </a:endParaRPr>
          </a:p>
        </p:txBody>
      </p:sp>
      <p:pic>
        <p:nvPicPr>
          <p:cNvPr id="14" name="Picture 12">
            <a:extLst>
              <a:ext uri="{FF2B5EF4-FFF2-40B4-BE49-F238E27FC236}">
                <a16:creationId xmlns:a16="http://schemas.microsoft.com/office/drawing/2014/main" id="{DBBBFC92-8872-2F07-8F99-226F6FD59C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61" y="0"/>
            <a:ext cx="467689" cy="585466"/>
          </a:xfrm>
          <a:prstGeom prst="rect">
            <a:avLst/>
          </a:prstGeom>
        </p:spPr>
      </p:pic>
      <p:grpSp>
        <p:nvGrpSpPr>
          <p:cNvPr id="15" name="Group 13">
            <a:extLst>
              <a:ext uri="{FF2B5EF4-FFF2-40B4-BE49-F238E27FC236}">
                <a16:creationId xmlns:a16="http://schemas.microsoft.com/office/drawing/2014/main" id="{51D6442E-81B3-DFDC-EF36-135D0E0FA3B3}"/>
              </a:ext>
            </a:extLst>
          </p:cNvPr>
          <p:cNvGrpSpPr/>
          <p:nvPr/>
        </p:nvGrpSpPr>
        <p:grpSpPr>
          <a:xfrm>
            <a:off x="3190426" y="2774043"/>
            <a:ext cx="351599" cy="364363"/>
            <a:chOff x="0" y="0"/>
            <a:chExt cx="703199" cy="728726"/>
          </a:xfrm>
        </p:grpSpPr>
        <p:sp>
          <p:nvSpPr>
            <p:cNvPr id="16" name="Freeform 14">
              <a:extLst>
                <a:ext uri="{FF2B5EF4-FFF2-40B4-BE49-F238E27FC236}">
                  <a16:creationId xmlns:a16="http://schemas.microsoft.com/office/drawing/2014/main" id="{702DB673-294A-B517-C243-E773578B3FE4}"/>
                </a:ext>
              </a:extLst>
            </p:cNvPr>
            <p:cNvSpPr/>
            <p:nvPr/>
          </p:nvSpPr>
          <p:spPr>
            <a:xfrm>
              <a:off x="0" y="0"/>
              <a:ext cx="703199" cy="728726"/>
            </a:xfrm>
            <a:custGeom>
              <a:avLst/>
              <a:gdLst/>
              <a:ahLst/>
              <a:cxnLst/>
              <a:rect l="l" t="t" r="r" b="b"/>
              <a:pathLst>
                <a:path w="703199" h="728726">
                  <a:moveTo>
                    <a:pt x="0" y="0"/>
                  </a:moveTo>
                  <a:lnTo>
                    <a:pt x="703199" y="0"/>
                  </a:lnTo>
                  <a:lnTo>
                    <a:pt x="703199" y="728726"/>
                  </a:lnTo>
                  <a:lnTo>
                    <a:pt x="0" y="728726"/>
                  </a:lnTo>
                  <a:close/>
                </a:path>
              </a:pathLst>
            </a:custGeom>
            <a:solidFill>
              <a:srgbClr val="3C536A"/>
            </a:solidFill>
          </p:spPr>
          <p:txBody>
            <a:bodyPr/>
            <a:lstStyle/>
            <a:p>
              <a:endParaRPr lang="zh-CN" altLang="en-US"/>
            </a:p>
          </p:txBody>
        </p:sp>
      </p:grpSp>
      <p:sp>
        <p:nvSpPr>
          <p:cNvPr id="17" name="TextBox 15">
            <a:extLst>
              <a:ext uri="{FF2B5EF4-FFF2-40B4-BE49-F238E27FC236}">
                <a16:creationId xmlns:a16="http://schemas.microsoft.com/office/drawing/2014/main" id="{61DDCF86-7B6D-690C-C644-C338A7AF2796}"/>
              </a:ext>
            </a:extLst>
          </p:cNvPr>
          <p:cNvSpPr txBox="1"/>
          <p:nvPr/>
        </p:nvSpPr>
        <p:spPr>
          <a:xfrm>
            <a:off x="3256698" y="2869288"/>
            <a:ext cx="254073" cy="182742"/>
          </a:xfrm>
          <a:prstGeom prst="rect">
            <a:avLst/>
          </a:prstGeom>
        </p:spPr>
        <p:txBody>
          <a:bodyPr lIns="0" tIns="0" rIns="0" bIns="0" rtlCol="0" anchor="t">
            <a:spAutoFit/>
          </a:bodyPr>
          <a:lstStyle/>
          <a:p>
            <a:pPr algn="ctr">
              <a:lnSpc>
                <a:spcPts val="1600"/>
              </a:lnSpc>
            </a:pPr>
            <a:r>
              <a:rPr lang="en-US" sz="1333" dirty="0">
                <a:solidFill>
                  <a:srgbClr val="FFFFFF"/>
                </a:solidFill>
                <a:latin typeface="Arimo" panose="020B0604020202020204"/>
              </a:rPr>
              <a:t>01</a:t>
            </a:r>
          </a:p>
        </p:txBody>
      </p:sp>
      <p:sp>
        <p:nvSpPr>
          <p:cNvPr id="18" name="TextBox 18">
            <a:extLst>
              <a:ext uri="{FF2B5EF4-FFF2-40B4-BE49-F238E27FC236}">
                <a16:creationId xmlns:a16="http://schemas.microsoft.com/office/drawing/2014/main" id="{49C1A62D-8127-B062-FAB4-952048F7310B}"/>
              </a:ext>
            </a:extLst>
          </p:cNvPr>
          <p:cNvSpPr txBox="1"/>
          <p:nvPr/>
        </p:nvSpPr>
        <p:spPr>
          <a:xfrm>
            <a:off x="3366226" y="5729045"/>
            <a:ext cx="254073" cy="182742"/>
          </a:xfrm>
          <a:prstGeom prst="rect">
            <a:avLst/>
          </a:prstGeom>
        </p:spPr>
        <p:txBody>
          <a:bodyPr lIns="0" tIns="0" rIns="0" bIns="0" rtlCol="0" anchor="t">
            <a:spAutoFit/>
          </a:bodyPr>
          <a:lstStyle/>
          <a:p>
            <a:pPr algn="ctr">
              <a:lnSpc>
                <a:spcPts val="1600"/>
              </a:lnSpc>
            </a:pPr>
            <a:r>
              <a:rPr lang="en-US" sz="1333">
                <a:solidFill>
                  <a:srgbClr val="FFFFFF"/>
                </a:solidFill>
                <a:latin typeface="Arimo" panose="020B0604020202020204"/>
              </a:rPr>
              <a:t>02</a:t>
            </a:r>
          </a:p>
        </p:txBody>
      </p:sp>
      <p:grpSp>
        <p:nvGrpSpPr>
          <p:cNvPr id="19" name="Group 20">
            <a:extLst>
              <a:ext uri="{FF2B5EF4-FFF2-40B4-BE49-F238E27FC236}">
                <a16:creationId xmlns:a16="http://schemas.microsoft.com/office/drawing/2014/main" id="{99DE1268-DA5A-F071-1631-70E3EF891DC6}"/>
              </a:ext>
            </a:extLst>
          </p:cNvPr>
          <p:cNvGrpSpPr/>
          <p:nvPr/>
        </p:nvGrpSpPr>
        <p:grpSpPr>
          <a:xfrm>
            <a:off x="11760294" y="6163450"/>
            <a:ext cx="351599" cy="364363"/>
            <a:chOff x="0" y="0"/>
            <a:chExt cx="703199" cy="728726"/>
          </a:xfrm>
        </p:grpSpPr>
        <p:sp>
          <p:nvSpPr>
            <p:cNvPr id="20" name="Freeform 21">
              <a:extLst>
                <a:ext uri="{FF2B5EF4-FFF2-40B4-BE49-F238E27FC236}">
                  <a16:creationId xmlns:a16="http://schemas.microsoft.com/office/drawing/2014/main" id="{73E8F677-A182-373A-1250-6A2CE4059D6A}"/>
                </a:ext>
              </a:extLst>
            </p:cNvPr>
            <p:cNvSpPr/>
            <p:nvPr/>
          </p:nvSpPr>
          <p:spPr>
            <a:xfrm>
              <a:off x="0" y="0"/>
              <a:ext cx="703199" cy="728726"/>
            </a:xfrm>
            <a:custGeom>
              <a:avLst/>
              <a:gdLst/>
              <a:ahLst/>
              <a:cxnLst/>
              <a:rect l="l" t="t" r="r" b="b"/>
              <a:pathLst>
                <a:path w="703199" h="728726">
                  <a:moveTo>
                    <a:pt x="0" y="0"/>
                  </a:moveTo>
                  <a:lnTo>
                    <a:pt x="703199" y="0"/>
                  </a:lnTo>
                  <a:lnTo>
                    <a:pt x="703199" y="728726"/>
                  </a:lnTo>
                  <a:lnTo>
                    <a:pt x="0" y="728726"/>
                  </a:lnTo>
                  <a:close/>
                </a:path>
              </a:pathLst>
            </a:custGeom>
            <a:solidFill>
              <a:srgbClr val="3C536A"/>
            </a:solidFill>
          </p:spPr>
          <p:txBody>
            <a:bodyPr/>
            <a:lstStyle/>
            <a:p>
              <a:endParaRPr lang="zh-CN" altLang="en-US" dirty="0"/>
            </a:p>
          </p:txBody>
        </p:sp>
      </p:grpSp>
      <p:sp>
        <p:nvSpPr>
          <p:cNvPr id="21" name="TextBox 22">
            <a:extLst>
              <a:ext uri="{FF2B5EF4-FFF2-40B4-BE49-F238E27FC236}">
                <a16:creationId xmlns:a16="http://schemas.microsoft.com/office/drawing/2014/main" id="{1D2673EB-BF67-2F35-7241-3FCBC687BB60}"/>
              </a:ext>
            </a:extLst>
          </p:cNvPr>
          <p:cNvSpPr txBox="1"/>
          <p:nvPr/>
        </p:nvSpPr>
        <p:spPr>
          <a:xfrm>
            <a:off x="11506221" y="5965649"/>
            <a:ext cx="254073" cy="182742"/>
          </a:xfrm>
          <a:prstGeom prst="rect">
            <a:avLst/>
          </a:prstGeom>
        </p:spPr>
        <p:txBody>
          <a:bodyPr wrap="square" lIns="0" tIns="0" rIns="0" bIns="0" rtlCol="0" anchor="t">
            <a:spAutoFit/>
          </a:bodyPr>
          <a:lstStyle/>
          <a:p>
            <a:pPr algn="ctr">
              <a:lnSpc>
                <a:spcPts val="1600"/>
              </a:lnSpc>
            </a:pPr>
            <a:r>
              <a:rPr lang="en-US" sz="1333" dirty="0">
                <a:solidFill>
                  <a:srgbClr val="FFFFFF"/>
                </a:solidFill>
                <a:latin typeface="Arimo" panose="020B0604020202020204"/>
              </a:rPr>
              <a:t>03</a:t>
            </a:r>
          </a:p>
        </p:txBody>
      </p:sp>
      <p:pic>
        <p:nvPicPr>
          <p:cNvPr id="22" name="图片 21" descr="图片包含 文本&#10;&#10;描述已自动生成">
            <a:extLst>
              <a:ext uri="{FF2B5EF4-FFF2-40B4-BE49-F238E27FC236}">
                <a16:creationId xmlns:a16="http://schemas.microsoft.com/office/drawing/2014/main" id="{617D2932-2D66-4FB2-8600-DD3F3574E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286" y="551441"/>
            <a:ext cx="3164868" cy="2261442"/>
          </a:xfrm>
          <a:prstGeom prst="rect">
            <a:avLst/>
          </a:prstGeom>
        </p:spPr>
      </p:pic>
      <p:pic>
        <p:nvPicPr>
          <p:cNvPr id="23" name="图片 22" descr="人站在人群中&#10;&#10;描述已自动生成">
            <a:extLst>
              <a:ext uri="{FF2B5EF4-FFF2-40B4-BE49-F238E27FC236}">
                <a16:creationId xmlns:a16="http://schemas.microsoft.com/office/drawing/2014/main" id="{1DA8DC05-711B-93E7-62ED-A439E0EBD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1079" y="3762947"/>
            <a:ext cx="3215950" cy="2372882"/>
          </a:xfrm>
          <a:prstGeom prst="rect">
            <a:avLst/>
          </a:prstGeom>
        </p:spPr>
      </p:pic>
      <p:sp>
        <p:nvSpPr>
          <p:cNvPr id="24" name="TextBox 22">
            <a:extLst>
              <a:ext uri="{FF2B5EF4-FFF2-40B4-BE49-F238E27FC236}">
                <a16:creationId xmlns:a16="http://schemas.microsoft.com/office/drawing/2014/main" id="{D4FDC42B-B187-786C-6B90-9360C02D694C}"/>
              </a:ext>
            </a:extLst>
          </p:cNvPr>
          <p:cNvSpPr txBox="1"/>
          <p:nvPr/>
        </p:nvSpPr>
        <p:spPr>
          <a:xfrm>
            <a:off x="5213826" y="6294570"/>
            <a:ext cx="254073" cy="199029"/>
          </a:xfrm>
          <a:prstGeom prst="rect">
            <a:avLst/>
          </a:prstGeom>
        </p:spPr>
        <p:txBody>
          <a:bodyPr wrap="square" lIns="0" tIns="0" rIns="0" bIns="0" rtlCol="0" anchor="t">
            <a:spAutoFit/>
          </a:bodyPr>
          <a:lstStyle/>
          <a:p>
            <a:pPr algn="ctr">
              <a:lnSpc>
                <a:spcPts val="1600"/>
              </a:lnSpc>
            </a:pPr>
            <a:r>
              <a:rPr lang="en-US" sz="1333" dirty="0">
                <a:solidFill>
                  <a:srgbClr val="FFFFFF"/>
                </a:solidFill>
                <a:latin typeface="Arimo" panose="020B0604020202020204"/>
              </a:rPr>
              <a:t>02</a:t>
            </a:r>
          </a:p>
        </p:txBody>
      </p:sp>
      <p:pic>
        <p:nvPicPr>
          <p:cNvPr id="25" name="图片 24" descr="人拿着笔记本电脑的桌子前&#10;&#10;中度可信度描述已自动生成">
            <a:extLst>
              <a:ext uri="{FF2B5EF4-FFF2-40B4-BE49-F238E27FC236}">
                <a16:creationId xmlns:a16="http://schemas.microsoft.com/office/drawing/2014/main" id="{8FD519B4-F377-1BB5-9797-11DA2F9F71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1884" y="3762948"/>
            <a:ext cx="3251198" cy="2372881"/>
          </a:xfrm>
          <a:prstGeom prst="rect">
            <a:avLst/>
          </a:prstGeom>
        </p:spPr>
      </p:pic>
      <p:sp>
        <p:nvSpPr>
          <p:cNvPr id="26" name="文本框 25">
            <a:extLst>
              <a:ext uri="{FF2B5EF4-FFF2-40B4-BE49-F238E27FC236}">
                <a16:creationId xmlns:a16="http://schemas.microsoft.com/office/drawing/2014/main" id="{B809DC0F-4DE0-E369-1DBD-FF7A9C16D48C}"/>
              </a:ext>
            </a:extLst>
          </p:cNvPr>
          <p:cNvSpPr txBox="1"/>
          <p:nvPr/>
        </p:nvSpPr>
        <p:spPr>
          <a:xfrm>
            <a:off x="6248782" y="6247378"/>
            <a:ext cx="4490754" cy="246221"/>
          </a:xfrm>
          <a:prstGeom prst="rect">
            <a:avLst/>
          </a:prstGeom>
          <a:noFill/>
        </p:spPr>
        <p:txBody>
          <a:bodyPr wrap="square" lIns="0" tIns="0" rIns="0" bIns="0" rtlCol="0" anchor="t">
            <a:spAutoFit/>
          </a:bodyPr>
          <a:lstStyle/>
          <a:p>
            <a:r>
              <a:rPr lang="zh-CN" altLang="en-US" sz="1600" i="1" u="sng" dirty="0">
                <a:solidFill>
                  <a:srgbClr val="000000"/>
                </a:solidFill>
                <a:latin typeface="+mj-lt"/>
              </a:rPr>
              <a:t>支持论文：</a:t>
            </a:r>
            <a:r>
              <a:rPr lang="zh-CN" altLang="en-US" sz="1600" i="1" u="sng" dirty="0">
                <a:solidFill>
                  <a:srgbClr val="FF0000"/>
                </a:solidFill>
                <a:latin typeface="+mj-lt"/>
              </a:rPr>
              <a:t>中国股票市场可预测性的实证研究</a:t>
            </a:r>
            <a:r>
              <a:rPr lang="en-US" altLang="zh-CN" sz="1600" i="1" u="sng" dirty="0">
                <a:effectLst/>
              </a:rPr>
              <a:t>,</a:t>
            </a:r>
            <a:endParaRPr lang="en-US" altLang="zh-CN" sz="1600" i="1" u="sng" dirty="0">
              <a:effectLst/>
              <a:latin typeface="+mj-lt"/>
            </a:endParaRPr>
          </a:p>
        </p:txBody>
      </p:sp>
      <p:sp>
        <p:nvSpPr>
          <p:cNvPr id="27" name="文本框 26">
            <a:extLst>
              <a:ext uri="{FF2B5EF4-FFF2-40B4-BE49-F238E27FC236}">
                <a16:creationId xmlns:a16="http://schemas.microsoft.com/office/drawing/2014/main" id="{647EEA14-1CA3-4B86-33DC-AE91E09CC9E0}"/>
              </a:ext>
            </a:extLst>
          </p:cNvPr>
          <p:cNvSpPr txBox="1"/>
          <p:nvPr/>
        </p:nvSpPr>
        <p:spPr>
          <a:xfrm>
            <a:off x="74300" y="175756"/>
            <a:ext cx="325410" cy="276999"/>
          </a:xfrm>
          <a:prstGeom prst="rect">
            <a:avLst/>
          </a:prstGeom>
          <a:noFill/>
        </p:spPr>
        <p:txBody>
          <a:bodyPr wrap="none" lIns="0" tIns="0" rIns="0" bIns="0" rtlCol="0" anchor="t">
            <a:spAutoFit/>
          </a:bodyPr>
          <a:lstStyle/>
          <a:p>
            <a:pPr algn="l"/>
            <a:r>
              <a:rPr lang="en-US" altLang="zh-CN" dirty="0">
                <a:solidFill>
                  <a:schemeClr val="bg1"/>
                </a:solidFill>
              </a:rPr>
              <a:t>1.1</a:t>
            </a:r>
            <a:endParaRPr lang="zh-CN" altLang="en-US" dirty="0">
              <a:solidFill>
                <a:schemeClr val="bg1"/>
              </a:solidFill>
            </a:endParaRPr>
          </a:p>
        </p:txBody>
      </p:sp>
      <p:sp>
        <p:nvSpPr>
          <p:cNvPr id="28" name="TextBox 22">
            <a:extLst>
              <a:ext uri="{FF2B5EF4-FFF2-40B4-BE49-F238E27FC236}">
                <a16:creationId xmlns:a16="http://schemas.microsoft.com/office/drawing/2014/main" id="{DDE9497F-CDC8-4427-5987-A55C4A5EE2E8}"/>
              </a:ext>
            </a:extLst>
          </p:cNvPr>
          <p:cNvSpPr txBox="1"/>
          <p:nvPr/>
        </p:nvSpPr>
        <p:spPr>
          <a:xfrm>
            <a:off x="11809056" y="6270973"/>
            <a:ext cx="254073" cy="199029"/>
          </a:xfrm>
          <a:prstGeom prst="rect">
            <a:avLst/>
          </a:prstGeom>
        </p:spPr>
        <p:txBody>
          <a:bodyPr wrap="square" lIns="0" tIns="0" rIns="0" bIns="0" rtlCol="0" anchor="t">
            <a:spAutoFit/>
          </a:bodyPr>
          <a:lstStyle/>
          <a:p>
            <a:pPr algn="ctr">
              <a:lnSpc>
                <a:spcPts val="1600"/>
              </a:lnSpc>
            </a:pPr>
            <a:r>
              <a:rPr lang="en-US" sz="1333" dirty="0">
                <a:solidFill>
                  <a:srgbClr val="FFFFFF"/>
                </a:solidFill>
                <a:latin typeface="Arimo" panose="020B0604020202020204"/>
              </a:rPr>
              <a:t>03</a:t>
            </a:r>
          </a:p>
        </p:txBody>
      </p:sp>
    </p:spTree>
    <p:extLst>
      <p:ext uri="{BB962C8B-B14F-4D97-AF65-F5344CB8AC3E}">
        <p14:creationId xmlns:p14="http://schemas.microsoft.com/office/powerpoint/2010/main" val="29159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20">
            <a:extLst>
              <a:ext uri="{FF2B5EF4-FFF2-40B4-BE49-F238E27FC236}">
                <a16:creationId xmlns:a16="http://schemas.microsoft.com/office/drawing/2014/main" id="{4D157855-97FB-E84A-B058-911A76B36530}"/>
              </a:ext>
            </a:extLst>
          </p:cNvPr>
          <p:cNvSpPr txBox="1">
            <a:spLocks/>
          </p:cNvSpPr>
          <p:nvPr/>
        </p:nvSpPr>
        <p:spPr>
          <a:xfrm>
            <a:off x="538828" y="74728"/>
            <a:ext cx="2447925" cy="479425"/>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latin typeface="+mn-ea"/>
                <a:ea typeface="+mn-ea"/>
              </a:rPr>
              <a:t>股票预测现状</a:t>
            </a:r>
          </a:p>
        </p:txBody>
      </p:sp>
      <p:sp>
        <p:nvSpPr>
          <p:cNvPr id="3" name="箭头: 五边形 2">
            <a:extLst>
              <a:ext uri="{FF2B5EF4-FFF2-40B4-BE49-F238E27FC236}">
                <a16:creationId xmlns:a16="http://schemas.microsoft.com/office/drawing/2014/main" id="{E8CD5118-1345-AB37-7325-F45673CFF772}"/>
              </a:ext>
            </a:extLst>
          </p:cNvPr>
          <p:cNvSpPr/>
          <p:nvPr/>
        </p:nvSpPr>
        <p:spPr>
          <a:xfrm rot="5400000">
            <a:off x="2429346" y="3488823"/>
            <a:ext cx="2219106" cy="4477890"/>
          </a:xfrm>
          <a:prstGeom prst="homePlate">
            <a:avLst>
              <a:gd name="adj" fmla="val 13662"/>
            </a:avLst>
          </a:prstGeom>
          <a:gradFill>
            <a:gsLst>
              <a:gs pos="0">
                <a:schemeClr val="bg1">
                  <a:alpha val="70000"/>
                </a:scheme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 name="文本框 3">
            <a:extLst>
              <a:ext uri="{FF2B5EF4-FFF2-40B4-BE49-F238E27FC236}">
                <a16:creationId xmlns:a16="http://schemas.microsoft.com/office/drawing/2014/main" id="{8BE6A94D-CC2D-D182-39BA-C28DE6D285B8}"/>
              </a:ext>
            </a:extLst>
          </p:cNvPr>
          <p:cNvSpPr txBox="1"/>
          <p:nvPr/>
        </p:nvSpPr>
        <p:spPr>
          <a:xfrm>
            <a:off x="1616205" y="5476626"/>
            <a:ext cx="3511926" cy="609013"/>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en-US" altLang="zh-CN" sz="1600" dirty="0">
                <a:solidFill>
                  <a:schemeClr val="tx1">
                    <a:lumMod val="85000"/>
                    <a:lumOff val="15000"/>
                  </a:schemeClr>
                </a:solidFill>
                <a:effectLst/>
              </a:rPr>
              <a:t>    </a:t>
            </a:r>
            <a:r>
              <a:rPr lang="zh-CN" altLang="en-US" sz="1600" dirty="0">
                <a:solidFill>
                  <a:schemeClr val="tx1">
                    <a:lumMod val="85000"/>
                    <a:lumOff val="15000"/>
                  </a:schemeClr>
                </a:solidFill>
              </a:rPr>
              <a:t>主要是</a:t>
            </a:r>
            <a:r>
              <a:rPr lang="zh-CN" altLang="en-US" sz="1600" b="1" u="sng" dirty="0">
                <a:solidFill>
                  <a:schemeClr val="tx1">
                    <a:lumMod val="85000"/>
                    <a:lumOff val="15000"/>
                  </a:schemeClr>
                </a:solidFill>
                <a:effectLst/>
              </a:rPr>
              <a:t>投资者自己根据多年投资经验和对市场的判断</a:t>
            </a:r>
            <a:r>
              <a:rPr lang="zh-CN" altLang="en-US" sz="1600" dirty="0">
                <a:solidFill>
                  <a:schemeClr val="tx1">
                    <a:lumMod val="85000"/>
                    <a:lumOff val="15000"/>
                  </a:schemeClr>
                </a:solidFill>
                <a:effectLst/>
              </a:rPr>
              <a:t>而主观推测股票走向。</a:t>
            </a:r>
          </a:p>
        </p:txBody>
      </p:sp>
      <p:sp>
        <p:nvSpPr>
          <p:cNvPr id="5" name="箭头: 五边形 4">
            <a:extLst>
              <a:ext uri="{FF2B5EF4-FFF2-40B4-BE49-F238E27FC236}">
                <a16:creationId xmlns:a16="http://schemas.microsoft.com/office/drawing/2014/main" id="{1442EFE7-4AB3-455E-5844-CBC18067A60D}"/>
              </a:ext>
            </a:extLst>
          </p:cNvPr>
          <p:cNvSpPr/>
          <p:nvPr/>
        </p:nvSpPr>
        <p:spPr>
          <a:xfrm rot="5400000">
            <a:off x="7591403" y="3509504"/>
            <a:ext cx="2219103" cy="4477890"/>
          </a:xfrm>
          <a:prstGeom prst="homePlate">
            <a:avLst>
              <a:gd name="adj" fmla="val 13662"/>
            </a:avLst>
          </a:prstGeom>
          <a:gradFill>
            <a:gsLst>
              <a:gs pos="0">
                <a:schemeClr val="bg1">
                  <a:alpha val="70000"/>
                </a:scheme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6" name="文本框 5">
            <a:extLst>
              <a:ext uri="{FF2B5EF4-FFF2-40B4-BE49-F238E27FC236}">
                <a16:creationId xmlns:a16="http://schemas.microsoft.com/office/drawing/2014/main" id="{7B93914B-8605-3EFA-9E06-94605992E224}"/>
              </a:ext>
            </a:extLst>
          </p:cNvPr>
          <p:cNvSpPr txBox="1"/>
          <p:nvPr/>
        </p:nvSpPr>
        <p:spPr>
          <a:xfrm>
            <a:off x="6996325" y="5455571"/>
            <a:ext cx="3511926" cy="609013"/>
          </a:xfrm>
          <a:prstGeom prst="rect">
            <a:avLst/>
          </a:prstGeom>
          <a:noFill/>
        </p:spPr>
        <p:txBody>
          <a:bodyPr wrap="square" lIns="0" tIns="0" rIns="0" bIns="0" rtlCol="0" anchor="t">
            <a:spAutoFit/>
          </a:bodyPr>
          <a:lstStyle/>
          <a:p>
            <a:pPr marL="0" marR="0" algn="l">
              <a:lnSpc>
                <a:spcPct val="130000"/>
              </a:lnSpc>
              <a:spcBef>
                <a:spcPts val="0"/>
              </a:spcBef>
              <a:spcAft>
                <a:spcPts val="0"/>
              </a:spcAft>
            </a:pPr>
            <a:r>
              <a:rPr lang="zh-CN" altLang="en-US" sz="1600" dirty="0">
                <a:solidFill>
                  <a:schemeClr val="tx1">
                    <a:lumMod val="85000"/>
                    <a:lumOff val="15000"/>
                  </a:schemeClr>
                </a:solidFill>
                <a:effectLst/>
              </a:rPr>
              <a:t>    新型股票预测主要通过</a:t>
            </a:r>
            <a:r>
              <a:rPr lang="zh-CN" altLang="en-US" sz="1600" b="1" u="sng" dirty="0">
                <a:solidFill>
                  <a:schemeClr val="tx1">
                    <a:lumMod val="85000"/>
                    <a:lumOff val="15000"/>
                  </a:schemeClr>
                </a:solidFill>
                <a:effectLst/>
              </a:rPr>
              <a:t>统计学方法</a:t>
            </a:r>
            <a:r>
              <a:rPr lang="zh-CN" altLang="en-US" sz="1600" dirty="0">
                <a:solidFill>
                  <a:schemeClr val="tx1">
                    <a:lumMod val="85000"/>
                    <a:lumOff val="15000"/>
                  </a:schemeClr>
                </a:solidFill>
                <a:effectLst/>
              </a:rPr>
              <a:t>和</a:t>
            </a:r>
            <a:r>
              <a:rPr lang="zh-CN" altLang="en-US" sz="1600" b="1" u="sng" dirty="0">
                <a:solidFill>
                  <a:schemeClr val="tx1">
                    <a:lumMod val="85000"/>
                    <a:lumOff val="15000"/>
                  </a:schemeClr>
                </a:solidFill>
                <a:effectLst/>
              </a:rPr>
              <a:t>机器学习方法</a:t>
            </a:r>
            <a:r>
              <a:rPr lang="zh-CN" altLang="en-US" sz="1600" dirty="0">
                <a:solidFill>
                  <a:schemeClr val="tx1">
                    <a:lumMod val="85000"/>
                    <a:lumOff val="15000"/>
                  </a:schemeClr>
                </a:solidFill>
                <a:effectLst/>
              </a:rPr>
              <a:t>对股票价格进行建模预测。</a:t>
            </a:r>
          </a:p>
        </p:txBody>
      </p:sp>
      <p:sp>
        <p:nvSpPr>
          <p:cNvPr id="7" name="任意多边形: 形状 6">
            <a:extLst>
              <a:ext uri="{FF2B5EF4-FFF2-40B4-BE49-F238E27FC236}">
                <a16:creationId xmlns:a16="http://schemas.microsoft.com/office/drawing/2014/main" id="{4BA3F915-96AF-0CEF-F522-4E6CA67DE6B1}"/>
              </a:ext>
            </a:extLst>
          </p:cNvPr>
          <p:cNvSpPr/>
          <p:nvPr/>
        </p:nvSpPr>
        <p:spPr>
          <a:xfrm flipH="1">
            <a:off x="9370536" y="5794870"/>
            <a:ext cx="168458" cy="71508"/>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8" name="任意多边形: 形状 7">
            <a:extLst>
              <a:ext uri="{FF2B5EF4-FFF2-40B4-BE49-F238E27FC236}">
                <a16:creationId xmlns:a16="http://schemas.microsoft.com/office/drawing/2014/main" id="{2AAF7331-2C6D-3DEF-54E9-F1E18E083763}"/>
              </a:ext>
            </a:extLst>
          </p:cNvPr>
          <p:cNvSpPr/>
          <p:nvPr/>
        </p:nvSpPr>
        <p:spPr>
          <a:xfrm flipH="1">
            <a:off x="9839427" y="5607533"/>
            <a:ext cx="168458" cy="71968"/>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9" name="任意多边形: 形状 8">
            <a:extLst>
              <a:ext uri="{FF2B5EF4-FFF2-40B4-BE49-F238E27FC236}">
                <a16:creationId xmlns:a16="http://schemas.microsoft.com/office/drawing/2014/main" id="{563DC0F1-5514-7841-79AC-D647D175CC50}"/>
              </a:ext>
            </a:extLst>
          </p:cNvPr>
          <p:cNvSpPr/>
          <p:nvPr/>
        </p:nvSpPr>
        <p:spPr>
          <a:xfrm flipH="1">
            <a:off x="8901006" y="5571250"/>
            <a:ext cx="169097" cy="72267"/>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0" name="任意多边形: 形状 9">
            <a:extLst>
              <a:ext uri="{FF2B5EF4-FFF2-40B4-BE49-F238E27FC236}">
                <a16:creationId xmlns:a16="http://schemas.microsoft.com/office/drawing/2014/main" id="{54E0A361-2C6B-BFA2-A897-631398BCF8BF}"/>
              </a:ext>
            </a:extLst>
          </p:cNvPr>
          <p:cNvSpPr/>
          <p:nvPr/>
        </p:nvSpPr>
        <p:spPr>
          <a:xfrm flipH="1">
            <a:off x="10695885" y="5718935"/>
            <a:ext cx="318852" cy="151870"/>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1" name="任意多边形: 形状 10">
            <a:extLst>
              <a:ext uri="{FF2B5EF4-FFF2-40B4-BE49-F238E27FC236}">
                <a16:creationId xmlns:a16="http://schemas.microsoft.com/office/drawing/2014/main" id="{0428A553-902B-6BE2-88F5-30F1327F66E1}"/>
              </a:ext>
            </a:extLst>
          </p:cNvPr>
          <p:cNvSpPr/>
          <p:nvPr/>
        </p:nvSpPr>
        <p:spPr>
          <a:xfrm flipH="1">
            <a:off x="10308318" y="5880459"/>
            <a:ext cx="87135" cy="59855"/>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2" name="任意多边形: 形状 11">
            <a:extLst>
              <a:ext uri="{FF2B5EF4-FFF2-40B4-BE49-F238E27FC236}">
                <a16:creationId xmlns:a16="http://schemas.microsoft.com/office/drawing/2014/main" id="{19FA203C-5EF0-607C-0CEE-DA643364BF59}"/>
              </a:ext>
            </a:extLst>
          </p:cNvPr>
          <p:cNvSpPr/>
          <p:nvPr/>
        </p:nvSpPr>
        <p:spPr>
          <a:xfrm flipH="1">
            <a:off x="11315168" y="5781133"/>
            <a:ext cx="224815" cy="99326"/>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13" name="任意多边形: 形状 12">
            <a:extLst>
              <a:ext uri="{FF2B5EF4-FFF2-40B4-BE49-F238E27FC236}">
                <a16:creationId xmlns:a16="http://schemas.microsoft.com/office/drawing/2014/main" id="{2281E1E7-E6B4-0C33-0F25-BA24553A81C4}"/>
              </a:ext>
            </a:extLst>
          </p:cNvPr>
          <p:cNvSpPr/>
          <p:nvPr/>
        </p:nvSpPr>
        <p:spPr>
          <a:xfrm flipH="1">
            <a:off x="8431475" y="5789317"/>
            <a:ext cx="169099" cy="71609"/>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lumMod val="50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useBgFill="1">
        <p:nvSpPr>
          <p:cNvPr id="14" name="任意多边形: 形状 13">
            <a:extLst>
              <a:ext uri="{FF2B5EF4-FFF2-40B4-BE49-F238E27FC236}">
                <a16:creationId xmlns:a16="http://schemas.microsoft.com/office/drawing/2014/main" id="{6664DD8D-C9B9-53BE-F284-A4F0EC561EF0}"/>
              </a:ext>
            </a:extLst>
          </p:cNvPr>
          <p:cNvSpPr/>
          <p:nvPr/>
        </p:nvSpPr>
        <p:spPr>
          <a:xfrm>
            <a:off x="1883682" y="1347078"/>
            <a:ext cx="3021106"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5" name="文本框 14">
            <a:extLst>
              <a:ext uri="{FF2B5EF4-FFF2-40B4-BE49-F238E27FC236}">
                <a16:creationId xmlns:a16="http://schemas.microsoft.com/office/drawing/2014/main" id="{8888BB21-D4E6-F7E8-3098-66FC6CD8B8AD}"/>
              </a:ext>
            </a:extLst>
          </p:cNvPr>
          <p:cNvSpPr txBox="1"/>
          <p:nvPr/>
        </p:nvSpPr>
        <p:spPr>
          <a:xfrm>
            <a:off x="2145617" y="1534301"/>
            <a:ext cx="2497235"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传统主观预测</a:t>
            </a:r>
          </a:p>
        </p:txBody>
      </p:sp>
      <p:sp useBgFill="1">
        <p:nvSpPr>
          <p:cNvPr id="16" name="任意多边形: 形状 15">
            <a:extLst>
              <a:ext uri="{FF2B5EF4-FFF2-40B4-BE49-F238E27FC236}">
                <a16:creationId xmlns:a16="http://schemas.microsoft.com/office/drawing/2014/main" id="{B306A333-0518-675A-DB93-DD44871FAEB7}"/>
              </a:ext>
            </a:extLst>
          </p:cNvPr>
          <p:cNvSpPr/>
          <p:nvPr/>
        </p:nvSpPr>
        <p:spPr>
          <a:xfrm>
            <a:off x="7093593" y="1351148"/>
            <a:ext cx="3214725" cy="743778"/>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dirty="0">
              <a:noFill/>
            </a:endParaRPr>
          </a:p>
        </p:txBody>
      </p:sp>
      <p:sp>
        <p:nvSpPr>
          <p:cNvPr id="17" name="文本框 16">
            <a:extLst>
              <a:ext uri="{FF2B5EF4-FFF2-40B4-BE49-F238E27FC236}">
                <a16:creationId xmlns:a16="http://schemas.microsoft.com/office/drawing/2014/main" id="{C8CE442C-9794-582C-772A-7C344FDB80EC}"/>
              </a:ext>
            </a:extLst>
          </p:cNvPr>
          <p:cNvSpPr txBox="1"/>
          <p:nvPr/>
        </p:nvSpPr>
        <p:spPr>
          <a:xfrm>
            <a:off x="7530351" y="1575515"/>
            <a:ext cx="2569759" cy="369332"/>
          </a:xfrm>
          <a:prstGeom prst="rect">
            <a:avLst/>
          </a:prstGeom>
          <a:noFill/>
        </p:spPr>
        <p:txBody>
          <a:bodyPr wrap="square" lIns="0" tIns="0" rIns="0" bIns="0" rtlCol="0" anchor="t">
            <a:spAutoFit/>
          </a:bodyPr>
          <a:lstStyle/>
          <a:p>
            <a:pPr algn="ctr"/>
            <a:r>
              <a:rPr lang="zh-CN" altLang="en-US" sz="2400" dirty="0">
                <a:solidFill>
                  <a:schemeClr val="accent1"/>
                </a:solidFill>
                <a:latin typeface="+mj-ea"/>
                <a:ea typeface="+mj-ea"/>
              </a:rPr>
              <a:t>新型技术预测</a:t>
            </a:r>
          </a:p>
        </p:txBody>
      </p:sp>
      <p:grpSp>
        <p:nvGrpSpPr>
          <p:cNvPr id="18" name="组合 17">
            <a:extLst>
              <a:ext uri="{FF2B5EF4-FFF2-40B4-BE49-F238E27FC236}">
                <a16:creationId xmlns:a16="http://schemas.microsoft.com/office/drawing/2014/main" id="{E9177FE5-A81A-98EF-0AAD-7B01C84ABFAF}"/>
              </a:ext>
            </a:extLst>
          </p:cNvPr>
          <p:cNvGrpSpPr/>
          <p:nvPr/>
        </p:nvGrpSpPr>
        <p:grpSpPr>
          <a:xfrm rot="19931397" flipH="1">
            <a:off x="10732015" y="4155302"/>
            <a:ext cx="1166305" cy="757752"/>
            <a:chOff x="6698495" y="5151435"/>
            <a:chExt cx="1771397" cy="1150882"/>
          </a:xfrm>
          <a:solidFill>
            <a:srgbClr val="013278">
              <a:alpha val="10000"/>
            </a:srgbClr>
          </a:solidFill>
        </p:grpSpPr>
        <p:sp>
          <p:nvSpPr>
            <p:cNvPr id="19" name="任意多边形: 形状 18">
              <a:extLst>
                <a:ext uri="{FF2B5EF4-FFF2-40B4-BE49-F238E27FC236}">
                  <a16:creationId xmlns:a16="http://schemas.microsoft.com/office/drawing/2014/main" id="{55A5DC58-FEEA-9DB4-D6DE-148AE4F5496E}"/>
                </a:ext>
              </a:extLst>
            </p:cNvPr>
            <p:cNvSpPr/>
            <p:nvPr/>
          </p:nvSpPr>
          <p:spPr>
            <a:xfrm>
              <a:off x="6698495" y="5151435"/>
              <a:ext cx="1771397" cy="1150882"/>
            </a:xfrm>
            <a:custGeom>
              <a:avLst/>
              <a:gdLst>
                <a:gd name="connsiteX0" fmla="*/ 77506 w 1771397"/>
                <a:gd name="connsiteY0" fmla="*/ 876450 h 1150882"/>
                <a:gd name="connsiteX1" fmla="*/ 245350 w 1771397"/>
                <a:gd name="connsiteY1" fmla="*/ 796377 h 1150882"/>
                <a:gd name="connsiteX2" fmla="*/ 334662 w 1771397"/>
                <a:gd name="connsiteY2" fmla="*/ 741456 h 1150882"/>
                <a:gd name="connsiteX3" fmla="*/ 563586 w 1771397"/>
                <a:gd name="connsiteY3" fmla="*/ 745049 h 1150882"/>
                <a:gd name="connsiteX4" fmla="*/ 570773 w 1771397"/>
                <a:gd name="connsiteY4" fmla="*/ 748642 h 1150882"/>
                <a:gd name="connsiteX5" fmla="*/ 575392 w 1771397"/>
                <a:gd name="connsiteY5" fmla="*/ 751208 h 1150882"/>
                <a:gd name="connsiteX6" fmla="*/ 577445 w 1771397"/>
                <a:gd name="connsiteY6" fmla="*/ 751721 h 1150882"/>
                <a:gd name="connsiteX7" fmla="*/ 685748 w 1771397"/>
                <a:gd name="connsiteY7" fmla="*/ 814855 h 1150882"/>
                <a:gd name="connsiteX8" fmla="*/ 757095 w 1771397"/>
                <a:gd name="connsiteY8" fmla="*/ 859511 h 1150882"/>
                <a:gd name="connsiteX9" fmla="*/ 1224184 w 1771397"/>
                <a:gd name="connsiteY9" fmla="*/ 834874 h 1150882"/>
                <a:gd name="connsiteX10" fmla="*/ 1318628 w 1771397"/>
                <a:gd name="connsiteY10" fmla="*/ 445291 h 1150882"/>
                <a:gd name="connsiteX11" fmla="*/ 1317602 w 1771397"/>
                <a:gd name="connsiteY11" fmla="*/ 443238 h 1150882"/>
                <a:gd name="connsiteX12" fmla="*/ 1304769 w 1771397"/>
                <a:gd name="connsiteY12" fmla="*/ 309784 h 1150882"/>
                <a:gd name="connsiteX13" fmla="*/ 1070198 w 1771397"/>
                <a:gd name="connsiteY13" fmla="*/ 180949 h 1150882"/>
                <a:gd name="connsiteX14" fmla="*/ 977294 w 1771397"/>
                <a:gd name="connsiteY14" fmla="*/ 311323 h 1150882"/>
                <a:gd name="connsiteX15" fmla="*/ 1070712 w 1771397"/>
                <a:gd name="connsiteY15" fmla="*/ 376511 h 1150882"/>
                <a:gd name="connsiteX16" fmla="*/ 1086110 w 1771397"/>
                <a:gd name="connsiteY16" fmla="*/ 357006 h 1150882"/>
                <a:gd name="connsiteX17" fmla="*/ 1066605 w 1771397"/>
                <a:gd name="connsiteY17" fmla="*/ 341607 h 1150882"/>
                <a:gd name="connsiteX18" fmla="*/ 1011684 w 1771397"/>
                <a:gd name="connsiteY18" fmla="*/ 305677 h 1150882"/>
                <a:gd name="connsiteX19" fmla="*/ 1075844 w 1771397"/>
                <a:gd name="connsiteY19" fmla="*/ 214826 h 1150882"/>
                <a:gd name="connsiteX20" fmla="*/ 1272946 w 1771397"/>
                <a:gd name="connsiteY20" fmla="*/ 323642 h 1150882"/>
                <a:gd name="connsiteX21" fmla="*/ 1230343 w 1771397"/>
                <a:gd name="connsiteY21" fmla="*/ 500212 h 1150882"/>
                <a:gd name="connsiteX22" fmla="*/ 1126147 w 1771397"/>
                <a:gd name="connsiteY22" fmla="*/ 510991 h 1150882"/>
                <a:gd name="connsiteX23" fmla="*/ 1107155 w 1771397"/>
                <a:gd name="connsiteY23" fmla="*/ 508938 h 1150882"/>
                <a:gd name="connsiteX24" fmla="*/ 1047614 w 1771397"/>
                <a:gd name="connsiteY24" fmla="*/ 532036 h 1150882"/>
                <a:gd name="connsiteX25" fmla="*/ 1031189 w 1771397"/>
                <a:gd name="connsiteY25" fmla="*/ 543841 h 1150882"/>
                <a:gd name="connsiteX26" fmla="*/ 874124 w 1771397"/>
                <a:gd name="connsiteY26" fmla="*/ 532549 h 1150882"/>
                <a:gd name="connsiteX27" fmla="*/ 795078 w 1771397"/>
                <a:gd name="connsiteY27" fmla="*/ 328262 h 1150882"/>
                <a:gd name="connsiteX28" fmla="*/ 896195 w 1771397"/>
                <a:gd name="connsiteY28" fmla="*/ 219959 h 1150882"/>
                <a:gd name="connsiteX29" fmla="*/ 909027 w 1771397"/>
                <a:gd name="connsiteY29" fmla="*/ 198914 h 1150882"/>
                <a:gd name="connsiteX30" fmla="*/ 887982 w 1771397"/>
                <a:gd name="connsiteY30" fmla="*/ 186082 h 1150882"/>
                <a:gd name="connsiteX31" fmla="*/ 767874 w 1771397"/>
                <a:gd name="connsiteY31" fmla="*/ 293358 h 1150882"/>
                <a:gd name="connsiteX32" fmla="*/ 828441 w 1771397"/>
                <a:gd name="connsiteY32" fmla="*/ 74699 h 1150882"/>
                <a:gd name="connsiteX33" fmla="*/ 1133846 w 1771397"/>
                <a:gd name="connsiteY33" fmla="*/ 27990 h 1150882"/>
                <a:gd name="connsiteX34" fmla="*/ 1201086 w 1771397"/>
                <a:gd name="connsiteY34" fmla="*/ 26964 h 1150882"/>
                <a:gd name="connsiteX35" fmla="*/ 1218538 w 1771397"/>
                <a:gd name="connsiteY35" fmla="*/ 21318 h 1150882"/>
                <a:gd name="connsiteX36" fmla="*/ 1307336 w 1771397"/>
                <a:gd name="connsiteY36" fmla="*/ 16698 h 1150882"/>
                <a:gd name="connsiteX37" fmla="*/ 1634298 w 1771397"/>
                <a:gd name="connsiteY37" fmla="*/ 336474 h 1150882"/>
                <a:gd name="connsiteX38" fmla="*/ 1461834 w 1771397"/>
                <a:gd name="connsiteY38" fmla="*/ 408847 h 1150882"/>
                <a:gd name="connsiteX39" fmla="*/ 1469021 w 1771397"/>
                <a:gd name="connsiteY39" fmla="*/ 514071 h 1150882"/>
                <a:gd name="connsiteX40" fmla="*/ 1581430 w 1771397"/>
                <a:gd name="connsiteY40" fmla="*/ 586957 h 1150882"/>
                <a:gd name="connsiteX41" fmla="*/ 1637378 w 1771397"/>
                <a:gd name="connsiteY41" fmla="*/ 573099 h 1150882"/>
                <a:gd name="connsiteX42" fmla="*/ 1536261 w 1771397"/>
                <a:gd name="connsiteY42" fmla="*/ 874910 h 1150882"/>
                <a:gd name="connsiteX43" fmla="*/ 1047614 w 1771397"/>
                <a:gd name="connsiteY43" fmla="*/ 1061232 h 1150882"/>
                <a:gd name="connsiteX44" fmla="*/ 1030675 w 1771397"/>
                <a:gd name="connsiteY44" fmla="*/ 1079197 h 1150882"/>
                <a:gd name="connsiteX45" fmla="*/ 1048127 w 1771397"/>
                <a:gd name="connsiteY45" fmla="*/ 1096135 h 1150882"/>
                <a:gd name="connsiteX46" fmla="*/ 1048640 w 1771397"/>
                <a:gd name="connsiteY46" fmla="*/ 1096135 h 1150882"/>
                <a:gd name="connsiteX47" fmla="*/ 1563465 w 1771397"/>
                <a:gd name="connsiteY47" fmla="*/ 896981 h 1150882"/>
                <a:gd name="connsiteX48" fmla="*/ 1670228 w 1771397"/>
                <a:gd name="connsiteY48" fmla="*/ 541788 h 1150882"/>
                <a:gd name="connsiteX49" fmla="*/ 1669715 w 1771397"/>
                <a:gd name="connsiteY49" fmla="*/ 538708 h 1150882"/>
                <a:gd name="connsiteX50" fmla="*/ 1676387 w 1771397"/>
                <a:gd name="connsiteY50" fmla="*/ 489433 h 1150882"/>
                <a:gd name="connsiteX51" fmla="*/ 1656369 w 1771397"/>
                <a:gd name="connsiteY51" fmla="*/ 475574 h 1150882"/>
                <a:gd name="connsiteX52" fmla="*/ 1642511 w 1771397"/>
                <a:gd name="connsiteY52" fmla="*/ 495592 h 1150882"/>
                <a:gd name="connsiteX53" fmla="*/ 1631732 w 1771397"/>
                <a:gd name="connsiteY53" fmla="*/ 533576 h 1150882"/>
                <a:gd name="connsiteX54" fmla="*/ 1585023 w 1771397"/>
                <a:gd name="connsiteY54" fmla="*/ 552567 h 1150882"/>
                <a:gd name="connsiteX55" fmla="*/ 1499818 w 1771397"/>
                <a:gd name="connsiteY55" fmla="*/ 496619 h 1150882"/>
                <a:gd name="connsiteX56" fmla="*/ 1494171 w 1771397"/>
                <a:gd name="connsiteY56" fmla="*/ 423219 h 1150882"/>
                <a:gd name="connsiteX57" fmla="*/ 1660989 w 1771397"/>
                <a:gd name="connsiteY57" fmla="*/ 378050 h 1150882"/>
                <a:gd name="connsiteX58" fmla="*/ 1769805 w 1771397"/>
                <a:gd name="connsiteY58" fmla="*/ 641878 h 1150882"/>
                <a:gd name="connsiteX59" fmla="*/ 1484419 w 1771397"/>
                <a:gd name="connsiteY59" fmla="*/ 1053533 h 1150882"/>
                <a:gd name="connsiteX60" fmla="*/ 921859 w 1771397"/>
                <a:gd name="connsiteY60" fmla="*/ 1107941 h 1150882"/>
                <a:gd name="connsiteX61" fmla="*/ 763254 w 1771397"/>
                <a:gd name="connsiteY61" fmla="*/ 1013497 h 1150882"/>
                <a:gd name="connsiteX62" fmla="*/ 623128 w 1771397"/>
                <a:gd name="connsiteY62" fmla="*/ 926751 h 1150882"/>
                <a:gd name="connsiteX63" fmla="*/ 343901 w 1771397"/>
                <a:gd name="connsiteY63" fmla="*/ 898008 h 1150882"/>
                <a:gd name="connsiteX64" fmla="*/ 277174 w 1771397"/>
                <a:gd name="connsiteY64" fmla="*/ 921619 h 1150882"/>
                <a:gd name="connsiteX65" fmla="*/ 84692 w 1771397"/>
                <a:gd name="connsiteY65" fmla="*/ 939070 h 1150882"/>
                <a:gd name="connsiteX66" fmla="*/ 0 w 1771397"/>
                <a:gd name="connsiteY66" fmla="*/ 868237 h 1150882"/>
                <a:gd name="connsiteX67" fmla="*/ 77506 w 1771397"/>
                <a:gd name="connsiteY67" fmla="*/ 876450 h 115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71397" h="1150882">
                  <a:moveTo>
                    <a:pt x="77506" y="876450"/>
                  </a:moveTo>
                  <a:cubicBezTo>
                    <a:pt x="142180" y="867211"/>
                    <a:pt x="194535" y="831281"/>
                    <a:pt x="245350" y="796377"/>
                  </a:cubicBezTo>
                  <a:cubicBezTo>
                    <a:pt x="275634" y="775846"/>
                    <a:pt x="303865" y="755828"/>
                    <a:pt x="334662" y="741456"/>
                  </a:cubicBezTo>
                  <a:cubicBezTo>
                    <a:pt x="420893" y="701420"/>
                    <a:pt x="506612" y="721438"/>
                    <a:pt x="563586" y="745049"/>
                  </a:cubicBezTo>
                  <a:cubicBezTo>
                    <a:pt x="566153" y="746075"/>
                    <a:pt x="568206" y="747102"/>
                    <a:pt x="570773" y="748642"/>
                  </a:cubicBezTo>
                  <a:cubicBezTo>
                    <a:pt x="572312" y="749668"/>
                    <a:pt x="573852" y="750695"/>
                    <a:pt x="575392" y="751208"/>
                  </a:cubicBezTo>
                  <a:cubicBezTo>
                    <a:pt x="575905" y="751208"/>
                    <a:pt x="576419" y="751721"/>
                    <a:pt x="577445" y="751721"/>
                  </a:cubicBezTo>
                  <a:cubicBezTo>
                    <a:pt x="614915" y="769173"/>
                    <a:pt x="649305" y="791244"/>
                    <a:pt x="685748" y="814855"/>
                  </a:cubicBezTo>
                  <a:cubicBezTo>
                    <a:pt x="708846" y="829741"/>
                    <a:pt x="732457" y="845652"/>
                    <a:pt x="757095" y="859511"/>
                  </a:cubicBezTo>
                  <a:cubicBezTo>
                    <a:pt x="942904" y="965248"/>
                    <a:pt x="1129226" y="921105"/>
                    <a:pt x="1224184" y="834874"/>
                  </a:cubicBezTo>
                  <a:cubicBezTo>
                    <a:pt x="1328380" y="739916"/>
                    <a:pt x="1368930" y="572585"/>
                    <a:pt x="1318628" y="445291"/>
                  </a:cubicBezTo>
                  <a:cubicBezTo>
                    <a:pt x="1318628" y="444777"/>
                    <a:pt x="1318115" y="444264"/>
                    <a:pt x="1317602" y="443238"/>
                  </a:cubicBezTo>
                  <a:cubicBezTo>
                    <a:pt x="1329920" y="399095"/>
                    <a:pt x="1323248" y="350333"/>
                    <a:pt x="1304769" y="309784"/>
                  </a:cubicBezTo>
                  <a:cubicBezTo>
                    <a:pt x="1262167" y="216366"/>
                    <a:pt x="1167722" y="164524"/>
                    <a:pt x="1070198" y="180949"/>
                  </a:cubicBezTo>
                  <a:cubicBezTo>
                    <a:pt x="1006038" y="191728"/>
                    <a:pt x="969595" y="258455"/>
                    <a:pt x="977294" y="311323"/>
                  </a:cubicBezTo>
                  <a:cubicBezTo>
                    <a:pt x="983967" y="357006"/>
                    <a:pt x="1020410" y="382157"/>
                    <a:pt x="1070712" y="376511"/>
                  </a:cubicBezTo>
                  <a:cubicBezTo>
                    <a:pt x="1080464" y="375484"/>
                    <a:pt x="1087137" y="366758"/>
                    <a:pt x="1086110" y="357006"/>
                  </a:cubicBezTo>
                  <a:cubicBezTo>
                    <a:pt x="1085084" y="347253"/>
                    <a:pt x="1076358" y="340581"/>
                    <a:pt x="1066605" y="341607"/>
                  </a:cubicBezTo>
                  <a:cubicBezTo>
                    <a:pt x="1026056" y="346227"/>
                    <a:pt x="1014250" y="324669"/>
                    <a:pt x="1011684" y="305677"/>
                  </a:cubicBezTo>
                  <a:cubicBezTo>
                    <a:pt x="1006551" y="268721"/>
                    <a:pt x="1032729" y="222012"/>
                    <a:pt x="1075844" y="214826"/>
                  </a:cubicBezTo>
                  <a:cubicBezTo>
                    <a:pt x="1157457" y="200967"/>
                    <a:pt x="1236503" y="244596"/>
                    <a:pt x="1272946" y="323642"/>
                  </a:cubicBezTo>
                  <a:cubicBezTo>
                    <a:pt x="1300663" y="384210"/>
                    <a:pt x="1298097" y="461716"/>
                    <a:pt x="1230343" y="500212"/>
                  </a:cubicBezTo>
                  <a:cubicBezTo>
                    <a:pt x="1195953" y="519717"/>
                    <a:pt x="1163616" y="515611"/>
                    <a:pt x="1126147" y="510991"/>
                  </a:cubicBezTo>
                  <a:cubicBezTo>
                    <a:pt x="1119987" y="510478"/>
                    <a:pt x="1113828" y="509451"/>
                    <a:pt x="1107155" y="508938"/>
                  </a:cubicBezTo>
                  <a:cubicBezTo>
                    <a:pt x="1079951" y="505858"/>
                    <a:pt x="1062499" y="520230"/>
                    <a:pt x="1047614" y="532036"/>
                  </a:cubicBezTo>
                  <a:cubicBezTo>
                    <a:pt x="1041968" y="536655"/>
                    <a:pt x="1036835" y="540762"/>
                    <a:pt x="1031189" y="543841"/>
                  </a:cubicBezTo>
                  <a:cubicBezTo>
                    <a:pt x="983967" y="571045"/>
                    <a:pt x="923399" y="566939"/>
                    <a:pt x="874124" y="532549"/>
                  </a:cubicBezTo>
                  <a:cubicBezTo>
                    <a:pt x="814583" y="491486"/>
                    <a:pt x="780706" y="403715"/>
                    <a:pt x="795078" y="328262"/>
                  </a:cubicBezTo>
                  <a:cubicBezTo>
                    <a:pt x="801237" y="295411"/>
                    <a:pt x="822795" y="237410"/>
                    <a:pt x="896195" y="219959"/>
                  </a:cubicBezTo>
                  <a:cubicBezTo>
                    <a:pt x="905434" y="217906"/>
                    <a:pt x="911593" y="208153"/>
                    <a:pt x="909027" y="198914"/>
                  </a:cubicBezTo>
                  <a:cubicBezTo>
                    <a:pt x="906974" y="189675"/>
                    <a:pt x="897221" y="183515"/>
                    <a:pt x="887982" y="186082"/>
                  </a:cubicBezTo>
                  <a:cubicBezTo>
                    <a:pt x="829468" y="199941"/>
                    <a:pt x="787379" y="238437"/>
                    <a:pt x="767874" y="293358"/>
                  </a:cubicBezTo>
                  <a:cubicBezTo>
                    <a:pt x="744776" y="212260"/>
                    <a:pt x="765821" y="134240"/>
                    <a:pt x="828441" y="74699"/>
                  </a:cubicBezTo>
                  <a:cubicBezTo>
                    <a:pt x="910567" y="-2807"/>
                    <a:pt x="1038888" y="-22825"/>
                    <a:pt x="1133846" y="27990"/>
                  </a:cubicBezTo>
                  <a:cubicBezTo>
                    <a:pt x="1159510" y="41849"/>
                    <a:pt x="1182608" y="33636"/>
                    <a:pt x="1201086" y="26964"/>
                  </a:cubicBezTo>
                  <a:cubicBezTo>
                    <a:pt x="1207245" y="24911"/>
                    <a:pt x="1212891" y="22857"/>
                    <a:pt x="1218538" y="21318"/>
                  </a:cubicBezTo>
                  <a:cubicBezTo>
                    <a:pt x="1244202" y="15158"/>
                    <a:pt x="1273972" y="13618"/>
                    <a:pt x="1307336" y="16698"/>
                  </a:cubicBezTo>
                  <a:cubicBezTo>
                    <a:pt x="1475693" y="31070"/>
                    <a:pt x="1609147" y="190702"/>
                    <a:pt x="1634298" y="336474"/>
                  </a:cubicBezTo>
                  <a:cubicBezTo>
                    <a:pt x="1571164" y="327235"/>
                    <a:pt x="1491092" y="344687"/>
                    <a:pt x="1461834" y="408847"/>
                  </a:cubicBezTo>
                  <a:cubicBezTo>
                    <a:pt x="1446436" y="442724"/>
                    <a:pt x="1449002" y="479681"/>
                    <a:pt x="1469021" y="514071"/>
                  </a:cubicBezTo>
                  <a:cubicBezTo>
                    <a:pt x="1492631" y="554620"/>
                    <a:pt x="1536774" y="583364"/>
                    <a:pt x="1581430" y="586957"/>
                  </a:cubicBezTo>
                  <a:cubicBezTo>
                    <a:pt x="1600935" y="588497"/>
                    <a:pt x="1620953" y="583364"/>
                    <a:pt x="1637378" y="573099"/>
                  </a:cubicBezTo>
                  <a:cubicBezTo>
                    <a:pt x="1638918" y="629046"/>
                    <a:pt x="1631218" y="762500"/>
                    <a:pt x="1536261" y="874910"/>
                  </a:cubicBezTo>
                  <a:cubicBezTo>
                    <a:pt x="1437197" y="991939"/>
                    <a:pt x="1272946" y="1054559"/>
                    <a:pt x="1047614" y="1061232"/>
                  </a:cubicBezTo>
                  <a:cubicBezTo>
                    <a:pt x="1037861" y="1061745"/>
                    <a:pt x="1030675" y="1069445"/>
                    <a:pt x="1030675" y="1079197"/>
                  </a:cubicBezTo>
                  <a:cubicBezTo>
                    <a:pt x="1031189" y="1088436"/>
                    <a:pt x="1038888" y="1096135"/>
                    <a:pt x="1048127" y="1096135"/>
                  </a:cubicBezTo>
                  <a:cubicBezTo>
                    <a:pt x="1048127" y="1096135"/>
                    <a:pt x="1048640" y="1096135"/>
                    <a:pt x="1048640" y="1096135"/>
                  </a:cubicBezTo>
                  <a:cubicBezTo>
                    <a:pt x="1284751" y="1088949"/>
                    <a:pt x="1457728" y="1022222"/>
                    <a:pt x="1563465" y="896981"/>
                  </a:cubicBezTo>
                  <a:cubicBezTo>
                    <a:pt x="1696406" y="739916"/>
                    <a:pt x="1671254" y="550001"/>
                    <a:pt x="1670228" y="541788"/>
                  </a:cubicBezTo>
                  <a:cubicBezTo>
                    <a:pt x="1670228" y="540762"/>
                    <a:pt x="1669715" y="539735"/>
                    <a:pt x="1669715" y="538708"/>
                  </a:cubicBezTo>
                  <a:cubicBezTo>
                    <a:pt x="1677414" y="523823"/>
                    <a:pt x="1679467" y="506885"/>
                    <a:pt x="1676387" y="489433"/>
                  </a:cubicBezTo>
                  <a:cubicBezTo>
                    <a:pt x="1674848" y="480194"/>
                    <a:pt x="1665608" y="473521"/>
                    <a:pt x="1656369" y="475574"/>
                  </a:cubicBezTo>
                  <a:cubicBezTo>
                    <a:pt x="1647130" y="477114"/>
                    <a:pt x="1640457" y="486353"/>
                    <a:pt x="1642511" y="495592"/>
                  </a:cubicBezTo>
                  <a:cubicBezTo>
                    <a:pt x="1645590" y="513557"/>
                    <a:pt x="1638404" y="526389"/>
                    <a:pt x="1631732" y="533576"/>
                  </a:cubicBezTo>
                  <a:cubicBezTo>
                    <a:pt x="1619926" y="546408"/>
                    <a:pt x="1601961" y="553594"/>
                    <a:pt x="1585023" y="552567"/>
                  </a:cubicBezTo>
                  <a:cubicBezTo>
                    <a:pt x="1551659" y="550001"/>
                    <a:pt x="1517783" y="527416"/>
                    <a:pt x="1499818" y="496619"/>
                  </a:cubicBezTo>
                  <a:cubicBezTo>
                    <a:pt x="1485446" y="472495"/>
                    <a:pt x="1483392" y="446317"/>
                    <a:pt x="1494171" y="423219"/>
                  </a:cubicBezTo>
                  <a:cubicBezTo>
                    <a:pt x="1520349" y="366245"/>
                    <a:pt x="1609147" y="358546"/>
                    <a:pt x="1660989" y="378050"/>
                  </a:cubicBezTo>
                  <a:cubicBezTo>
                    <a:pt x="1744654" y="409874"/>
                    <a:pt x="1779558" y="537682"/>
                    <a:pt x="1769805" y="641878"/>
                  </a:cubicBezTo>
                  <a:cubicBezTo>
                    <a:pt x="1754407" y="806130"/>
                    <a:pt x="1650210" y="956009"/>
                    <a:pt x="1484419" y="1053533"/>
                  </a:cubicBezTo>
                  <a:cubicBezTo>
                    <a:pt x="1303230" y="1159783"/>
                    <a:pt x="1087650" y="1180827"/>
                    <a:pt x="921859" y="1107941"/>
                  </a:cubicBezTo>
                  <a:cubicBezTo>
                    <a:pt x="865398" y="1083303"/>
                    <a:pt x="813556" y="1047886"/>
                    <a:pt x="763254" y="1013497"/>
                  </a:cubicBezTo>
                  <a:cubicBezTo>
                    <a:pt x="718598" y="983213"/>
                    <a:pt x="672403" y="951389"/>
                    <a:pt x="623128" y="926751"/>
                  </a:cubicBezTo>
                  <a:cubicBezTo>
                    <a:pt x="534329" y="882609"/>
                    <a:pt x="432699" y="872343"/>
                    <a:pt x="343901" y="898008"/>
                  </a:cubicBezTo>
                  <a:cubicBezTo>
                    <a:pt x="320803" y="904681"/>
                    <a:pt x="298732" y="913406"/>
                    <a:pt x="277174" y="921619"/>
                  </a:cubicBezTo>
                  <a:cubicBezTo>
                    <a:pt x="210447" y="947283"/>
                    <a:pt x="152446" y="969354"/>
                    <a:pt x="84692" y="939070"/>
                  </a:cubicBezTo>
                  <a:cubicBezTo>
                    <a:pt x="56974" y="926751"/>
                    <a:pt x="20018" y="898008"/>
                    <a:pt x="0" y="868237"/>
                  </a:cubicBezTo>
                  <a:cubicBezTo>
                    <a:pt x="22585" y="877989"/>
                    <a:pt x="49789" y="880556"/>
                    <a:pt x="77506" y="876450"/>
                  </a:cubicBezTo>
                  <a:close/>
                </a:path>
              </a:pathLst>
            </a:custGeom>
            <a:grpFill/>
            <a:ln w="5130" cap="flat">
              <a:noFill/>
              <a:prstDash val="solid"/>
              <a:miter/>
            </a:ln>
          </p:spPr>
          <p:txBody>
            <a:bodyPr rtlCol="0" anchor="ctr">
              <a:spAutoFit/>
            </a:bodyPr>
            <a:lstStyle/>
            <a:p>
              <a:endParaRPr lang="zh-CN" altLang="en-US"/>
            </a:p>
          </p:txBody>
        </p:sp>
        <p:sp>
          <p:nvSpPr>
            <p:cNvPr id="20" name="任意多边形: 形状 19">
              <a:extLst>
                <a:ext uri="{FF2B5EF4-FFF2-40B4-BE49-F238E27FC236}">
                  <a16:creationId xmlns:a16="http://schemas.microsoft.com/office/drawing/2014/main" id="{4CF99099-B6F1-BD38-909E-8E3284752B6A}"/>
                </a:ext>
              </a:extLst>
            </p:cNvPr>
            <p:cNvSpPr/>
            <p:nvPr/>
          </p:nvSpPr>
          <p:spPr>
            <a:xfrm>
              <a:off x="7422739" y="5639841"/>
              <a:ext cx="580258" cy="397964"/>
            </a:xfrm>
            <a:custGeom>
              <a:avLst/>
              <a:gdLst>
                <a:gd name="connsiteX0" fmla="*/ 522524 w 580258"/>
                <a:gd name="connsiteY0" fmla="*/ 42603 h 397964"/>
                <a:gd name="connsiteX1" fmla="*/ 570773 w 580258"/>
                <a:gd name="connsiteY1" fmla="*/ 0 h 397964"/>
                <a:gd name="connsiteX2" fmla="*/ 475815 w 580258"/>
                <a:gd name="connsiteY2" fmla="*/ 320289 h 397964"/>
                <a:gd name="connsiteX3" fmla="*/ 49789 w 580258"/>
                <a:gd name="connsiteY3" fmla="*/ 340308 h 397964"/>
                <a:gd name="connsiteX4" fmla="*/ 0 w 580258"/>
                <a:gd name="connsiteY4" fmla="*/ 309511 h 397964"/>
                <a:gd name="connsiteX5" fmla="*/ 149366 w 580258"/>
                <a:gd name="connsiteY5" fmla="*/ 333121 h 397964"/>
                <a:gd name="connsiteX6" fmla="*/ 275634 w 580258"/>
                <a:gd name="connsiteY6" fmla="*/ 309511 h 397964"/>
                <a:gd name="connsiteX7" fmla="*/ 434752 w 580258"/>
                <a:gd name="connsiteY7" fmla="*/ 170924 h 397964"/>
                <a:gd name="connsiteX8" fmla="*/ 441425 w 580258"/>
                <a:gd name="connsiteY8" fmla="*/ 61081 h 397964"/>
                <a:gd name="connsiteX9" fmla="*/ 522524 w 580258"/>
                <a:gd name="connsiteY9" fmla="*/ 42603 h 39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0258" h="397964">
                  <a:moveTo>
                    <a:pt x="522524" y="42603"/>
                  </a:moveTo>
                  <a:cubicBezTo>
                    <a:pt x="543055" y="30797"/>
                    <a:pt x="558967" y="16425"/>
                    <a:pt x="570773" y="0"/>
                  </a:cubicBezTo>
                  <a:cubicBezTo>
                    <a:pt x="599517" y="109843"/>
                    <a:pt x="561533" y="242270"/>
                    <a:pt x="475815" y="320289"/>
                  </a:cubicBezTo>
                  <a:cubicBezTo>
                    <a:pt x="390096" y="398309"/>
                    <a:pt x="220199" y="437832"/>
                    <a:pt x="49789" y="340308"/>
                  </a:cubicBezTo>
                  <a:cubicBezTo>
                    <a:pt x="32850" y="330555"/>
                    <a:pt x="16425" y="320289"/>
                    <a:pt x="0" y="309511"/>
                  </a:cubicBezTo>
                  <a:cubicBezTo>
                    <a:pt x="49276" y="322856"/>
                    <a:pt x="99064" y="333121"/>
                    <a:pt x="149366" y="333121"/>
                  </a:cubicBezTo>
                  <a:cubicBezTo>
                    <a:pt x="190942" y="333121"/>
                    <a:pt x="233031" y="326449"/>
                    <a:pt x="275634" y="309511"/>
                  </a:cubicBezTo>
                  <a:cubicBezTo>
                    <a:pt x="350574" y="279740"/>
                    <a:pt x="410114" y="227898"/>
                    <a:pt x="434752" y="170924"/>
                  </a:cubicBezTo>
                  <a:cubicBezTo>
                    <a:pt x="450151" y="134994"/>
                    <a:pt x="452204" y="98551"/>
                    <a:pt x="441425" y="61081"/>
                  </a:cubicBezTo>
                  <a:cubicBezTo>
                    <a:pt x="467089" y="62621"/>
                    <a:pt x="494293" y="58514"/>
                    <a:pt x="522524" y="42603"/>
                  </a:cubicBezTo>
                  <a:close/>
                </a:path>
              </a:pathLst>
            </a:custGeom>
            <a:grpFill/>
            <a:ln w="5130" cap="flat">
              <a:noFill/>
              <a:prstDash val="solid"/>
              <a:miter/>
            </a:ln>
          </p:spPr>
          <p:txBody>
            <a:bodyPr rtlCol="0" anchor="ctr">
              <a:spAutoFit/>
            </a:bodyPr>
            <a:lstStyle/>
            <a:p>
              <a:endParaRPr lang="zh-CN" altLang="en-US"/>
            </a:p>
          </p:txBody>
        </p:sp>
      </p:grpSp>
      <p:sp>
        <p:nvSpPr>
          <p:cNvPr id="21" name="任意多边形: 形状 20">
            <a:extLst>
              <a:ext uri="{FF2B5EF4-FFF2-40B4-BE49-F238E27FC236}">
                <a16:creationId xmlns:a16="http://schemas.microsoft.com/office/drawing/2014/main" id="{DB50E6F0-3E67-9B78-A75A-5AF434F1A6BA}"/>
              </a:ext>
            </a:extLst>
          </p:cNvPr>
          <p:cNvSpPr/>
          <p:nvPr/>
        </p:nvSpPr>
        <p:spPr>
          <a:xfrm flipH="1">
            <a:off x="165850" y="3499994"/>
            <a:ext cx="1287057" cy="610560"/>
          </a:xfrm>
          <a:custGeom>
            <a:avLst/>
            <a:gdLst>
              <a:gd name="connsiteX0" fmla="*/ 2341999 w 2341998"/>
              <a:gd name="connsiteY0" fmla="*/ 689457 h 1111007"/>
              <a:gd name="connsiteX1" fmla="*/ 2327113 w 2341998"/>
              <a:gd name="connsiteY1" fmla="*/ 689970 h 1111007"/>
              <a:gd name="connsiteX2" fmla="*/ 2217784 w 2341998"/>
              <a:gd name="connsiteY2" fmla="*/ 719228 h 1111007"/>
              <a:gd name="connsiteX3" fmla="*/ 2111534 w 2341998"/>
              <a:gd name="connsiteY3" fmla="*/ 749512 h 1111007"/>
              <a:gd name="connsiteX4" fmla="*/ 1863617 w 2341998"/>
              <a:gd name="connsiteY4" fmla="*/ 668413 h 1111007"/>
              <a:gd name="connsiteX5" fmla="*/ 1756854 w 2341998"/>
              <a:gd name="connsiteY5" fmla="*/ 476444 h 1111007"/>
              <a:gd name="connsiteX6" fmla="*/ 1738889 w 2341998"/>
              <a:gd name="connsiteY6" fmla="*/ 433328 h 1111007"/>
              <a:gd name="connsiteX7" fmla="*/ 1619807 w 2341998"/>
              <a:gd name="connsiteY7" fmla="*/ 249059 h 1111007"/>
              <a:gd name="connsiteX8" fmla="*/ 1443237 w 2341998"/>
              <a:gd name="connsiteY8" fmla="*/ 142809 h 1111007"/>
              <a:gd name="connsiteX9" fmla="*/ 1105496 w 2341998"/>
              <a:gd name="connsiteY9" fmla="*/ 215696 h 1111007"/>
              <a:gd name="connsiteX10" fmla="*/ 1097797 w 2341998"/>
              <a:gd name="connsiteY10" fmla="*/ 364548 h 1111007"/>
              <a:gd name="connsiteX11" fmla="*/ 1175816 w 2341998"/>
              <a:gd name="connsiteY11" fmla="*/ 451293 h 1111007"/>
              <a:gd name="connsiteX12" fmla="*/ 1318509 w 2341998"/>
              <a:gd name="connsiteY12" fmla="*/ 430249 h 1111007"/>
              <a:gd name="connsiteX13" fmla="*/ 1340580 w 2341998"/>
              <a:gd name="connsiteY13" fmla="*/ 351203 h 1111007"/>
              <a:gd name="connsiteX14" fmla="*/ 1282579 w 2341998"/>
              <a:gd name="connsiteY14" fmla="*/ 300901 h 1111007"/>
              <a:gd name="connsiteX15" fmla="*/ 1256915 w 2341998"/>
              <a:gd name="connsiteY15" fmla="*/ 305520 h 1111007"/>
              <a:gd name="connsiteX16" fmla="*/ 1255375 w 2341998"/>
              <a:gd name="connsiteY16" fmla="*/ 308600 h 1111007"/>
              <a:gd name="connsiteX17" fmla="*/ 1226631 w 2341998"/>
              <a:gd name="connsiteY17" fmla="*/ 315786 h 1111007"/>
              <a:gd name="connsiteX18" fmla="*/ 1214826 w 2341998"/>
              <a:gd name="connsiteY18" fmla="*/ 287042 h 1111007"/>
              <a:gd name="connsiteX19" fmla="*/ 1286686 w 2341998"/>
              <a:gd name="connsiteY19" fmla="*/ 259838 h 1111007"/>
              <a:gd name="connsiteX20" fmla="*/ 1380103 w 2341998"/>
              <a:gd name="connsiteY20" fmla="*/ 339911 h 1111007"/>
              <a:gd name="connsiteX21" fmla="*/ 1345200 w 2341998"/>
              <a:gd name="connsiteY21" fmla="*/ 462585 h 1111007"/>
              <a:gd name="connsiteX22" fmla="*/ 1158878 w 2341998"/>
              <a:gd name="connsiteY22" fmla="*/ 489789 h 1111007"/>
              <a:gd name="connsiteX23" fmla="*/ 1058274 w 2341998"/>
              <a:gd name="connsiteY23" fmla="*/ 378920 h 1111007"/>
              <a:gd name="connsiteX24" fmla="*/ 1068026 w 2341998"/>
              <a:gd name="connsiteY24" fmla="*/ 197217 h 1111007"/>
              <a:gd name="connsiteX25" fmla="*/ 1244596 w 2341998"/>
              <a:gd name="connsiteY25" fmla="*/ 74029 h 1111007"/>
              <a:gd name="connsiteX26" fmla="*/ 1255888 w 2341998"/>
              <a:gd name="connsiteY26" fmla="*/ 73003 h 1111007"/>
              <a:gd name="connsiteX27" fmla="*/ 1140913 w 2341998"/>
              <a:gd name="connsiteY27" fmla="*/ 9355 h 1111007"/>
              <a:gd name="connsiteX28" fmla="*/ 1017724 w 2341998"/>
              <a:gd name="connsiteY28" fmla="*/ 22700 h 1111007"/>
              <a:gd name="connsiteX29" fmla="*/ 917634 w 2341998"/>
              <a:gd name="connsiteY29" fmla="*/ 40665 h 1111007"/>
              <a:gd name="connsiteX30" fmla="*/ 724639 w 2341998"/>
              <a:gd name="connsiteY30" fmla="*/ 14488 h 1111007"/>
              <a:gd name="connsiteX31" fmla="*/ 554228 w 2341998"/>
              <a:gd name="connsiteY31" fmla="*/ 3709 h 1111007"/>
              <a:gd name="connsiteX32" fmla="*/ 375605 w 2341998"/>
              <a:gd name="connsiteY32" fmla="*/ 113039 h 1111007"/>
              <a:gd name="connsiteX33" fmla="*/ 609150 w 2341998"/>
              <a:gd name="connsiteY33" fmla="*/ 177199 h 1111007"/>
              <a:gd name="connsiteX34" fmla="*/ 615309 w 2341998"/>
              <a:gd name="connsiteY34" fmla="*/ 183359 h 1111007"/>
              <a:gd name="connsiteX35" fmla="*/ 744657 w 2341998"/>
              <a:gd name="connsiteY35" fmla="*/ 271644 h 1111007"/>
              <a:gd name="connsiteX36" fmla="*/ 815490 w 2341998"/>
              <a:gd name="connsiteY36" fmla="*/ 276263 h 1111007"/>
              <a:gd name="connsiteX37" fmla="*/ 915581 w 2341998"/>
              <a:gd name="connsiteY37" fmla="*/ 287556 h 1111007"/>
              <a:gd name="connsiteX38" fmla="*/ 1086505 w 2341998"/>
              <a:gd name="connsiteY38" fmla="*/ 540605 h 1111007"/>
              <a:gd name="connsiteX39" fmla="*/ 937139 w 2341998"/>
              <a:gd name="connsiteY39" fmla="*/ 746432 h 1111007"/>
              <a:gd name="connsiteX40" fmla="*/ 775967 w 2341998"/>
              <a:gd name="connsiteY40" fmla="*/ 730007 h 1111007"/>
              <a:gd name="connsiteX41" fmla="*/ 654832 w 2341998"/>
              <a:gd name="connsiteY41" fmla="*/ 709475 h 1111007"/>
              <a:gd name="connsiteX42" fmla="*/ 591698 w 2341998"/>
              <a:gd name="connsiteY42" fmla="*/ 723334 h 1111007"/>
              <a:gd name="connsiteX43" fmla="*/ 414615 w 2341998"/>
              <a:gd name="connsiteY43" fmla="*/ 722821 h 1111007"/>
              <a:gd name="connsiteX44" fmla="*/ 300666 w 2341998"/>
              <a:gd name="connsiteY44" fmla="*/ 584747 h 1111007"/>
              <a:gd name="connsiteX45" fmla="*/ 417695 w 2341998"/>
              <a:gd name="connsiteY45" fmla="*/ 408177 h 1111007"/>
              <a:gd name="connsiteX46" fmla="*/ 560901 w 2341998"/>
              <a:gd name="connsiteY46" fmla="*/ 402531 h 1111007"/>
              <a:gd name="connsiteX47" fmla="*/ 629168 w 2341998"/>
              <a:gd name="connsiteY47" fmla="*/ 472338 h 1111007"/>
              <a:gd name="connsiteX48" fmla="*/ 617362 w 2341998"/>
              <a:gd name="connsiteY48" fmla="*/ 499542 h 1111007"/>
              <a:gd name="connsiteX49" fmla="*/ 590158 w 2341998"/>
              <a:gd name="connsiteY49" fmla="*/ 487736 h 1111007"/>
              <a:gd name="connsiteX50" fmla="*/ 544476 w 2341998"/>
              <a:gd name="connsiteY50" fmla="*/ 441027 h 1111007"/>
              <a:gd name="connsiteX51" fmla="*/ 433607 w 2341998"/>
              <a:gd name="connsiteY51" fmla="*/ 446674 h 1111007"/>
              <a:gd name="connsiteX52" fmla="*/ 341215 w 2341998"/>
              <a:gd name="connsiteY52" fmla="*/ 579614 h 1111007"/>
              <a:gd name="connsiteX53" fmla="*/ 430527 w 2341998"/>
              <a:gd name="connsiteY53" fmla="*/ 684838 h 1111007"/>
              <a:gd name="connsiteX54" fmla="*/ 580919 w 2341998"/>
              <a:gd name="connsiteY54" fmla="*/ 683298 h 1111007"/>
              <a:gd name="connsiteX55" fmla="*/ 648160 w 2341998"/>
              <a:gd name="connsiteY55" fmla="*/ 668413 h 1111007"/>
              <a:gd name="connsiteX56" fmla="*/ 788800 w 2341998"/>
              <a:gd name="connsiteY56" fmla="*/ 690484 h 1111007"/>
              <a:gd name="connsiteX57" fmla="*/ 924307 w 2341998"/>
              <a:gd name="connsiteY57" fmla="*/ 706909 h 1111007"/>
              <a:gd name="connsiteX58" fmla="*/ 1044415 w 2341998"/>
              <a:gd name="connsiteY58" fmla="*/ 540605 h 1111007"/>
              <a:gd name="connsiteX59" fmla="*/ 900695 w 2341998"/>
              <a:gd name="connsiteY59" fmla="*/ 326565 h 1111007"/>
              <a:gd name="connsiteX60" fmla="*/ 815490 w 2341998"/>
              <a:gd name="connsiteY60" fmla="*/ 317326 h 1111007"/>
              <a:gd name="connsiteX61" fmla="*/ 734905 w 2341998"/>
              <a:gd name="connsiteY61" fmla="*/ 311680 h 1111007"/>
              <a:gd name="connsiteX62" fmla="*/ 585539 w 2341998"/>
              <a:gd name="connsiteY62" fmla="*/ 212103 h 1111007"/>
              <a:gd name="connsiteX63" fmla="*/ 579379 w 2341998"/>
              <a:gd name="connsiteY63" fmla="*/ 205943 h 1111007"/>
              <a:gd name="connsiteX64" fmla="*/ 198009 w 2341998"/>
              <a:gd name="connsiteY64" fmla="*/ 199784 h 1111007"/>
              <a:gd name="connsiteX65" fmla="*/ 25032 w 2341998"/>
              <a:gd name="connsiteY65" fmla="*/ 430249 h 1111007"/>
              <a:gd name="connsiteX66" fmla="*/ 80980 w 2341998"/>
              <a:gd name="connsiteY66" fmla="*/ 840363 h 1111007"/>
              <a:gd name="connsiteX67" fmla="*/ 232399 w 2341998"/>
              <a:gd name="connsiteY67" fmla="*/ 980490 h 1111007"/>
              <a:gd name="connsiteX68" fmla="*/ 366880 w 2341998"/>
              <a:gd name="connsiteY68" fmla="*/ 1017446 h 1111007"/>
              <a:gd name="connsiteX69" fmla="*/ 424881 w 2341998"/>
              <a:gd name="connsiteY69" fmla="*/ 1015906 h 1111007"/>
              <a:gd name="connsiteX70" fmla="*/ 517785 w 2341998"/>
              <a:gd name="connsiteY70" fmla="*/ 1017959 h 1111007"/>
              <a:gd name="connsiteX71" fmla="*/ 614796 w 2341998"/>
              <a:gd name="connsiteY71" fmla="*/ 1057482 h 1111007"/>
              <a:gd name="connsiteX72" fmla="*/ 685116 w 2341998"/>
              <a:gd name="connsiteY72" fmla="*/ 1089306 h 1111007"/>
              <a:gd name="connsiteX73" fmla="*/ 862199 w 2341998"/>
              <a:gd name="connsiteY73" fmla="*/ 1109837 h 1111007"/>
              <a:gd name="connsiteX74" fmla="*/ 1081372 w 2341998"/>
              <a:gd name="connsiteY74" fmla="*/ 1043624 h 1111007"/>
              <a:gd name="connsiteX75" fmla="*/ 1216879 w 2341998"/>
              <a:gd name="connsiteY75" fmla="*/ 910683 h 1111007"/>
              <a:gd name="connsiteX76" fmla="*/ 1329801 w 2341998"/>
              <a:gd name="connsiteY76" fmla="*/ 791601 h 1111007"/>
              <a:gd name="connsiteX77" fmla="*/ 1547947 w 2341998"/>
              <a:gd name="connsiteY77" fmla="*/ 735653 h 1111007"/>
              <a:gd name="connsiteX78" fmla="*/ 1694747 w 2341998"/>
              <a:gd name="connsiteY78" fmla="*/ 825478 h 1111007"/>
              <a:gd name="connsiteX79" fmla="*/ 1732730 w 2341998"/>
              <a:gd name="connsiteY79" fmla="*/ 860381 h 1111007"/>
              <a:gd name="connsiteX80" fmla="*/ 1954469 w 2341998"/>
              <a:gd name="connsiteY80" fmla="*/ 941993 h 1111007"/>
              <a:gd name="connsiteX81" fmla="*/ 2144897 w 2341998"/>
              <a:gd name="connsiteY81" fmla="*/ 859354 h 1111007"/>
              <a:gd name="connsiteX82" fmla="*/ 2197252 w 2341998"/>
              <a:gd name="connsiteY82" fmla="*/ 803406 h 1111007"/>
              <a:gd name="connsiteX83" fmla="*/ 2341999 w 2341998"/>
              <a:gd name="connsiteY83" fmla="*/ 689457 h 1111007"/>
              <a:gd name="connsiteX84" fmla="*/ 1577718 w 2341998"/>
              <a:gd name="connsiteY84" fmla="*/ 645315 h 1111007"/>
              <a:gd name="connsiteX85" fmla="*/ 1551027 w 2341998"/>
              <a:gd name="connsiteY85" fmla="*/ 657634 h 1111007"/>
              <a:gd name="connsiteX86" fmla="*/ 1186082 w 2341998"/>
              <a:gd name="connsiteY86" fmla="*/ 761317 h 1111007"/>
              <a:gd name="connsiteX87" fmla="*/ 1183515 w 2341998"/>
              <a:gd name="connsiteY87" fmla="*/ 763884 h 1111007"/>
              <a:gd name="connsiteX88" fmla="*/ 851420 w 2341998"/>
              <a:gd name="connsiteY88" fmla="*/ 957392 h 1111007"/>
              <a:gd name="connsiteX89" fmla="*/ 799578 w 2341998"/>
              <a:gd name="connsiteY89" fmla="*/ 952259 h 1111007"/>
              <a:gd name="connsiteX90" fmla="*/ 718993 w 2341998"/>
              <a:gd name="connsiteY90" fmla="*/ 926081 h 1111007"/>
              <a:gd name="connsiteX91" fmla="*/ 620442 w 2341998"/>
              <a:gd name="connsiteY91" fmla="*/ 898877 h 1111007"/>
              <a:gd name="connsiteX92" fmla="*/ 600424 w 2341998"/>
              <a:gd name="connsiteY92" fmla="*/ 877319 h 1111007"/>
              <a:gd name="connsiteX93" fmla="*/ 621982 w 2341998"/>
              <a:gd name="connsiteY93" fmla="*/ 857301 h 1111007"/>
              <a:gd name="connsiteX94" fmla="*/ 734391 w 2341998"/>
              <a:gd name="connsiteY94" fmla="*/ 887072 h 1111007"/>
              <a:gd name="connsiteX95" fmla="*/ 807791 w 2341998"/>
              <a:gd name="connsiteY95" fmla="*/ 911196 h 1111007"/>
              <a:gd name="connsiteX96" fmla="*/ 1154258 w 2341998"/>
              <a:gd name="connsiteY96" fmla="*/ 734113 h 1111007"/>
              <a:gd name="connsiteX97" fmla="*/ 1156824 w 2341998"/>
              <a:gd name="connsiteY97" fmla="*/ 731547 h 1111007"/>
              <a:gd name="connsiteX98" fmla="*/ 1565399 w 2341998"/>
              <a:gd name="connsiteY98" fmla="*/ 618624 h 1111007"/>
              <a:gd name="connsiteX99" fmla="*/ 1577718 w 2341998"/>
              <a:gd name="connsiteY99" fmla="*/ 645315 h 111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341998" h="1111007">
                <a:moveTo>
                  <a:pt x="2341999" y="689457"/>
                </a:moveTo>
                <a:cubicBezTo>
                  <a:pt x="2337379" y="689457"/>
                  <a:pt x="2332246" y="689457"/>
                  <a:pt x="2327113" y="689970"/>
                </a:cubicBezTo>
                <a:cubicBezTo>
                  <a:pt x="2290157" y="693050"/>
                  <a:pt x="2255253" y="705882"/>
                  <a:pt x="2217784" y="719228"/>
                </a:cubicBezTo>
                <a:cubicBezTo>
                  <a:pt x="2183907" y="731547"/>
                  <a:pt x="2149004" y="744379"/>
                  <a:pt x="2111534" y="749512"/>
                </a:cubicBezTo>
                <a:cubicBezTo>
                  <a:pt x="2013497" y="763370"/>
                  <a:pt x="1923158" y="733600"/>
                  <a:pt x="1863617" y="668413"/>
                </a:cubicBezTo>
                <a:cubicBezTo>
                  <a:pt x="1813316" y="612978"/>
                  <a:pt x="1784572" y="543684"/>
                  <a:pt x="1756854" y="476444"/>
                </a:cubicBezTo>
                <a:cubicBezTo>
                  <a:pt x="1750695" y="462072"/>
                  <a:pt x="1745049" y="447700"/>
                  <a:pt x="1738889" y="433328"/>
                </a:cubicBezTo>
                <a:cubicBezTo>
                  <a:pt x="1713738" y="375327"/>
                  <a:pt x="1677295" y="301927"/>
                  <a:pt x="1619807" y="249059"/>
                </a:cubicBezTo>
                <a:cubicBezTo>
                  <a:pt x="1572072" y="205430"/>
                  <a:pt x="1510991" y="168473"/>
                  <a:pt x="1443237" y="142809"/>
                </a:cubicBezTo>
                <a:cubicBezTo>
                  <a:pt x="1320562" y="96100"/>
                  <a:pt x="1167603" y="90454"/>
                  <a:pt x="1105496" y="215696"/>
                </a:cubicBezTo>
                <a:cubicBezTo>
                  <a:pt x="1082912" y="260865"/>
                  <a:pt x="1080345" y="316299"/>
                  <a:pt x="1097797" y="364548"/>
                </a:cubicBezTo>
                <a:cubicBezTo>
                  <a:pt x="1108063" y="392779"/>
                  <a:pt x="1130134" y="431275"/>
                  <a:pt x="1175816" y="451293"/>
                </a:cubicBezTo>
                <a:cubicBezTo>
                  <a:pt x="1221498" y="471311"/>
                  <a:pt x="1280526" y="463099"/>
                  <a:pt x="1318509" y="430249"/>
                </a:cubicBezTo>
                <a:cubicBezTo>
                  <a:pt x="1340580" y="411257"/>
                  <a:pt x="1349306" y="380460"/>
                  <a:pt x="1340580" y="351203"/>
                </a:cubicBezTo>
                <a:cubicBezTo>
                  <a:pt x="1332368" y="323485"/>
                  <a:pt x="1310810" y="304494"/>
                  <a:pt x="1282579" y="300901"/>
                </a:cubicBezTo>
                <a:cubicBezTo>
                  <a:pt x="1277960" y="300901"/>
                  <a:pt x="1265641" y="302954"/>
                  <a:pt x="1256915" y="305520"/>
                </a:cubicBezTo>
                <a:cubicBezTo>
                  <a:pt x="1256402" y="306547"/>
                  <a:pt x="1255888" y="307573"/>
                  <a:pt x="1255375" y="308600"/>
                </a:cubicBezTo>
                <a:cubicBezTo>
                  <a:pt x="1249729" y="318353"/>
                  <a:pt x="1236897" y="321432"/>
                  <a:pt x="1226631" y="315786"/>
                </a:cubicBezTo>
                <a:cubicBezTo>
                  <a:pt x="1213286" y="308087"/>
                  <a:pt x="1212259" y="295255"/>
                  <a:pt x="1214826" y="287042"/>
                </a:cubicBezTo>
                <a:cubicBezTo>
                  <a:pt x="1224065" y="260351"/>
                  <a:pt x="1286172" y="259325"/>
                  <a:pt x="1286686" y="259838"/>
                </a:cubicBezTo>
                <a:cubicBezTo>
                  <a:pt x="1331341" y="265484"/>
                  <a:pt x="1367271" y="295768"/>
                  <a:pt x="1380103" y="339911"/>
                </a:cubicBezTo>
                <a:cubicBezTo>
                  <a:pt x="1393449" y="385080"/>
                  <a:pt x="1380103" y="433328"/>
                  <a:pt x="1345200" y="462585"/>
                </a:cubicBezTo>
                <a:cubicBezTo>
                  <a:pt x="1294385" y="505701"/>
                  <a:pt x="1219445" y="516994"/>
                  <a:pt x="1158878" y="489789"/>
                </a:cubicBezTo>
                <a:cubicBezTo>
                  <a:pt x="1112682" y="469258"/>
                  <a:pt x="1076752" y="430249"/>
                  <a:pt x="1058274" y="378920"/>
                </a:cubicBezTo>
                <a:cubicBezTo>
                  <a:pt x="1037229" y="320406"/>
                  <a:pt x="1040822" y="252139"/>
                  <a:pt x="1068026" y="197217"/>
                </a:cubicBezTo>
                <a:cubicBezTo>
                  <a:pt x="1102416" y="127924"/>
                  <a:pt x="1163497" y="85321"/>
                  <a:pt x="1244596" y="74029"/>
                </a:cubicBezTo>
                <a:cubicBezTo>
                  <a:pt x="1248189" y="73516"/>
                  <a:pt x="1252295" y="73516"/>
                  <a:pt x="1255888" y="73003"/>
                </a:cubicBezTo>
                <a:cubicBezTo>
                  <a:pt x="1228171" y="33993"/>
                  <a:pt x="1194294" y="20134"/>
                  <a:pt x="1140913" y="9355"/>
                </a:cubicBezTo>
                <a:cubicBezTo>
                  <a:pt x="1100363" y="1143"/>
                  <a:pt x="1060327" y="11408"/>
                  <a:pt x="1017724" y="22700"/>
                </a:cubicBezTo>
                <a:cubicBezTo>
                  <a:pt x="985901" y="30913"/>
                  <a:pt x="952537" y="40152"/>
                  <a:pt x="917634" y="40665"/>
                </a:cubicBezTo>
                <a:cubicBezTo>
                  <a:pt x="851420" y="42206"/>
                  <a:pt x="784180" y="27320"/>
                  <a:pt x="724639" y="14488"/>
                </a:cubicBezTo>
                <a:cubicBezTo>
                  <a:pt x="656372" y="-397"/>
                  <a:pt x="601964" y="-3477"/>
                  <a:pt x="554228" y="3709"/>
                </a:cubicBezTo>
                <a:cubicBezTo>
                  <a:pt x="477236" y="15515"/>
                  <a:pt x="414102" y="70436"/>
                  <a:pt x="375605" y="113039"/>
                </a:cubicBezTo>
                <a:cubicBezTo>
                  <a:pt x="464404" y="106366"/>
                  <a:pt x="553715" y="121251"/>
                  <a:pt x="609150" y="177199"/>
                </a:cubicBezTo>
                <a:lnTo>
                  <a:pt x="615309" y="183359"/>
                </a:lnTo>
                <a:cubicBezTo>
                  <a:pt x="655346" y="223908"/>
                  <a:pt x="689736" y="259325"/>
                  <a:pt x="744657" y="271644"/>
                </a:cubicBezTo>
                <a:cubicBezTo>
                  <a:pt x="767242" y="276776"/>
                  <a:pt x="790853" y="276776"/>
                  <a:pt x="815490" y="276263"/>
                </a:cubicBezTo>
                <a:cubicBezTo>
                  <a:pt x="847827" y="275750"/>
                  <a:pt x="881191" y="275237"/>
                  <a:pt x="915581" y="287556"/>
                </a:cubicBezTo>
                <a:cubicBezTo>
                  <a:pt x="1017724" y="324512"/>
                  <a:pt x="1086505" y="426142"/>
                  <a:pt x="1086505" y="540605"/>
                </a:cubicBezTo>
                <a:cubicBezTo>
                  <a:pt x="1086505" y="635049"/>
                  <a:pt x="1024910" y="719741"/>
                  <a:pt x="937139" y="746432"/>
                </a:cubicBezTo>
                <a:cubicBezTo>
                  <a:pt x="879138" y="763884"/>
                  <a:pt x="826783" y="746945"/>
                  <a:pt x="775967" y="730007"/>
                </a:cubicBezTo>
                <a:cubicBezTo>
                  <a:pt x="734391" y="716148"/>
                  <a:pt x="695382" y="703316"/>
                  <a:pt x="654832" y="709475"/>
                </a:cubicBezTo>
                <a:cubicBezTo>
                  <a:pt x="632761" y="713068"/>
                  <a:pt x="612230" y="718201"/>
                  <a:pt x="591698" y="723334"/>
                </a:cubicBezTo>
                <a:cubicBezTo>
                  <a:pt x="537290" y="737193"/>
                  <a:pt x="481342" y="751565"/>
                  <a:pt x="414615" y="722821"/>
                </a:cubicBezTo>
                <a:cubicBezTo>
                  <a:pt x="351994" y="695617"/>
                  <a:pt x="308365" y="642748"/>
                  <a:pt x="300666" y="584747"/>
                </a:cubicBezTo>
                <a:cubicBezTo>
                  <a:pt x="290400" y="506728"/>
                  <a:pt x="351994" y="436921"/>
                  <a:pt x="417695" y="408177"/>
                </a:cubicBezTo>
                <a:cubicBezTo>
                  <a:pt x="465943" y="387133"/>
                  <a:pt x="519325" y="385080"/>
                  <a:pt x="560901" y="402531"/>
                </a:cubicBezTo>
                <a:cubicBezTo>
                  <a:pt x="592725" y="415877"/>
                  <a:pt x="616336" y="440001"/>
                  <a:pt x="629168" y="472338"/>
                </a:cubicBezTo>
                <a:cubicBezTo>
                  <a:pt x="633274" y="483117"/>
                  <a:pt x="628141" y="494922"/>
                  <a:pt x="617362" y="499542"/>
                </a:cubicBezTo>
                <a:cubicBezTo>
                  <a:pt x="606584" y="503648"/>
                  <a:pt x="594778" y="498515"/>
                  <a:pt x="590158" y="487736"/>
                </a:cubicBezTo>
                <a:cubicBezTo>
                  <a:pt x="581433" y="465665"/>
                  <a:pt x="566034" y="450267"/>
                  <a:pt x="544476" y="441027"/>
                </a:cubicBezTo>
                <a:cubicBezTo>
                  <a:pt x="513679" y="428195"/>
                  <a:pt x="471076" y="430249"/>
                  <a:pt x="433607" y="446674"/>
                </a:cubicBezTo>
                <a:cubicBezTo>
                  <a:pt x="382278" y="468745"/>
                  <a:pt x="333516" y="521613"/>
                  <a:pt x="341215" y="579614"/>
                </a:cubicBezTo>
                <a:cubicBezTo>
                  <a:pt x="347888" y="631456"/>
                  <a:pt x="391517" y="668413"/>
                  <a:pt x="430527" y="684838"/>
                </a:cubicBezTo>
                <a:cubicBezTo>
                  <a:pt x="483908" y="707935"/>
                  <a:pt x="529078" y="696643"/>
                  <a:pt x="580919" y="683298"/>
                </a:cubicBezTo>
                <a:cubicBezTo>
                  <a:pt x="601964" y="677652"/>
                  <a:pt x="624035" y="672519"/>
                  <a:pt x="648160" y="668413"/>
                </a:cubicBezTo>
                <a:cubicBezTo>
                  <a:pt x="698975" y="660713"/>
                  <a:pt x="744657" y="676112"/>
                  <a:pt x="788800" y="690484"/>
                </a:cubicBezTo>
                <a:cubicBezTo>
                  <a:pt x="835508" y="705882"/>
                  <a:pt x="879138" y="720767"/>
                  <a:pt x="924307" y="706909"/>
                </a:cubicBezTo>
                <a:cubicBezTo>
                  <a:pt x="994113" y="685864"/>
                  <a:pt x="1044415" y="615544"/>
                  <a:pt x="1044415" y="540605"/>
                </a:cubicBezTo>
                <a:cubicBezTo>
                  <a:pt x="1044415" y="443594"/>
                  <a:pt x="986927" y="357876"/>
                  <a:pt x="900695" y="326565"/>
                </a:cubicBezTo>
                <a:cubicBezTo>
                  <a:pt x="873491" y="316813"/>
                  <a:pt x="845261" y="317326"/>
                  <a:pt x="815490" y="317326"/>
                </a:cubicBezTo>
                <a:cubicBezTo>
                  <a:pt x="789313" y="317839"/>
                  <a:pt x="762622" y="317839"/>
                  <a:pt x="734905" y="311680"/>
                </a:cubicBezTo>
                <a:cubicBezTo>
                  <a:pt x="668178" y="296281"/>
                  <a:pt x="628141" y="255219"/>
                  <a:pt x="585539" y="212103"/>
                </a:cubicBezTo>
                <a:lnTo>
                  <a:pt x="579379" y="205943"/>
                </a:lnTo>
                <a:cubicBezTo>
                  <a:pt x="495201" y="120225"/>
                  <a:pt x="301692" y="151535"/>
                  <a:pt x="198009" y="199784"/>
                </a:cubicBezTo>
                <a:cubicBezTo>
                  <a:pt x="103565" y="243413"/>
                  <a:pt x="55829" y="346070"/>
                  <a:pt x="25032" y="430249"/>
                </a:cubicBezTo>
                <a:cubicBezTo>
                  <a:pt x="-22703" y="560109"/>
                  <a:pt x="-1145" y="717175"/>
                  <a:pt x="80980" y="840363"/>
                </a:cubicBezTo>
                <a:cubicBezTo>
                  <a:pt x="121016" y="900931"/>
                  <a:pt x="173371" y="949179"/>
                  <a:pt x="232399" y="980490"/>
                </a:cubicBezTo>
                <a:cubicBezTo>
                  <a:pt x="272948" y="1002048"/>
                  <a:pt x="318118" y="1014880"/>
                  <a:pt x="366880" y="1017446"/>
                </a:cubicBezTo>
                <a:cubicBezTo>
                  <a:pt x="385358" y="1018473"/>
                  <a:pt x="404863" y="1017446"/>
                  <a:pt x="424881" y="1015906"/>
                </a:cubicBezTo>
                <a:cubicBezTo>
                  <a:pt x="455165" y="1013853"/>
                  <a:pt x="486475" y="1011800"/>
                  <a:pt x="517785" y="1017959"/>
                </a:cubicBezTo>
                <a:cubicBezTo>
                  <a:pt x="553202" y="1025145"/>
                  <a:pt x="584512" y="1041570"/>
                  <a:pt x="614796" y="1057482"/>
                </a:cubicBezTo>
                <a:cubicBezTo>
                  <a:pt x="638407" y="1069801"/>
                  <a:pt x="660992" y="1082120"/>
                  <a:pt x="685116" y="1089306"/>
                </a:cubicBezTo>
                <a:cubicBezTo>
                  <a:pt x="743117" y="1107271"/>
                  <a:pt x="802658" y="1113944"/>
                  <a:pt x="862199" y="1109837"/>
                </a:cubicBezTo>
                <a:cubicBezTo>
                  <a:pt x="943298" y="1104191"/>
                  <a:pt x="1018751" y="1081607"/>
                  <a:pt x="1081372" y="1043624"/>
                </a:cubicBezTo>
                <a:cubicBezTo>
                  <a:pt x="1135267" y="1010773"/>
                  <a:pt x="1174789" y="962525"/>
                  <a:pt x="1216879" y="910683"/>
                </a:cubicBezTo>
                <a:cubicBezTo>
                  <a:pt x="1250756" y="869107"/>
                  <a:pt x="1286172" y="825991"/>
                  <a:pt x="1329801" y="791601"/>
                </a:cubicBezTo>
                <a:cubicBezTo>
                  <a:pt x="1390882" y="743865"/>
                  <a:pt x="1472494" y="723334"/>
                  <a:pt x="1547947" y="735653"/>
                </a:cubicBezTo>
                <a:cubicBezTo>
                  <a:pt x="1611595" y="746432"/>
                  <a:pt x="1654197" y="786468"/>
                  <a:pt x="1694747" y="825478"/>
                </a:cubicBezTo>
                <a:cubicBezTo>
                  <a:pt x="1707066" y="837283"/>
                  <a:pt x="1719898" y="849602"/>
                  <a:pt x="1732730" y="860381"/>
                </a:cubicBezTo>
                <a:cubicBezTo>
                  <a:pt x="1796890" y="914276"/>
                  <a:pt x="1875936" y="943533"/>
                  <a:pt x="1954469" y="941993"/>
                </a:cubicBezTo>
                <a:cubicBezTo>
                  <a:pt x="2023249" y="940967"/>
                  <a:pt x="2085870" y="913763"/>
                  <a:pt x="2144897" y="859354"/>
                </a:cubicBezTo>
                <a:cubicBezTo>
                  <a:pt x="2162349" y="843443"/>
                  <a:pt x="2179287" y="823938"/>
                  <a:pt x="2197252" y="803406"/>
                </a:cubicBezTo>
                <a:cubicBezTo>
                  <a:pt x="2237802" y="760290"/>
                  <a:pt x="2282458" y="709475"/>
                  <a:pt x="2341999" y="689457"/>
                </a:cubicBezTo>
                <a:close/>
                <a:moveTo>
                  <a:pt x="1577718" y="645315"/>
                </a:moveTo>
                <a:cubicBezTo>
                  <a:pt x="1573612" y="656094"/>
                  <a:pt x="1561806" y="661740"/>
                  <a:pt x="1551027" y="657634"/>
                </a:cubicBezTo>
                <a:cubicBezTo>
                  <a:pt x="1432972" y="614004"/>
                  <a:pt x="1296438" y="653014"/>
                  <a:pt x="1186082" y="761317"/>
                </a:cubicBezTo>
                <a:lnTo>
                  <a:pt x="1183515" y="763884"/>
                </a:lnTo>
                <a:cubicBezTo>
                  <a:pt x="1094717" y="851142"/>
                  <a:pt x="986927" y="957392"/>
                  <a:pt x="851420" y="957392"/>
                </a:cubicBezTo>
                <a:cubicBezTo>
                  <a:pt x="834482" y="957392"/>
                  <a:pt x="817543" y="955852"/>
                  <a:pt x="799578" y="952259"/>
                </a:cubicBezTo>
                <a:cubicBezTo>
                  <a:pt x="771348" y="946613"/>
                  <a:pt x="744657" y="935834"/>
                  <a:pt x="718993" y="926081"/>
                </a:cubicBezTo>
                <a:cubicBezTo>
                  <a:pt x="685629" y="912736"/>
                  <a:pt x="653806" y="900417"/>
                  <a:pt x="620442" y="898877"/>
                </a:cubicBezTo>
                <a:cubicBezTo>
                  <a:pt x="609150" y="898364"/>
                  <a:pt x="599911" y="888612"/>
                  <a:pt x="600424" y="877319"/>
                </a:cubicBezTo>
                <a:cubicBezTo>
                  <a:pt x="600937" y="866027"/>
                  <a:pt x="610176" y="856788"/>
                  <a:pt x="621982" y="857301"/>
                </a:cubicBezTo>
                <a:cubicBezTo>
                  <a:pt x="662018" y="858841"/>
                  <a:pt x="698975" y="873213"/>
                  <a:pt x="734391" y="887072"/>
                </a:cubicBezTo>
                <a:cubicBezTo>
                  <a:pt x="759542" y="896824"/>
                  <a:pt x="783153" y="906577"/>
                  <a:pt x="807791" y="911196"/>
                </a:cubicBezTo>
                <a:cubicBezTo>
                  <a:pt x="946378" y="938913"/>
                  <a:pt x="1056734" y="830097"/>
                  <a:pt x="1154258" y="734113"/>
                </a:cubicBezTo>
                <a:lnTo>
                  <a:pt x="1156824" y="731547"/>
                </a:lnTo>
                <a:cubicBezTo>
                  <a:pt x="1278986" y="611438"/>
                  <a:pt x="1431432" y="568835"/>
                  <a:pt x="1565399" y="618624"/>
                </a:cubicBezTo>
                <a:cubicBezTo>
                  <a:pt x="1576178" y="622730"/>
                  <a:pt x="1581824" y="634536"/>
                  <a:pt x="1577718" y="645315"/>
                </a:cubicBezTo>
                <a:close/>
              </a:path>
            </a:pathLst>
          </a:custGeom>
          <a:solidFill>
            <a:srgbClr val="013278">
              <a:alpha val="10000"/>
            </a:srgbClr>
          </a:solidFill>
          <a:ln w="5130" cap="flat">
            <a:noFill/>
            <a:prstDash val="solid"/>
            <a:miter/>
          </a:ln>
        </p:spPr>
        <p:txBody>
          <a:bodyPr rtlCol="0" anchor="ctr">
            <a:spAutoFit/>
          </a:bodyPr>
          <a:lstStyle/>
          <a:p>
            <a:endParaRPr lang="zh-CN" altLang="en-US"/>
          </a:p>
        </p:txBody>
      </p:sp>
      <p:pic>
        <p:nvPicPr>
          <p:cNvPr id="22" name="图片 21" descr="戴着眼镜的男人在微笑&#10;&#10;描述已自动生成">
            <a:extLst>
              <a:ext uri="{FF2B5EF4-FFF2-40B4-BE49-F238E27FC236}">
                <a16:creationId xmlns:a16="http://schemas.microsoft.com/office/drawing/2014/main" id="{5124FA8E-CF47-C2DF-72B7-536A6588C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645" y="2393568"/>
            <a:ext cx="4400506" cy="2773215"/>
          </a:xfrm>
          <a:prstGeom prst="rect">
            <a:avLst/>
          </a:prstGeom>
        </p:spPr>
      </p:pic>
      <p:pic>
        <p:nvPicPr>
          <p:cNvPr id="23" name="图片 22" descr="卡通人物&#10;&#10;中度可信度描述已自动生成">
            <a:extLst>
              <a:ext uri="{FF2B5EF4-FFF2-40B4-BE49-F238E27FC236}">
                <a16:creationId xmlns:a16="http://schemas.microsoft.com/office/drawing/2014/main" id="{22C3995D-A994-7847-AA98-CEC06138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39" y="2389788"/>
            <a:ext cx="4192261" cy="2776995"/>
          </a:xfrm>
          <a:prstGeom prst="rect">
            <a:avLst/>
          </a:prstGeom>
        </p:spPr>
      </p:pic>
      <p:pic>
        <p:nvPicPr>
          <p:cNvPr id="24" name="Picture 12">
            <a:extLst>
              <a:ext uri="{FF2B5EF4-FFF2-40B4-BE49-F238E27FC236}">
                <a16:creationId xmlns:a16="http://schemas.microsoft.com/office/drawing/2014/main" id="{ED55DB8B-F05F-2EB0-F40B-B7B3245F9E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467689" cy="585466"/>
          </a:xfrm>
          <a:prstGeom prst="rect">
            <a:avLst/>
          </a:prstGeom>
        </p:spPr>
      </p:pic>
      <p:sp>
        <p:nvSpPr>
          <p:cNvPr id="25" name="文本框 24">
            <a:extLst>
              <a:ext uri="{FF2B5EF4-FFF2-40B4-BE49-F238E27FC236}">
                <a16:creationId xmlns:a16="http://schemas.microsoft.com/office/drawing/2014/main" id="{2AF7E5C0-B5F3-66A9-22DF-33F9DBC809D3}"/>
              </a:ext>
            </a:extLst>
          </p:cNvPr>
          <p:cNvSpPr txBox="1"/>
          <p:nvPr/>
        </p:nvSpPr>
        <p:spPr>
          <a:xfrm>
            <a:off x="71139" y="154233"/>
            <a:ext cx="325410" cy="276999"/>
          </a:xfrm>
          <a:prstGeom prst="rect">
            <a:avLst/>
          </a:prstGeom>
          <a:noFill/>
        </p:spPr>
        <p:txBody>
          <a:bodyPr wrap="none" lIns="0" tIns="0" rIns="0" bIns="0" rtlCol="0" anchor="t">
            <a:spAutoFit/>
          </a:bodyPr>
          <a:lstStyle/>
          <a:p>
            <a:pPr algn="l"/>
            <a:r>
              <a:rPr lang="en-US" altLang="zh-CN" dirty="0">
                <a:solidFill>
                  <a:schemeClr val="bg1"/>
                </a:solidFill>
              </a:rPr>
              <a:t>1.2</a:t>
            </a:r>
            <a:endParaRPr lang="zh-CN" altLang="en-US" dirty="0">
              <a:solidFill>
                <a:schemeClr val="bg1"/>
              </a:solidFill>
            </a:endParaRPr>
          </a:p>
        </p:txBody>
      </p:sp>
    </p:spTree>
    <p:extLst>
      <p:ext uri="{BB962C8B-B14F-4D97-AF65-F5344CB8AC3E}">
        <p14:creationId xmlns:p14="http://schemas.microsoft.com/office/powerpoint/2010/main" val="109770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5B2770E9-F2A7-DAAA-81FE-124EF13A73EB}"/>
              </a:ext>
            </a:extLst>
          </p:cNvPr>
          <p:cNvSpPr/>
          <p:nvPr/>
        </p:nvSpPr>
        <p:spPr>
          <a:xfrm rot="-5333413">
            <a:off x="295926" y="1278055"/>
            <a:ext cx="933278" cy="0"/>
          </a:xfrm>
          <a:prstGeom prst="line">
            <a:avLst/>
          </a:prstGeom>
          <a:ln w="19050" cap="rnd">
            <a:solidFill>
              <a:srgbClr val="1CADE4"/>
            </a:solidFill>
            <a:prstDash val="solid"/>
            <a:headEnd type="none" w="sm" len="sm"/>
            <a:tailEnd type="none" w="sm" len="sm"/>
          </a:ln>
        </p:spPr>
        <p:txBody>
          <a:bodyPr/>
          <a:lstStyle/>
          <a:p>
            <a:endParaRPr lang="zh-CN" altLang="en-US"/>
          </a:p>
        </p:txBody>
      </p:sp>
      <p:grpSp>
        <p:nvGrpSpPr>
          <p:cNvPr id="3" name="Group 3">
            <a:extLst>
              <a:ext uri="{FF2B5EF4-FFF2-40B4-BE49-F238E27FC236}">
                <a16:creationId xmlns:a16="http://schemas.microsoft.com/office/drawing/2014/main" id="{02E5E198-2252-8F70-CBA8-88DF3BAF8AB4}"/>
              </a:ext>
            </a:extLst>
          </p:cNvPr>
          <p:cNvGrpSpPr/>
          <p:nvPr/>
        </p:nvGrpSpPr>
        <p:grpSpPr>
          <a:xfrm>
            <a:off x="399711" y="2760227"/>
            <a:ext cx="4017053" cy="2236386"/>
            <a:chOff x="0" y="0"/>
            <a:chExt cx="4637405" cy="6854698"/>
          </a:xfrm>
        </p:grpSpPr>
        <p:sp>
          <p:nvSpPr>
            <p:cNvPr id="4" name="Freeform 4">
              <a:extLst>
                <a:ext uri="{FF2B5EF4-FFF2-40B4-BE49-F238E27FC236}">
                  <a16:creationId xmlns:a16="http://schemas.microsoft.com/office/drawing/2014/main" id="{BE4EBD4A-349D-7DC1-E996-402C4D476350}"/>
                </a:ext>
              </a:extLst>
            </p:cNvPr>
            <p:cNvSpPr/>
            <p:nvPr/>
          </p:nvSpPr>
          <p:spPr>
            <a:xfrm>
              <a:off x="0" y="0"/>
              <a:ext cx="4637405" cy="6854698"/>
            </a:xfrm>
            <a:custGeom>
              <a:avLst/>
              <a:gdLst/>
              <a:ahLst/>
              <a:cxnLst/>
              <a:rect l="l" t="t" r="r" b="b"/>
              <a:pathLst>
                <a:path w="4637405" h="6854698">
                  <a:moveTo>
                    <a:pt x="180721" y="0"/>
                  </a:moveTo>
                  <a:lnTo>
                    <a:pt x="252984" y="0"/>
                  </a:lnTo>
                  <a:lnTo>
                    <a:pt x="252984" y="24130"/>
                  </a:lnTo>
                  <a:lnTo>
                    <a:pt x="180721" y="24130"/>
                  </a:lnTo>
                  <a:close/>
                  <a:moveTo>
                    <a:pt x="349504" y="0"/>
                  </a:moveTo>
                  <a:lnTo>
                    <a:pt x="421767" y="0"/>
                  </a:lnTo>
                  <a:lnTo>
                    <a:pt x="421767" y="24130"/>
                  </a:lnTo>
                  <a:lnTo>
                    <a:pt x="349504" y="24130"/>
                  </a:lnTo>
                  <a:close/>
                  <a:moveTo>
                    <a:pt x="518160" y="0"/>
                  </a:moveTo>
                  <a:lnTo>
                    <a:pt x="590423" y="0"/>
                  </a:lnTo>
                  <a:lnTo>
                    <a:pt x="590423" y="24130"/>
                  </a:lnTo>
                  <a:lnTo>
                    <a:pt x="518160" y="24130"/>
                  </a:lnTo>
                  <a:close/>
                  <a:moveTo>
                    <a:pt x="686816" y="0"/>
                  </a:moveTo>
                  <a:lnTo>
                    <a:pt x="759079" y="0"/>
                  </a:lnTo>
                  <a:lnTo>
                    <a:pt x="759079" y="24130"/>
                  </a:lnTo>
                  <a:lnTo>
                    <a:pt x="686816" y="24130"/>
                  </a:lnTo>
                  <a:close/>
                  <a:moveTo>
                    <a:pt x="855599" y="0"/>
                  </a:moveTo>
                  <a:lnTo>
                    <a:pt x="927862" y="0"/>
                  </a:lnTo>
                  <a:lnTo>
                    <a:pt x="927862" y="24130"/>
                  </a:lnTo>
                  <a:lnTo>
                    <a:pt x="855599" y="24130"/>
                  </a:lnTo>
                  <a:close/>
                  <a:moveTo>
                    <a:pt x="1024255" y="0"/>
                  </a:moveTo>
                  <a:lnTo>
                    <a:pt x="1096518" y="0"/>
                  </a:lnTo>
                  <a:lnTo>
                    <a:pt x="1096518" y="24130"/>
                  </a:lnTo>
                  <a:lnTo>
                    <a:pt x="1024255" y="24130"/>
                  </a:lnTo>
                  <a:close/>
                  <a:moveTo>
                    <a:pt x="1193038" y="0"/>
                  </a:moveTo>
                  <a:lnTo>
                    <a:pt x="1265301" y="0"/>
                  </a:lnTo>
                  <a:lnTo>
                    <a:pt x="1265301" y="24130"/>
                  </a:lnTo>
                  <a:lnTo>
                    <a:pt x="1193038" y="24130"/>
                  </a:lnTo>
                  <a:close/>
                  <a:moveTo>
                    <a:pt x="1361694" y="0"/>
                  </a:moveTo>
                  <a:lnTo>
                    <a:pt x="1433957" y="0"/>
                  </a:lnTo>
                  <a:lnTo>
                    <a:pt x="1433957" y="24130"/>
                  </a:lnTo>
                  <a:lnTo>
                    <a:pt x="1361694" y="24130"/>
                  </a:lnTo>
                  <a:close/>
                  <a:moveTo>
                    <a:pt x="1530350" y="0"/>
                  </a:moveTo>
                  <a:lnTo>
                    <a:pt x="1602613" y="0"/>
                  </a:lnTo>
                  <a:lnTo>
                    <a:pt x="1602613" y="24130"/>
                  </a:lnTo>
                  <a:lnTo>
                    <a:pt x="1530350" y="24130"/>
                  </a:lnTo>
                  <a:close/>
                  <a:moveTo>
                    <a:pt x="1699006" y="0"/>
                  </a:moveTo>
                  <a:lnTo>
                    <a:pt x="1771269" y="0"/>
                  </a:lnTo>
                  <a:lnTo>
                    <a:pt x="1771269" y="24130"/>
                  </a:lnTo>
                  <a:lnTo>
                    <a:pt x="1699006" y="24130"/>
                  </a:lnTo>
                  <a:close/>
                  <a:moveTo>
                    <a:pt x="1867662" y="0"/>
                  </a:moveTo>
                  <a:lnTo>
                    <a:pt x="1939925" y="0"/>
                  </a:lnTo>
                  <a:lnTo>
                    <a:pt x="1939925" y="24130"/>
                  </a:lnTo>
                  <a:lnTo>
                    <a:pt x="1867662" y="24130"/>
                  </a:lnTo>
                  <a:close/>
                  <a:moveTo>
                    <a:pt x="2036318" y="0"/>
                  </a:moveTo>
                  <a:lnTo>
                    <a:pt x="2108581" y="0"/>
                  </a:lnTo>
                  <a:lnTo>
                    <a:pt x="2108581" y="24130"/>
                  </a:lnTo>
                  <a:lnTo>
                    <a:pt x="2036318" y="24130"/>
                  </a:lnTo>
                  <a:close/>
                  <a:moveTo>
                    <a:pt x="2204974" y="0"/>
                  </a:moveTo>
                  <a:lnTo>
                    <a:pt x="2277237" y="0"/>
                  </a:lnTo>
                  <a:lnTo>
                    <a:pt x="2277237" y="24130"/>
                  </a:lnTo>
                  <a:lnTo>
                    <a:pt x="2204974" y="24130"/>
                  </a:lnTo>
                  <a:close/>
                  <a:moveTo>
                    <a:pt x="2373630" y="0"/>
                  </a:moveTo>
                  <a:lnTo>
                    <a:pt x="2445893" y="0"/>
                  </a:lnTo>
                  <a:lnTo>
                    <a:pt x="2445893" y="24130"/>
                  </a:lnTo>
                  <a:lnTo>
                    <a:pt x="2373630" y="24130"/>
                  </a:lnTo>
                  <a:close/>
                  <a:moveTo>
                    <a:pt x="2542286" y="0"/>
                  </a:moveTo>
                  <a:lnTo>
                    <a:pt x="2614549" y="0"/>
                  </a:lnTo>
                  <a:lnTo>
                    <a:pt x="2614549" y="24130"/>
                  </a:lnTo>
                  <a:lnTo>
                    <a:pt x="2542286" y="24130"/>
                  </a:lnTo>
                  <a:close/>
                  <a:moveTo>
                    <a:pt x="2710942" y="0"/>
                  </a:moveTo>
                  <a:lnTo>
                    <a:pt x="2783205" y="0"/>
                  </a:lnTo>
                  <a:lnTo>
                    <a:pt x="2783205" y="24130"/>
                  </a:lnTo>
                  <a:lnTo>
                    <a:pt x="2710942" y="24130"/>
                  </a:lnTo>
                  <a:close/>
                  <a:moveTo>
                    <a:pt x="2879598" y="0"/>
                  </a:moveTo>
                  <a:lnTo>
                    <a:pt x="2951861" y="0"/>
                  </a:lnTo>
                  <a:lnTo>
                    <a:pt x="2951861" y="24130"/>
                  </a:lnTo>
                  <a:lnTo>
                    <a:pt x="2879598" y="24130"/>
                  </a:lnTo>
                  <a:close/>
                  <a:moveTo>
                    <a:pt x="3048254" y="0"/>
                  </a:moveTo>
                  <a:lnTo>
                    <a:pt x="3120517" y="0"/>
                  </a:lnTo>
                  <a:lnTo>
                    <a:pt x="3120517" y="24130"/>
                  </a:lnTo>
                  <a:lnTo>
                    <a:pt x="3048254" y="24130"/>
                  </a:lnTo>
                  <a:close/>
                  <a:moveTo>
                    <a:pt x="3216910" y="0"/>
                  </a:moveTo>
                  <a:lnTo>
                    <a:pt x="3289173" y="0"/>
                  </a:lnTo>
                  <a:lnTo>
                    <a:pt x="3289173" y="24130"/>
                  </a:lnTo>
                  <a:lnTo>
                    <a:pt x="3216910" y="24130"/>
                  </a:lnTo>
                  <a:close/>
                  <a:moveTo>
                    <a:pt x="3385566" y="0"/>
                  </a:moveTo>
                  <a:lnTo>
                    <a:pt x="3457829" y="0"/>
                  </a:lnTo>
                  <a:lnTo>
                    <a:pt x="3457829" y="24130"/>
                  </a:lnTo>
                  <a:lnTo>
                    <a:pt x="3385566" y="24130"/>
                  </a:lnTo>
                  <a:close/>
                  <a:moveTo>
                    <a:pt x="3554222" y="0"/>
                  </a:moveTo>
                  <a:lnTo>
                    <a:pt x="3626485" y="0"/>
                  </a:lnTo>
                  <a:lnTo>
                    <a:pt x="3626485" y="24130"/>
                  </a:lnTo>
                  <a:lnTo>
                    <a:pt x="3554222" y="24130"/>
                  </a:lnTo>
                  <a:close/>
                  <a:moveTo>
                    <a:pt x="3722878" y="0"/>
                  </a:moveTo>
                  <a:lnTo>
                    <a:pt x="3795141" y="0"/>
                  </a:lnTo>
                  <a:lnTo>
                    <a:pt x="3795141" y="24130"/>
                  </a:lnTo>
                  <a:lnTo>
                    <a:pt x="3722878" y="24130"/>
                  </a:lnTo>
                  <a:close/>
                  <a:moveTo>
                    <a:pt x="3891534" y="0"/>
                  </a:moveTo>
                  <a:lnTo>
                    <a:pt x="3963797" y="0"/>
                  </a:lnTo>
                  <a:lnTo>
                    <a:pt x="3963797" y="24130"/>
                  </a:lnTo>
                  <a:lnTo>
                    <a:pt x="3891534" y="24130"/>
                  </a:lnTo>
                  <a:close/>
                  <a:moveTo>
                    <a:pt x="4060190" y="0"/>
                  </a:moveTo>
                  <a:lnTo>
                    <a:pt x="4132453" y="0"/>
                  </a:lnTo>
                  <a:lnTo>
                    <a:pt x="4132453" y="24130"/>
                  </a:lnTo>
                  <a:lnTo>
                    <a:pt x="4060190" y="24130"/>
                  </a:lnTo>
                  <a:close/>
                  <a:moveTo>
                    <a:pt x="4228846" y="0"/>
                  </a:moveTo>
                  <a:lnTo>
                    <a:pt x="4301109" y="0"/>
                  </a:lnTo>
                  <a:lnTo>
                    <a:pt x="4301109" y="24130"/>
                  </a:lnTo>
                  <a:lnTo>
                    <a:pt x="4228846" y="24130"/>
                  </a:lnTo>
                  <a:close/>
                  <a:moveTo>
                    <a:pt x="4397502" y="0"/>
                  </a:moveTo>
                  <a:lnTo>
                    <a:pt x="4469765" y="0"/>
                  </a:lnTo>
                  <a:lnTo>
                    <a:pt x="4469765" y="24130"/>
                  </a:lnTo>
                  <a:lnTo>
                    <a:pt x="4397502" y="24130"/>
                  </a:lnTo>
                  <a:close/>
                  <a:moveTo>
                    <a:pt x="4566158" y="0"/>
                  </a:moveTo>
                  <a:lnTo>
                    <a:pt x="4625340" y="0"/>
                  </a:lnTo>
                  <a:cubicBezTo>
                    <a:pt x="4631944" y="0"/>
                    <a:pt x="4637405" y="5334"/>
                    <a:pt x="4637405" y="12065"/>
                  </a:cubicBezTo>
                  <a:lnTo>
                    <a:pt x="4637405" y="25146"/>
                  </a:lnTo>
                  <a:lnTo>
                    <a:pt x="4613275" y="25146"/>
                  </a:lnTo>
                  <a:lnTo>
                    <a:pt x="4613275" y="12065"/>
                  </a:lnTo>
                  <a:lnTo>
                    <a:pt x="4625340" y="12065"/>
                  </a:lnTo>
                  <a:lnTo>
                    <a:pt x="4625340" y="24130"/>
                  </a:lnTo>
                  <a:lnTo>
                    <a:pt x="4566158" y="24130"/>
                  </a:lnTo>
                  <a:close/>
                  <a:moveTo>
                    <a:pt x="4637405" y="121666"/>
                  </a:moveTo>
                  <a:lnTo>
                    <a:pt x="4637405" y="193929"/>
                  </a:lnTo>
                  <a:lnTo>
                    <a:pt x="4613275" y="193929"/>
                  </a:lnTo>
                  <a:lnTo>
                    <a:pt x="4613275" y="121666"/>
                  </a:lnTo>
                  <a:close/>
                  <a:moveTo>
                    <a:pt x="4637405" y="290322"/>
                  </a:moveTo>
                  <a:lnTo>
                    <a:pt x="4637405" y="362585"/>
                  </a:lnTo>
                  <a:lnTo>
                    <a:pt x="4613275" y="362585"/>
                  </a:lnTo>
                  <a:lnTo>
                    <a:pt x="4613275" y="290322"/>
                  </a:lnTo>
                  <a:close/>
                  <a:moveTo>
                    <a:pt x="4637405" y="458978"/>
                  </a:moveTo>
                  <a:lnTo>
                    <a:pt x="4637405" y="531241"/>
                  </a:lnTo>
                  <a:lnTo>
                    <a:pt x="4613275" y="531241"/>
                  </a:lnTo>
                  <a:lnTo>
                    <a:pt x="4613275" y="458978"/>
                  </a:lnTo>
                  <a:close/>
                  <a:moveTo>
                    <a:pt x="4637405" y="627634"/>
                  </a:moveTo>
                  <a:lnTo>
                    <a:pt x="4637405" y="699897"/>
                  </a:lnTo>
                  <a:lnTo>
                    <a:pt x="4613275" y="699897"/>
                  </a:lnTo>
                  <a:lnTo>
                    <a:pt x="4613275" y="627761"/>
                  </a:lnTo>
                  <a:close/>
                  <a:moveTo>
                    <a:pt x="4637405" y="796290"/>
                  </a:moveTo>
                  <a:lnTo>
                    <a:pt x="4637405" y="868680"/>
                  </a:lnTo>
                  <a:lnTo>
                    <a:pt x="4613275" y="868680"/>
                  </a:lnTo>
                  <a:lnTo>
                    <a:pt x="4613275" y="796417"/>
                  </a:lnTo>
                  <a:close/>
                  <a:moveTo>
                    <a:pt x="4637405" y="964946"/>
                  </a:moveTo>
                  <a:lnTo>
                    <a:pt x="4637405" y="1037209"/>
                  </a:lnTo>
                  <a:lnTo>
                    <a:pt x="4613275" y="1037209"/>
                  </a:lnTo>
                  <a:lnTo>
                    <a:pt x="4613275" y="965073"/>
                  </a:lnTo>
                  <a:close/>
                  <a:moveTo>
                    <a:pt x="4637405" y="1133602"/>
                  </a:moveTo>
                  <a:lnTo>
                    <a:pt x="4637405" y="1205865"/>
                  </a:lnTo>
                  <a:lnTo>
                    <a:pt x="4613275" y="1205865"/>
                  </a:lnTo>
                  <a:lnTo>
                    <a:pt x="4613275" y="1133856"/>
                  </a:lnTo>
                  <a:close/>
                  <a:moveTo>
                    <a:pt x="4637405" y="1302258"/>
                  </a:moveTo>
                  <a:lnTo>
                    <a:pt x="4637405" y="1374521"/>
                  </a:lnTo>
                  <a:lnTo>
                    <a:pt x="4613275" y="1374521"/>
                  </a:lnTo>
                  <a:lnTo>
                    <a:pt x="4613275" y="1302258"/>
                  </a:lnTo>
                  <a:close/>
                  <a:moveTo>
                    <a:pt x="4637405" y="1470914"/>
                  </a:moveTo>
                  <a:lnTo>
                    <a:pt x="4637405" y="1543177"/>
                  </a:lnTo>
                  <a:lnTo>
                    <a:pt x="4613275" y="1543177"/>
                  </a:lnTo>
                  <a:lnTo>
                    <a:pt x="4613275" y="1470914"/>
                  </a:lnTo>
                  <a:close/>
                  <a:moveTo>
                    <a:pt x="4637405" y="1639570"/>
                  </a:moveTo>
                  <a:lnTo>
                    <a:pt x="4637405" y="1711833"/>
                  </a:lnTo>
                  <a:lnTo>
                    <a:pt x="4613275" y="1711833"/>
                  </a:lnTo>
                  <a:lnTo>
                    <a:pt x="4613275" y="1639570"/>
                  </a:lnTo>
                  <a:close/>
                  <a:moveTo>
                    <a:pt x="4637405" y="1808226"/>
                  </a:moveTo>
                  <a:lnTo>
                    <a:pt x="4637405" y="1880489"/>
                  </a:lnTo>
                  <a:lnTo>
                    <a:pt x="4613275" y="1880489"/>
                  </a:lnTo>
                  <a:lnTo>
                    <a:pt x="4613275" y="1808226"/>
                  </a:lnTo>
                  <a:close/>
                  <a:moveTo>
                    <a:pt x="4637405" y="1976882"/>
                  </a:moveTo>
                  <a:lnTo>
                    <a:pt x="4637405" y="2049145"/>
                  </a:lnTo>
                  <a:lnTo>
                    <a:pt x="4613275" y="2049145"/>
                  </a:lnTo>
                  <a:lnTo>
                    <a:pt x="4613275" y="1977390"/>
                  </a:lnTo>
                  <a:close/>
                  <a:moveTo>
                    <a:pt x="4637405" y="2145538"/>
                  </a:moveTo>
                  <a:lnTo>
                    <a:pt x="4637405" y="2217801"/>
                  </a:lnTo>
                  <a:lnTo>
                    <a:pt x="4613275" y="2217801"/>
                  </a:lnTo>
                  <a:lnTo>
                    <a:pt x="4613275" y="2145538"/>
                  </a:lnTo>
                  <a:close/>
                  <a:moveTo>
                    <a:pt x="4637405" y="2314194"/>
                  </a:moveTo>
                  <a:lnTo>
                    <a:pt x="4637405" y="2386457"/>
                  </a:lnTo>
                  <a:lnTo>
                    <a:pt x="4613275" y="2386457"/>
                  </a:lnTo>
                  <a:lnTo>
                    <a:pt x="4613275" y="2314194"/>
                  </a:lnTo>
                  <a:close/>
                  <a:moveTo>
                    <a:pt x="4637405" y="2482850"/>
                  </a:moveTo>
                  <a:lnTo>
                    <a:pt x="4637405" y="2555113"/>
                  </a:lnTo>
                  <a:lnTo>
                    <a:pt x="4613275" y="2555113"/>
                  </a:lnTo>
                  <a:lnTo>
                    <a:pt x="4613275" y="2482850"/>
                  </a:lnTo>
                  <a:close/>
                  <a:moveTo>
                    <a:pt x="4637405" y="2651506"/>
                  </a:moveTo>
                  <a:lnTo>
                    <a:pt x="4637405" y="2723769"/>
                  </a:lnTo>
                  <a:lnTo>
                    <a:pt x="4613275" y="2723769"/>
                  </a:lnTo>
                  <a:lnTo>
                    <a:pt x="4613275" y="2651506"/>
                  </a:lnTo>
                  <a:close/>
                  <a:moveTo>
                    <a:pt x="4637405" y="2820162"/>
                  </a:moveTo>
                  <a:lnTo>
                    <a:pt x="4637405" y="2892425"/>
                  </a:lnTo>
                  <a:lnTo>
                    <a:pt x="4613275" y="2892425"/>
                  </a:lnTo>
                  <a:lnTo>
                    <a:pt x="4613275" y="2820162"/>
                  </a:lnTo>
                  <a:close/>
                  <a:moveTo>
                    <a:pt x="4637405" y="2988818"/>
                  </a:moveTo>
                  <a:lnTo>
                    <a:pt x="4637405" y="3061081"/>
                  </a:lnTo>
                  <a:lnTo>
                    <a:pt x="4613275" y="3061081"/>
                  </a:lnTo>
                  <a:lnTo>
                    <a:pt x="4613275" y="2989580"/>
                  </a:lnTo>
                  <a:close/>
                  <a:moveTo>
                    <a:pt x="4637405" y="3157474"/>
                  </a:moveTo>
                  <a:lnTo>
                    <a:pt x="4637405" y="3229737"/>
                  </a:lnTo>
                  <a:lnTo>
                    <a:pt x="4613275" y="3229737"/>
                  </a:lnTo>
                  <a:lnTo>
                    <a:pt x="4613275" y="3157474"/>
                  </a:lnTo>
                  <a:close/>
                  <a:moveTo>
                    <a:pt x="4637405" y="3326130"/>
                  </a:moveTo>
                  <a:lnTo>
                    <a:pt x="4637405" y="3398393"/>
                  </a:lnTo>
                  <a:lnTo>
                    <a:pt x="4613275" y="3398393"/>
                  </a:lnTo>
                  <a:lnTo>
                    <a:pt x="4613275" y="3326130"/>
                  </a:lnTo>
                  <a:close/>
                  <a:moveTo>
                    <a:pt x="4637405" y="3494786"/>
                  </a:moveTo>
                  <a:lnTo>
                    <a:pt x="4637405" y="3567049"/>
                  </a:lnTo>
                  <a:lnTo>
                    <a:pt x="4613275" y="3567049"/>
                  </a:lnTo>
                  <a:lnTo>
                    <a:pt x="4613275" y="3494786"/>
                  </a:lnTo>
                  <a:close/>
                  <a:moveTo>
                    <a:pt x="4637405" y="3663442"/>
                  </a:moveTo>
                  <a:lnTo>
                    <a:pt x="4637405" y="3735705"/>
                  </a:lnTo>
                  <a:lnTo>
                    <a:pt x="4613275" y="3735705"/>
                  </a:lnTo>
                  <a:lnTo>
                    <a:pt x="4613275" y="3663442"/>
                  </a:lnTo>
                  <a:close/>
                  <a:moveTo>
                    <a:pt x="4637405" y="3832098"/>
                  </a:moveTo>
                  <a:lnTo>
                    <a:pt x="4637405" y="3904361"/>
                  </a:lnTo>
                  <a:lnTo>
                    <a:pt x="4613275" y="3904361"/>
                  </a:lnTo>
                  <a:lnTo>
                    <a:pt x="4613275" y="3832098"/>
                  </a:lnTo>
                  <a:close/>
                  <a:moveTo>
                    <a:pt x="4637405" y="4000754"/>
                  </a:moveTo>
                  <a:lnTo>
                    <a:pt x="4637405" y="4073017"/>
                  </a:lnTo>
                  <a:lnTo>
                    <a:pt x="4613275" y="4073017"/>
                  </a:lnTo>
                  <a:lnTo>
                    <a:pt x="4613275" y="4000754"/>
                  </a:lnTo>
                  <a:close/>
                  <a:moveTo>
                    <a:pt x="4637405" y="4169410"/>
                  </a:moveTo>
                  <a:lnTo>
                    <a:pt x="4637405" y="4241673"/>
                  </a:lnTo>
                  <a:lnTo>
                    <a:pt x="4613275" y="4241673"/>
                  </a:lnTo>
                  <a:lnTo>
                    <a:pt x="4613275" y="4169410"/>
                  </a:lnTo>
                  <a:close/>
                  <a:moveTo>
                    <a:pt x="4637405" y="4338066"/>
                  </a:moveTo>
                  <a:lnTo>
                    <a:pt x="4637405" y="4410329"/>
                  </a:lnTo>
                  <a:lnTo>
                    <a:pt x="4613275" y="4410329"/>
                  </a:lnTo>
                  <a:lnTo>
                    <a:pt x="4613275" y="4338066"/>
                  </a:lnTo>
                  <a:close/>
                  <a:moveTo>
                    <a:pt x="4637405" y="4506722"/>
                  </a:moveTo>
                  <a:lnTo>
                    <a:pt x="4637405" y="4578985"/>
                  </a:lnTo>
                  <a:lnTo>
                    <a:pt x="4613275" y="4578985"/>
                  </a:lnTo>
                  <a:lnTo>
                    <a:pt x="4613275" y="4506722"/>
                  </a:lnTo>
                  <a:close/>
                  <a:moveTo>
                    <a:pt x="4637405" y="4675378"/>
                  </a:moveTo>
                  <a:lnTo>
                    <a:pt x="4637405" y="4747641"/>
                  </a:lnTo>
                  <a:lnTo>
                    <a:pt x="4613275" y="4747641"/>
                  </a:lnTo>
                  <a:lnTo>
                    <a:pt x="4613275" y="4675378"/>
                  </a:lnTo>
                  <a:close/>
                  <a:moveTo>
                    <a:pt x="4637405" y="4844034"/>
                  </a:moveTo>
                  <a:lnTo>
                    <a:pt x="4637405" y="4916297"/>
                  </a:lnTo>
                  <a:lnTo>
                    <a:pt x="4613275" y="4916297"/>
                  </a:lnTo>
                  <a:lnTo>
                    <a:pt x="4613275" y="4844034"/>
                  </a:lnTo>
                  <a:close/>
                  <a:moveTo>
                    <a:pt x="4637405" y="5012690"/>
                  </a:moveTo>
                  <a:lnTo>
                    <a:pt x="4637405" y="5084953"/>
                  </a:lnTo>
                  <a:lnTo>
                    <a:pt x="4613275" y="5084953"/>
                  </a:lnTo>
                  <a:lnTo>
                    <a:pt x="4613275" y="5012690"/>
                  </a:lnTo>
                  <a:close/>
                  <a:moveTo>
                    <a:pt x="4637405" y="5181346"/>
                  </a:moveTo>
                  <a:lnTo>
                    <a:pt x="4637405" y="5253609"/>
                  </a:lnTo>
                  <a:lnTo>
                    <a:pt x="4613275" y="5253609"/>
                  </a:lnTo>
                  <a:lnTo>
                    <a:pt x="4613275" y="5181346"/>
                  </a:lnTo>
                  <a:close/>
                  <a:moveTo>
                    <a:pt x="4637405" y="5350002"/>
                  </a:moveTo>
                  <a:lnTo>
                    <a:pt x="4637405" y="5422265"/>
                  </a:lnTo>
                  <a:lnTo>
                    <a:pt x="4613275" y="5422265"/>
                  </a:lnTo>
                  <a:lnTo>
                    <a:pt x="4613275" y="5350002"/>
                  </a:lnTo>
                  <a:close/>
                  <a:moveTo>
                    <a:pt x="4637405" y="5518658"/>
                  </a:moveTo>
                  <a:lnTo>
                    <a:pt x="4637405" y="5590921"/>
                  </a:lnTo>
                  <a:lnTo>
                    <a:pt x="4613275" y="5590921"/>
                  </a:lnTo>
                  <a:lnTo>
                    <a:pt x="4613275" y="5518658"/>
                  </a:lnTo>
                  <a:close/>
                  <a:moveTo>
                    <a:pt x="4637405" y="5687314"/>
                  </a:moveTo>
                  <a:lnTo>
                    <a:pt x="4637405" y="5759577"/>
                  </a:lnTo>
                  <a:lnTo>
                    <a:pt x="4613275" y="5759577"/>
                  </a:lnTo>
                  <a:lnTo>
                    <a:pt x="4613275" y="5687314"/>
                  </a:lnTo>
                  <a:close/>
                  <a:moveTo>
                    <a:pt x="4637405" y="5855970"/>
                  </a:moveTo>
                  <a:lnTo>
                    <a:pt x="4637405" y="5928233"/>
                  </a:lnTo>
                  <a:lnTo>
                    <a:pt x="4613275" y="5928233"/>
                  </a:lnTo>
                  <a:lnTo>
                    <a:pt x="4613275" y="5855970"/>
                  </a:lnTo>
                  <a:close/>
                  <a:moveTo>
                    <a:pt x="4637405" y="6024626"/>
                  </a:moveTo>
                  <a:lnTo>
                    <a:pt x="4637405" y="6096889"/>
                  </a:lnTo>
                  <a:lnTo>
                    <a:pt x="4613275" y="6096889"/>
                  </a:lnTo>
                  <a:lnTo>
                    <a:pt x="4613275" y="6024626"/>
                  </a:lnTo>
                  <a:close/>
                  <a:moveTo>
                    <a:pt x="4637405" y="6193282"/>
                  </a:moveTo>
                  <a:lnTo>
                    <a:pt x="4637405" y="6265545"/>
                  </a:lnTo>
                  <a:lnTo>
                    <a:pt x="4613275" y="6265545"/>
                  </a:lnTo>
                  <a:lnTo>
                    <a:pt x="4613275" y="6195060"/>
                  </a:lnTo>
                  <a:close/>
                  <a:moveTo>
                    <a:pt x="4637405" y="6361938"/>
                  </a:moveTo>
                  <a:lnTo>
                    <a:pt x="4637405" y="6434201"/>
                  </a:lnTo>
                  <a:lnTo>
                    <a:pt x="4613275" y="6434201"/>
                  </a:lnTo>
                  <a:lnTo>
                    <a:pt x="4613275" y="6361938"/>
                  </a:lnTo>
                  <a:close/>
                  <a:moveTo>
                    <a:pt x="4637405" y="6530594"/>
                  </a:moveTo>
                  <a:lnTo>
                    <a:pt x="4637405" y="6602857"/>
                  </a:lnTo>
                  <a:lnTo>
                    <a:pt x="4613275" y="6602857"/>
                  </a:lnTo>
                  <a:lnTo>
                    <a:pt x="4613275" y="6530594"/>
                  </a:lnTo>
                  <a:close/>
                  <a:moveTo>
                    <a:pt x="4637405" y="6699250"/>
                  </a:moveTo>
                  <a:lnTo>
                    <a:pt x="4637405" y="6771513"/>
                  </a:lnTo>
                  <a:lnTo>
                    <a:pt x="4613275" y="6771513"/>
                  </a:lnTo>
                  <a:lnTo>
                    <a:pt x="4613275" y="6699250"/>
                  </a:lnTo>
                  <a:close/>
                  <a:moveTo>
                    <a:pt x="4600067" y="6854698"/>
                  </a:moveTo>
                  <a:lnTo>
                    <a:pt x="4527804" y="6854698"/>
                  </a:lnTo>
                  <a:lnTo>
                    <a:pt x="4527804" y="6830568"/>
                  </a:lnTo>
                  <a:lnTo>
                    <a:pt x="4600067" y="6830568"/>
                  </a:lnTo>
                  <a:close/>
                  <a:moveTo>
                    <a:pt x="4431411" y="6854698"/>
                  </a:moveTo>
                  <a:lnTo>
                    <a:pt x="4359910" y="6854698"/>
                  </a:lnTo>
                  <a:lnTo>
                    <a:pt x="4359910" y="6830568"/>
                  </a:lnTo>
                  <a:lnTo>
                    <a:pt x="4432300" y="6830568"/>
                  </a:lnTo>
                  <a:close/>
                  <a:moveTo>
                    <a:pt x="4262755" y="6854698"/>
                  </a:moveTo>
                  <a:lnTo>
                    <a:pt x="4190492" y="6854698"/>
                  </a:lnTo>
                  <a:lnTo>
                    <a:pt x="4190492" y="6830568"/>
                  </a:lnTo>
                  <a:lnTo>
                    <a:pt x="4262755" y="6830568"/>
                  </a:lnTo>
                  <a:close/>
                  <a:moveTo>
                    <a:pt x="4094099" y="6854698"/>
                  </a:moveTo>
                  <a:lnTo>
                    <a:pt x="4021836" y="6854698"/>
                  </a:lnTo>
                  <a:lnTo>
                    <a:pt x="4021836" y="6830568"/>
                  </a:lnTo>
                  <a:lnTo>
                    <a:pt x="4094099" y="6830568"/>
                  </a:lnTo>
                  <a:close/>
                  <a:moveTo>
                    <a:pt x="3925443" y="6854698"/>
                  </a:moveTo>
                  <a:lnTo>
                    <a:pt x="3853180" y="6854698"/>
                  </a:lnTo>
                  <a:lnTo>
                    <a:pt x="3853180" y="6830568"/>
                  </a:lnTo>
                  <a:lnTo>
                    <a:pt x="3925443" y="6830568"/>
                  </a:lnTo>
                  <a:close/>
                  <a:moveTo>
                    <a:pt x="3756787" y="6854698"/>
                  </a:moveTo>
                  <a:lnTo>
                    <a:pt x="3684524" y="6854698"/>
                  </a:lnTo>
                  <a:lnTo>
                    <a:pt x="3684524" y="6830568"/>
                  </a:lnTo>
                  <a:lnTo>
                    <a:pt x="3756787" y="6830568"/>
                  </a:lnTo>
                  <a:close/>
                  <a:moveTo>
                    <a:pt x="3588131" y="6854698"/>
                  </a:moveTo>
                  <a:lnTo>
                    <a:pt x="3515868" y="6854698"/>
                  </a:lnTo>
                  <a:lnTo>
                    <a:pt x="3515868" y="6830568"/>
                  </a:lnTo>
                  <a:lnTo>
                    <a:pt x="3588131" y="6830568"/>
                  </a:lnTo>
                  <a:close/>
                  <a:moveTo>
                    <a:pt x="3419475" y="6854698"/>
                  </a:moveTo>
                  <a:lnTo>
                    <a:pt x="3347720" y="6854698"/>
                  </a:lnTo>
                  <a:lnTo>
                    <a:pt x="3347720" y="6830568"/>
                  </a:lnTo>
                  <a:lnTo>
                    <a:pt x="3419983" y="6830568"/>
                  </a:lnTo>
                  <a:close/>
                  <a:moveTo>
                    <a:pt x="3250819" y="6854698"/>
                  </a:moveTo>
                  <a:lnTo>
                    <a:pt x="3178556" y="6854698"/>
                  </a:lnTo>
                  <a:lnTo>
                    <a:pt x="3178556" y="6830568"/>
                  </a:lnTo>
                  <a:lnTo>
                    <a:pt x="3250819" y="6830568"/>
                  </a:lnTo>
                  <a:close/>
                  <a:moveTo>
                    <a:pt x="3082163" y="6854698"/>
                  </a:moveTo>
                  <a:lnTo>
                    <a:pt x="3009900" y="6854698"/>
                  </a:lnTo>
                  <a:lnTo>
                    <a:pt x="3009900" y="6830568"/>
                  </a:lnTo>
                  <a:lnTo>
                    <a:pt x="3082163" y="6830568"/>
                  </a:lnTo>
                  <a:close/>
                  <a:moveTo>
                    <a:pt x="2913507" y="6854698"/>
                  </a:moveTo>
                  <a:lnTo>
                    <a:pt x="2841244" y="6854698"/>
                  </a:lnTo>
                  <a:lnTo>
                    <a:pt x="2841244" y="6830568"/>
                  </a:lnTo>
                  <a:lnTo>
                    <a:pt x="2913507" y="6830568"/>
                  </a:lnTo>
                  <a:close/>
                  <a:moveTo>
                    <a:pt x="2744851" y="6854698"/>
                  </a:moveTo>
                  <a:lnTo>
                    <a:pt x="2672588" y="6854698"/>
                  </a:lnTo>
                  <a:lnTo>
                    <a:pt x="2672588" y="6830568"/>
                  </a:lnTo>
                  <a:lnTo>
                    <a:pt x="2744851" y="6830568"/>
                  </a:lnTo>
                  <a:close/>
                  <a:moveTo>
                    <a:pt x="2576195" y="6854698"/>
                  </a:moveTo>
                  <a:lnTo>
                    <a:pt x="2503932" y="6854698"/>
                  </a:lnTo>
                  <a:lnTo>
                    <a:pt x="2503932" y="6830568"/>
                  </a:lnTo>
                  <a:lnTo>
                    <a:pt x="2576195" y="6830568"/>
                  </a:lnTo>
                  <a:close/>
                  <a:moveTo>
                    <a:pt x="2407539" y="6854698"/>
                  </a:moveTo>
                  <a:lnTo>
                    <a:pt x="2335530" y="6854698"/>
                  </a:lnTo>
                  <a:lnTo>
                    <a:pt x="2335530" y="6830568"/>
                  </a:lnTo>
                  <a:lnTo>
                    <a:pt x="2407793" y="6830568"/>
                  </a:lnTo>
                  <a:close/>
                  <a:moveTo>
                    <a:pt x="2238883" y="6854698"/>
                  </a:moveTo>
                  <a:lnTo>
                    <a:pt x="2166620" y="6854698"/>
                  </a:lnTo>
                  <a:lnTo>
                    <a:pt x="2166620" y="6830568"/>
                  </a:lnTo>
                  <a:lnTo>
                    <a:pt x="2238883" y="6830568"/>
                  </a:lnTo>
                  <a:close/>
                  <a:moveTo>
                    <a:pt x="2070227" y="6854698"/>
                  </a:moveTo>
                  <a:lnTo>
                    <a:pt x="1997964" y="6854698"/>
                  </a:lnTo>
                  <a:lnTo>
                    <a:pt x="1997964" y="6830568"/>
                  </a:lnTo>
                  <a:lnTo>
                    <a:pt x="2070227" y="6830568"/>
                  </a:lnTo>
                  <a:close/>
                  <a:moveTo>
                    <a:pt x="1901571" y="6854698"/>
                  </a:moveTo>
                  <a:lnTo>
                    <a:pt x="1829308" y="6854698"/>
                  </a:lnTo>
                  <a:lnTo>
                    <a:pt x="1829308" y="6830568"/>
                  </a:lnTo>
                  <a:lnTo>
                    <a:pt x="1901571" y="6830568"/>
                  </a:lnTo>
                  <a:close/>
                  <a:moveTo>
                    <a:pt x="1732915" y="6854698"/>
                  </a:moveTo>
                  <a:lnTo>
                    <a:pt x="1660652" y="6854698"/>
                  </a:lnTo>
                  <a:lnTo>
                    <a:pt x="1660652" y="6830568"/>
                  </a:lnTo>
                  <a:lnTo>
                    <a:pt x="1732915" y="6830568"/>
                  </a:lnTo>
                  <a:close/>
                  <a:moveTo>
                    <a:pt x="1564259" y="6854698"/>
                  </a:moveTo>
                  <a:lnTo>
                    <a:pt x="1491996" y="6854698"/>
                  </a:lnTo>
                  <a:lnTo>
                    <a:pt x="1491996" y="6830568"/>
                  </a:lnTo>
                  <a:lnTo>
                    <a:pt x="1564259" y="6830568"/>
                  </a:lnTo>
                  <a:close/>
                  <a:moveTo>
                    <a:pt x="1395603" y="6854698"/>
                  </a:moveTo>
                  <a:lnTo>
                    <a:pt x="1323340" y="6854698"/>
                  </a:lnTo>
                  <a:lnTo>
                    <a:pt x="1323340" y="6830568"/>
                  </a:lnTo>
                  <a:lnTo>
                    <a:pt x="1395603" y="6830568"/>
                  </a:lnTo>
                  <a:close/>
                  <a:moveTo>
                    <a:pt x="1226947" y="6854698"/>
                  </a:moveTo>
                  <a:lnTo>
                    <a:pt x="1154557" y="6854698"/>
                  </a:lnTo>
                  <a:lnTo>
                    <a:pt x="1154557" y="6830568"/>
                  </a:lnTo>
                  <a:lnTo>
                    <a:pt x="1226820" y="6830568"/>
                  </a:lnTo>
                  <a:close/>
                  <a:moveTo>
                    <a:pt x="1058291" y="6854698"/>
                  </a:moveTo>
                  <a:lnTo>
                    <a:pt x="985901" y="6854698"/>
                  </a:lnTo>
                  <a:lnTo>
                    <a:pt x="985901" y="6830568"/>
                  </a:lnTo>
                  <a:lnTo>
                    <a:pt x="1058164" y="6830568"/>
                  </a:lnTo>
                  <a:close/>
                  <a:moveTo>
                    <a:pt x="889635" y="6854698"/>
                  </a:moveTo>
                  <a:lnTo>
                    <a:pt x="817118" y="6854698"/>
                  </a:lnTo>
                  <a:lnTo>
                    <a:pt x="817118" y="6830568"/>
                  </a:lnTo>
                  <a:lnTo>
                    <a:pt x="889381" y="6830568"/>
                  </a:lnTo>
                  <a:close/>
                  <a:moveTo>
                    <a:pt x="720979" y="6854698"/>
                  </a:moveTo>
                  <a:lnTo>
                    <a:pt x="648462" y="6854698"/>
                  </a:lnTo>
                  <a:lnTo>
                    <a:pt x="648462" y="6830568"/>
                  </a:lnTo>
                  <a:lnTo>
                    <a:pt x="720725" y="6830568"/>
                  </a:lnTo>
                  <a:close/>
                  <a:moveTo>
                    <a:pt x="552323" y="6854698"/>
                  </a:moveTo>
                  <a:lnTo>
                    <a:pt x="479679" y="6854698"/>
                  </a:lnTo>
                  <a:lnTo>
                    <a:pt x="479679" y="6830568"/>
                  </a:lnTo>
                  <a:lnTo>
                    <a:pt x="551942" y="6830568"/>
                  </a:lnTo>
                  <a:close/>
                  <a:moveTo>
                    <a:pt x="383667" y="6854698"/>
                  </a:moveTo>
                  <a:lnTo>
                    <a:pt x="311023" y="6854698"/>
                  </a:lnTo>
                  <a:lnTo>
                    <a:pt x="311023" y="6830568"/>
                  </a:lnTo>
                  <a:lnTo>
                    <a:pt x="383286" y="6830568"/>
                  </a:lnTo>
                  <a:close/>
                  <a:moveTo>
                    <a:pt x="215011" y="6854698"/>
                  </a:moveTo>
                  <a:lnTo>
                    <a:pt x="142367" y="6854698"/>
                  </a:lnTo>
                  <a:lnTo>
                    <a:pt x="142367" y="6830568"/>
                  </a:lnTo>
                  <a:lnTo>
                    <a:pt x="214630" y="6830568"/>
                  </a:lnTo>
                  <a:close/>
                  <a:moveTo>
                    <a:pt x="46355" y="6854698"/>
                  </a:moveTo>
                  <a:lnTo>
                    <a:pt x="12065" y="6854698"/>
                  </a:lnTo>
                  <a:cubicBezTo>
                    <a:pt x="5461" y="6854698"/>
                    <a:pt x="0" y="6849364"/>
                    <a:pt x="0" y="6842633"/>
                  </a:cubicBezTo>
                  <a:lnTo>
                    <a:pt x="0" y="6804152"/>
                  </a:lnTo>
                  <a:lnTo>
                    <a:pt x="24130" y="6804152"/>
                  </a:lnTo>
                  <a:lnTo>
                    <a:pt x="24130" y="6842633"/>
                  </a:lnTo>
                  <a:lnTo>
                    <a:pt x="12065" y="6842633"/>
                  </a:lnTo>
                  <a:lnTo>
                    <a:pt x="12065" y="6830568"/>
                  </a:lnTo>
                  <a:lnTo>
                    <a:pt x="45847" y="6830568"/>
                  </a:lnTo>
                  <a:close/>
                  <a:moveTo>
                    <a:pt x="0" y="6709664"/>
                  </a:moveTo>
                  <a:lnTo>
                    <a:pt x="0" y="6637401"/>
                  </a:lnTo>
                  <a:lnTo>
                    <a:pt x="24130" y="6637401"/>
                  </a:lnTo>
                  <a:lnTo>
                    <a:pt x="24130" y="6709664"/>
                  </a:lnTo>
                  <a:close/>
                  <a:moveTo>
                    <a:pt x="0" y="6541008"/>
                  </a:moveTo>
                  <a:lnTo>
                    <a:pt x="0" y="6468745"/>
                  </a:lnTo>
                  <a:lnTo>
                    <a:pt x="24130" y="6468745"/>
                  </a:lnTo>
                  <a:lnTo>
                    <a:pt x="24130" y="6541008"/>
                  </a:lnTo>
                  <a:close/>
                  <a:moveTo>
                    <a:pt x="0" y="6372352"/>
                  </a:moveTo>
                  <a:lnTo>
                    <a:pt x="0" y="6300089"/>
                  </a:lnTo>
                  <a:lnTo>
                    <a:pt x="24130" y="6300089"/>
                  </a:lnTo>
                  <a:lnTo>
                    <a:pt x="24130" y="6372352"/>
                  </a:lnTo>
                  <a:close/>
                  <a:moveTo>
                    <a:pt x="0" y="6203696"/>
                  </a:moveTo>
                  <a:lnTo>
                    <a:pt x="0" y="6131433"/>
                  </a:lnTo>
                  <a:lnTo>
                    <a:pt x="24130" y="6131433"/>
                  </a:lnTo>
                  <a:lnTo>
                    <a:pt x="24130" y="6203696"/>
                  </a:lnTo>
                  <a:close/>
                  <a:moveTo>
                    <a:pt x="0" y="6035040"/>
                  </a:moveTo>
                  <a:lnTo>
                    <a:pt x="0" y="5962777"/>
                  </a:lnTo>
                  <a:lnTo>
                    <a:pt x="24130" y="5962777"/>
                  </a:lnTo>
                  <a:lnTo>
                    <a:pt x="24130" y="6035040"/>
                  </a:lnTo>
                  <a:close/>
                  <a:moveTo>
                    <a:pt x="0" y="5866130"/>
                  </a:moveTo>
                  <a:lnTo>
                    <a:pt x="0" y="5793867"/>
                  </a:lnTo>
                  <a:lnTo>
                    <a:pt x="24130" y="5793867"/>
                  </a:lnTo>
                  <a:lnTo>
                    <a:pt x="24130" y="5866130"/>
                  </a:lnTo>
                  <a:close/>
                  <a:moveTo>
                    <a:pt x="0" y="5697474"/>
                  </a:moveTo>
                  <a:lnTo>
                    <a:pt x="0" y="5625211"/>
                  </a:lnTo>
                  <a:lnTo>
                    <a:pt x="24130" y="5625211"/>
                  </a:lnTo>
                  <a:lnTo>
                    <a:pt x="24130" y="5697474"/>
                  </a:lnTo>
                  <a:close/>
                  <a:moveTo>
                    <a:pt x="0" y="5528818"/>
                  </a:moveTo>
                  <a:lnTo>
                    <a:pt x="0" y="5456555"/>
                  </a:lnTo>
                  <a:lnTo>
                    <a:pt x="24130" y="5456555"/>
                  </a:lnTo>
                  <a:lnTo>
                    <a:pt x="24130" y="5528818"/>
                  </a:lnTo>
                  <a:close/>
                  <a:moveTo>
                    <a:pt x="0" y="5360162"/>
                  </a:moveTo>
                  <a:lnTo>
                    <a:pt x="0" y="5287899"/>
                  </a:lnTo>
                  <a:lnTo>
                    <a:pt x="24130" y="5287899"/>
                  </a:lnTo>
                  <a:lnTo>
                    <a:pt x="24130" y="5360162"/>
                  </a:lnTo>
                  <a:close/>
                  <a:moveTo>
                    <a:pt x="0" y="5191506"/>
                  </a:moveTo>
                  <a:lnTo>
                    <a:pt x="0" y="5119243"/>
                  </a:lnTo>
                  <a:lnTo>
                    <a:pt x="24130" y="5119243"/>
                  </a:lnTo>
                  <a:lnTo>
                    <a:pt x="24130" y="5191506"/>
                  </a:lnTo>
                  <a:close/>
                  <a:moveTo>
                    <a:pt x="0" y="5022850"/>
                  </a:moveTo>
                  <a:lnTo>
                    <a:pt x="0" y="4950587"/>
                  </a:lnTo>
                  <a:lnTo>
                    <a:pt x="24130" y="4950587"/>
                  </a:lnTo>
                  <a:lnTo>
                    <a:pt x="24130" y="5022850"/>
                  </a:lnTo>
                  <a:close/>
                  <a:moveTo>
                    <a:pt x="0" y="4853940"/>
                  </a:moveTo>
                  <a:lnTo>
                    <a:pt x="0" y="4781677"/>
                  </a:lnTo>
                  <a:lnTo>
                    <a:pt x="24130" y="4781677"/>
                  </a:lnTo>
                  <a:lnTo>
                    <a:pt x="24130" y="4853940"/>
                  </a:lnTo>
                  <a:close/>
                  <a:moveTo>
                    <a:pt x="0" y="4685284"/>
                  </a:moveTo>
                  <a:lnTo>
                    <a:pt x="0" y="4613021"/>
                  </a:lnTo>
                  <a:lnTo>
                    <a:pt x="24130" y="4613021"/>
                  </a:lnTo>
                  <a:lnTo>
                    <a:pt x="24130" y="4685284"/>
                  </a:lnTo>
                  <a:close/>
                  <a:moveTo>
                    <a:pt x="0" y="4516628"/>
                  </a:moveTo>
                  <a:lnTo>
                    <a:pt x="0" y="4444365"/>
                  </a:lnTo>
                  <a:lnTo>
                    <a:pt x="24130" y="4444365"/>
                  </a:lnTo>
                  <a:lnTo>
                    <a:pt x="24130" y="4516628"/>
                  </a:lnTo>
                  <a:close/>
                  <a:moveTo>
                    <a:pt x="0" y="4347972"/>
                  </a:moveTo>
                  <a:lnTo>
                    <a:pt x="0" y="4275709"/>
                  </a:lnTo>
                  <a:lnTo>
                    <a:pt x="24130" y="4275709"/>
                  </a:lnTo>
                  <a:lnTo>
                    <a:pt x="24130" y="4347972"/>
                  </a:lnTo>
                  <a:close/>
                  <a:moveTo>
                    <a:pt x="0" y="4179316"/>
                  </a:moveTo>
                  <a:lnTo>
                    <a:pt x="0" y="4107053"/>
                  </a:lnTo>
                  <a:lnTo>
                    <a:pt x="24130" y="4107053"/>
                  </a:lnTo>
                  <a:lnTo>
                    <a:pt x="24130" y="4179316"/>
                  </a:lnTo>
                  <a:close/>
                  <a:moveTo>
                    <a:pt x="0" y="4010660"/>
                  </a:moveTo>
                  <a:lnTo>
                    <a:pt x="0" y="3938397"/>
                  </a:lnTo>
                  <a:lnTo>
                    <a:pt x="24130" y="3938397"/>
                  </a:lnTo>
                  <a:lnTo>
                    <a:pt x="24130" y="4010660"/>
                  </a:lnTo>
                  <a:close/>
                  <a:moveTo>
                    <a:pt x="0" y="3841750"/>
                  </a:moveTo>
                  <a:lnTo>
                    <a:pt x="0" y="3769360"/>
                  </a:lnTo>
                  <a:lnTo>
                    <a:pt x="24130" y="3769360"/>
                  </a:lnTo>
                  <a:lnTo>
                    <a:pt x="24130" y="3841623"/>
                  </a:lnTo>
                  <a:close/>
                  <a:moveTo>
                    <a:pt x="0" y="3673094"/>
                  </a:moveTo>
                  <a:lnTo>
                    <a:pt x="0" y="3600831"/>
                  </a:lnTo>
                  <a:lnTo>
                    <a:pt x="24130" y="3600831"/>
                  </a:lnTo>
                  <a:lnTo>
                    <a:pt x="24130" y="3673094"/>
                  </a:lnTo>
                  <a:close/>
                  <a:moveTo>
                    <a:pt x="0" y="3504438"/>
                  </a:moveTo>
                  <a:lnTo>
                    <a:pt x="0" y="3432175"/>
                  </a:lnTo>
                  <a:lnTo>
                    <a:pt x="24130" y="3432175"/>
                  </a:lnTo>
                  <a:lnTo>
                    <a:pt x="24130" y="3504438"/>
                  </a:lnTo>
                  <a:close/>
                  <a:moveTo>
                    <a:pt x="0" y="3335782"/>
                  </a:moveTo>
                  <a:lnTo>
                    <a:pt x="0" y="3263519"/>
                  </a:lnTo>
                  <a:lnTo>
                    <a:pt x="24130" y="3263519"/>
                  </a:lnTo>
                  <a:lnTo>
                    <a:pt x="24130" y="3335782"/>
                  </a:lnTo>
                  <a:close/>
                  <a:moveTo>
                    <a:pt x="0" y="3167126"/>
                  </a:moveTo>
                  <a:lnTo>
                    <a:pt x="0" y="3094863"/>
                  </a:lnTo>
                  <a:lnTo>
                    <a:pt x="24130" y="3094863"/>
                  </a:lnTo>
                  <a:lnTo>
                    <a:pt x="24130" y="3167126"/>
                  </a:lnTo>
                  <a:close/>
                  <a:moveTo>
                    <a:pt x="0" y="2998470"/>
                  </a:moveTo>
                  <a:lnTo>
                    <a:pt x="0" y="2926207"/>
                  </a:lnTo>
                  <a:lnTo>
                    <a:pt x="24130" y="2926207"/>
                  </a:lnTo>
                  <a:lnTo>
                    <a:pt x="24130" y="2998470"/>
                  </a:lnTo>
                  <a:close/>
                  <a:moveTo>
                    <a:pt x="0" y="2829814"/>
                  </a:moveTo>
                  <a:lnTo>
                    <a:pt x="0" y="2757170"/>
                  </a:lnTo>
                  <a:lnTo>
                    <a:pt x="24130" y="2757170"/>
                  </a:lnTo>
                  <a:lnTo>
                    <a:pt x="24130" y="2829433"/>
                  </a:lnTo>
                  <a:close/>
                  <a:moveTo>
                    <a:pt x="0" y="2661158"/>
                  </a:moveTo>
                  <a:lnTo>
                    <a:pt x="0" y="2588895"/>
                  </a:lnTo>
                  <a:lnTo>
                    <a:pt x="24130" y="2588895"/>
                  </a:lnTo>
                  <a:lnTo>
                    <a:pt x="24130" y="2661158"/>
                  </a:lnTo>
                  <a:close/>
                  <a:moveTo>
                    <a:pt x="0" y="2492502"/>
                  </a:moveTo>
                  <a:lnTo>
                    <a:pt x="0" y="2420239"/>
                  </a:lnTo>
                  <a:lnTo>
                    <a:pt x="24130" y="2420239"/>
                  </a:lnTo>
                  <a:lnTo>
                    <a:pt x="24130" y="2492502"/>
                  </a:lnTo>
                  <a:close/>
                  <a:moveTo>
                    <a:pt x="0" y="2323846"/>
                  </a:moveTo>
                  <a:lnTo>
                    <a:pt x="0" y="2251583"/>
                  </a:lnTo>
                  <a:lnTo>
                    <a:pt x="24130" y="2251583"/>
                  </a:lnTo>
                  <a:lnTo>
                    <a:pt x="24130" y="2323846"/>
                  </a:lnTo>
                  <a:close/>
                  <a:moveTo>
                    <a:pt x="0" y="2155190"/>
                  </a:moveTo>
                  <a:lnTo>
                    <a:pt x="0" y="2082927"/>
                  </a:lnTo>
                  <a:lnTo>
                    <a:pt x="24130" y="2082927"/>
                  </a:lnTo>
                  <a:lnTo>
                    <a:pt x="24130" y="2155190"/>
                  </a:lnTo>
                  <a:close/>
                  <a:moveTo>
                    <a:pt x="0" y="1986534"/>
                  </a:moveTo>
                  <a:lnTo>
                    <a:pt x="0" y="1914271"/>
                  </a:lnTo>
                  <a:lnTo>
                    <a:pt x="24130" y="1914271"/>
                  </a:lnTo>
                  <a:lnTo>
                    <a:pt x="24130" y="1986534"/>
                  </a:lnTo>
                  <a:close/>
                  <a:moveTo>
                    <a:pt x="0" y="1817878"/>
                  </a:moveTo>
                  <a:lnTo>
                    <a:pt x="0" y="1744980"/>
                  </a:lnTo>
                  <a:lnTo>
                    <a:pt x="24130" y="1744980"/>
                  </a:lnTo>
                  <a:lnTo>
                    <a:pt x="24130" y="1817243"/>
                  </a:lnTo>
                  <a:close/>
                  <a:moveTo>
                    <a:pt x="0" y="1648460"/>
                  </a:moveTo>
                  <a:lnTo>
                    <a:pt x="0" y="1576197"/>
                  </a:lnTo>
                  <a:lnTo>
                    <a:pt x="24130" y="1576197"/>
                  </a:lnTo>
                  <a:lnTo>
                    <a:pt x="24130" y="1648460"/>
                  </a:lnTo>
                  <a:close/>
                  <a:moveTo>
                    <a:pt x="0" y="1479804"/>
                  </a:moveTo>
                  <a:lnTo>
                    <a:pt x="0" y="1407541"/>
                  </a:lnTo>
                  <a:lnTo>
                    <a:pt x="24130" y="1407541"/>
                  </a:lnTo>
                  <a:lnTo>
                    <a:pt x="24130" y="1479804"/>
                  </a:lnTo>
                  <a:close/>
                  <a:moveTo>
                    <a:pt x="0" y="1311148"/>
                  </a:moveTo>
                  <a:lnTo>
                    <a:pt x="0" y="1238758"/>
                  </a:lnTo>
                  <a:lnTo>
                    <a:pt x="24130" y="1238758"/>
                  </a:lnTo>
                  <a:lnTo>
                    <a:pt x="24130" y="1311021"/>
                  </a:lnTo>
                  <a:close/>
                  <a:moveTo>
                    <a:pt x="0" y="1142365"/>
                  </a:moveTo>
                  <a:lnTo>
                    <a:pt x="0" y="1070102"/>
                  </a:lnTo>
                  <a:lnTo>
                    <a:pt x="24130" y="1070102"/>
                  </a:lnTo>
                  <a:lnTo>
                    <a:pt x="24130" y="1142365"/>
                  </a:lnTo>
                  <a:close/>
                  <a:moveTo>
                    <a:pt x="0" y="973709"/>
                  </a:moveTo>
                  <a:lnTo>
                    <a:pt x="0" y="901446"/>
                  </a:lnTo>
                  <a:lnTo>
                    <a:pt x="24130" y="901446"/>
                  </a:lnTo>
                  <a:lnTo>
                    <a:pt x="24130" y="973709"/>
                  </a:lnTo>
                  <a:close/>
                  <a:moveTo>
                    <a:pt x="0" y="805053"/>
                  </a:moveTo>
                  <a:lnTo>
                    <a:pt x="0" y="732663"/>
                  </a:lnTo>
                  <a:lnTo>
                    <a:pt x="24130" y="732663"/>
                  </a:lnTo>
                  <a:lnTo>
                    <a:pt x="24130" y="804926"/>
                  </a:lnTo>
                  <a:close/>
                  <a:moveTo>
                    <a:pt x="0" y="636270"/>
                  </a:moveTo>
                  <a:lnTo>
                    <a:pt x="0" y="564007"/>
                  </a:lnTo>
                  <a:lnTo>
                    <a:pt x="24130" y="564007"/>
                  </a:lnTo>
                  <a:lnTo>
                    <a:pt x="24130" y="636270"/>
                  </a:lnTo>
                  <a:close/>
                  <a:moveTo>
                    <a:pt x="0" y="467614"/>
                  </a:moveTo>
                  <a:lnTo>
                    <a:pt x="0" y="395224"/>
                  </a:lnTo>
                  <a:lnTo>
                    <a:pt x="24130" y="395224"/>
                  </a:lnTo>
                  <a:lnTo>
                    <a:pt x="24130" y="467487"/>
                  </a:lnTo>
                  <a:close/>
                  <a:moveTo>
                    <a:pt x="0" y="298831"/>
                  </a:moveTo>
                  <a:lnTo>
                    <a:pt x="0" y="226568"/>
                  </a:lnTo>
                  <a:lnTo>
                    <a:pt x="24130" y="226568"/>
                  </a:lnTo>
                  <a:lnTo>
                    <a:pt x="24130" y="298831"/>
                  </a:lnTo>
                  <a:close/>
                  <a:moveTo>
                    <a:pt x="0" y="130175"/>
                  </a:moveTo>
                  <a:lnTo>
                    <a:pt x="0" y="57912"/>
                  </a:lnTo>
                  <a:lnTo>
                    <a:pt x="24130" y="57912"/>
                  </a:lnTo>
                  <a:lnTo>
                    <a:pt x="24130" y="130175"/>
                  </a:lnTo>
                  <a:close/>
                  <a:moveTo>
                    <a:pt x="12065" y="0"/>
                  </a:moveTo>
                  <a:lnTo>
                    <a:pt x="84328" y="0"/>
                  </a:lnTo>
                  <a:lnTo>
                    <a:pt x="84328" y="24130"/>
                  </a:lnTo>
                  <a:lnTo>
                    <a:pt x="12065" y="24130"/>
                  </a:lnTo>
                  <a:close/>
                </a:path>
              </a:pathLst>
            </a:custGeom>
            <a:solidFill>
              <a:srgbClr val="000000"/>
            </a:solidFill>
          </p:spPr>
          <p:txBody>
            <a:bodyPr/>
            <a:lstStyle/>
            <a:p>
              <a:endParaRPr lang="zh-CN" altLang="en-US"/>
            </a:p>
          </p:txBody>
        </p:sp>
      </p:grpSp>
      <p:grpSp>
        <p:nvGrpSpPr>
          <p:cNvPr id="5" name="Group 5">
            <a:extLst>
              <a:ext uri="{FF2B5EF4-FFF2-40B4-BE49-F238E27FC236}">
                <a16:creationId xmlns:a16="http://schemas.microsoft.com/office/drawing/2014/main" id="{0A5DFD95-ED03-EFEF-7E2A-9BF92568E18F}"/>
              </a:ext>
            </a:extLst>
          </p:cNvPr>
          <p:cNvGrpSpPr/>
          <p:nvPr/>
        </p:nvGrpSpPr>
        <p:grpSpPr>
          <a:xfrm>
            <a:off x="974910" y="1016881"/>
            <a:ext cx="10176114" cy="981296"/>
            <a:chOff x="0" y="0"/>
            <a:chExt cx="20352228" cy="1962592"/>
          </a:xfrm>
        </p:grpSpPr>
        <p:sp>
          <p:nvSpPr>
            <p:cNvPr id="6" name="Freeform 6">
              <a:extLst>
                <a:ext uri="{FF2B5EF4-FFF2-40B4-BE49-F238E27FC236}">
                  <a16:creationId xmlns:a16="http://schemas.microsoft.com/office/drawing/2014/main" id="{436FB786-74A1-9BD0-787C-67CEAFC9160C}"/>
                </a:ext>
              </a:extLst>
            </p:cNvPr>
            <p:cNvSpPr/>
            <p:nvPr/>
          </p:nvSpPr>
          <p:spPr>
            <a:xfrm>
              <a:off x="0" y="0"/>
              <a:ext cx="20352258" cy="1962531"/>
            </a:xfrm>
            <a:custGeom>
              <a:avLst/>
              <a:gdLst/>
              <a:ahLst/>
              <a:cxnLst/>
              <a:rect l="l" t="t" r="r" b="b"/>
              <a:pathLst>
                <a:path w="20352258" h="1962531">
                  <a:moveTo>
                    <a:pt x="0" y="0"/>
                  </a:moveTo>
                  <a:lnTo>
                    <a:pt x="20352258" y="0"/>
                  </a:lnTo>
                  <a:lnTo>
                    <a:pt x="20352258" y="1962531"/>
                  </a:lnTo>
                  <a:lnTo>
                    <a:pt x="0" y="1962531"/>
                  </a:lnTo>
                  <a:close/>
                </a:path>
              </a:pathLst>
            </a:custGeom>
            <a:solidFill>
              <a:srgbClr val="3C536A"/>
            </a:solidFill>
          </p:spPr>
          <p:txBody>
            <a:bodyPr/>
            <a:lstStyle/>
            <a:p>
              <a:endParaRPr lang="zh-CN" altLang="en-US"/>
            </a:p>
          </p:txBody>
        </p:sp>
      </p:grpSp>
      <p:sp>
        <p:nvSpPr>
          <p:cNvPr id="7" name="TextBox 7">
            <a:extLst>
              <a:ext uri="{FF2B5EF4-FFF2-40B4-BE49-F238E27FC236}">
                <a16:creationId xmlns:a16="http://schemas.microsoft.com/office/drawing/2014/main" id="{C468DA5B-7F64-07D6-182B-25C75BD720CA}"/>
              </a:ext>
            </a:extLst>
          </p:cNvPr>
          <p:cNvSpPr txBox="1"/>
          <p:nvPr/>
        </p:nvSpPr>
        <p:spPr>
          <a:xfrm>
            <a:off x="1201178" y="1393771"/>
            <a:ext cx="9885547" cy="266611"/>
          </a:xfrm>
          <a:prstGeom prst="rect">
            <a:avLst/>
          </a:prstGeom>
        </p:spPr>
        <p:txBody>
          <a:bodyPr lIns="0" tIns="0" rIns="0" bIns="0" rtlCol="0" anchor="t">
            <a:spAutoFit/>
          </a:bodyPr>
          <a:lstStyle/>
          <a:p>
            <a:pPr marL="309472" lvl="1" indent="-154948">
              <a:lnSpc>
                <a:spcPts val="2163"/>
              </a:lnSpc>
              <a:buFont typeface="Arial" panose="020B0604020202020204"/>
              <a:buChar char="•"/>
            </a:pPr>
            <a:r>
              <a:rPr lang="zh-CN" altLang="en-US" sz="1803" dirty="0">
                <a:solidFill>
                  <a:srgbClr val="FFFFFF"/>
                </a:solidFill>
                <a:ea typeface="Arimo" panose="020B0604020202020204"/>
              </a:rPr>
              <a:t>利用</a:t>
            </a:r>
            <a:r>
              <a:rPr lang="en-US" altLang="zh-CN" sz="1803" dirty="0" err="1">
                <a:solidFill>
                  <a:srgbClr val="FFFFFF"/>
                </a:solidFill>
                <a:ea typeface="Arimo" panose="020B0604020202020204"/>
              </a:rPr>
              <a:t>EasyDL</a:t>
            </a:r>
            <a:r>
              <a:rPr lang="zh-CN" altLang="en-US" sz="1803" dirty="0">
                <a:solidFill>
                  <a:srgbClr val="FFFFFF"/>
                </a:solidFill>
                <a:ea typeface="Arimo" panose="020B0604020202020204"/>
              </a:rPr>
              <a:t>平台提供的图像分类技术，实现股票的预测和交易策略选择</a:t>
            </a:r>
            <a:endParaRPr lang="en-US" sz="1803" dirty="0">
              <a:solidFill>
                <a:srgbClr val="FFFFFF"/>
              </a:solidFill>
              <a:ea typeface="Arimo" panose="020B0604020202020204"/>
            </a:endParaRPr>
          </a:p>
        </p:txBody>
      </p:sp>
      <p:sp>
        <p:nvSpPr>
          <p:cNvPr id="8" name="TextBox 8">
            <a:extLst>
              <a:ext uri="{FF2B5EF4-FFF2-40B4-BE49-F238E27FC236}">
                <a16:creationId xmlns:a16="http://schemas.microsoft.com/office/drawing/2014/main" id="{E4CC1C70-E085-3EE6-4DCA-E45B1B15432C}"/>
              </a:ext>
            </a:extLst>
          </p:cNvPr>
          <p:cNvSpPr txBox="1"/>
          <p:nvPr/>
        </p:nvSpPr>
        <p:spPr>
          <a:xfrm>
            <a:off x="603267" y="176510"/>
            <a:ext cx="1574170" cy="346249"/>
          </a:xfrm>
          <a:prstGeom prst="rect">
            <a:avLst/>
          </a:prstGeom>
        </p:spPr>
        <p:txBody>
          <a:bodyPr wrap="square" lIns="0" tIns="0" rIns="0" bIns="0" rtlCol="0" anchor="t">
            <a:spAutoFit/>
          </a:bodyPr>
          <a:lstStyle/>
          <a:p>
            <a:pPr>
              <a:lnSpc>
                <a:spcPts val="2733"/>
              </a:lnSpc>
            </a:pPr>
            <a:r>
              <a:rPr lang="en-US" sz="2800" b="1" dirty="0" err="1">
                <a:solidFill>
                  <a:srgbClr val="FF0000"/>
                </a:solidFill>
                <a:ea typeface="Arimo Bold" panose="020B0704020202020204"/>
              </a:rPr>
              <a:t>作品简介</a:t>
            </a:r>
            <a:endParaRPr lang="en-US" sz="2800" b="1" dirty="0">
              <a:solidFill>
                <a:srgbClr val="FF0000"/>
              </a:solidFill>
              <a:ea typeface="Arimo Bold" panose="020B0704020202020204"/>
            </a:endParaRPr>
          </a:p>
        </p:txBody>
      </p:sp>
      <p:pic>
        <p:nvPicPr>
          <p:cNvPr id="9" name="Picture 9">
            <a:extLst>
              <a:ext uri="{FF2B5EF4-FFF2-40B4-BE49-F238E27FC236}">
                <a16:creationId xmlns:a16="http://schemas.microsoft.com/office/drawing/2014/main" id="{48834D76-0B08-46BD-6520-F5421A9D7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10" name="TextBox 10">
            <a:extLst>
              <a:ext uri="{FF2B5EF4-FFF2-40B4-BE49-F238E27FC236}">
                <a16:creationId xmlns:a16="http://schemas.microsoft.com/office/drawing/2014/main" id="{46D8E8F7-F305-E12B-2A8F-991959EABF15}"/>
              </a:ext>
            </a:extLst>
          </p:cNvPr>
          <p:cNvSpPr txBox="1"/>
          <p:nvPr/>
        </p:nvSpPr>
        <p:spPr>
          <a:xfrm>
            <a:off x="1609094" y="5556290"/>
            <a:ext cx="2260099" cy="570926"/>
          </a:xfrm>
          <a:prstGeom prst="rect">
            <a:avLst/>
          </a:prstGeom>
        </p:spPr>
        <p:txBody>
          <a:bodyPr wrap="square" lIns="0" tIns="0" rIns="0" bIns="0" rtlCol="0" anchor="t">
            <a:spAutoFit/>
          </a:bodyPr>
          <a:lstStyle/>
          <a:p>
            <a:pPr algn="ctr">
              <a:lnSpc>
                <a:spcPts val="2277"/>
              </a:lnSpc>
            </a:pPr>
            <a:r>
              <a:rPr lang="zh-CN" altLang="en-US" sz="1897">
                <a:solidFill>
                  <a:srgbClr val="000000"/>
                </a:solidFill>
                <a:ea typeface="Arimo Bold" panose="020B0704020202020204"/>
              </a:rPr>
              <a:t>输入或拍摄同花顺股票界面</a:t>
            </a:r>
            <a:endParaRPr lang="en-US" sz="1897">
              <a:solidFill>
                <a:srgbClr val="000000"/>
              </a:solidFill>
              <a:ea typeface="Arimo Bold" panose="020B0704020202020204"/>
            </a:endParaRPr>
          </a:p>
        </p:txBody>
      </p:sp>
      <p:grpSp>
        <p:nvGrpSpPr>
          <p:cNvPr id="11" name="Group 11">
            <a:extLst>
              <a:ext uri="{FF2B5EF4-FFF2-40B4-BE49-F238E27FC236}">
                <a16:creationId xmlns:a16="http://schemas.microsoft.com/office/drawing/2014/main" id="{484F4477-81C2-FBA4-05FD-5B923A1B1150}"/>
              </a:ext>
            </a:extLst>
          </p:cNvPr>
          <p:cNvGrpSpPr/>
          <p:nvPr/>
        </p:nvGrpSpPr>
        <p:grpSpPr>
          <a:xfrm>
            <a:off x="4772305" y="3878420"/>
            <a:ext cx="994855" cy="367856"/>
            <a:chOff x="0" y="0"/>
            <a:chExt cx="1989709" cy="735711"/>
          </a:xfrm>
        </p:grpSpPr>
        <p:sp>
          <p:nvSpPr>
            <p:cNvPr id="12" name="Freeform 12">
              <a:extLst>
                <a:ext uri="{FF2B5EF4-FFF2-40B4-BE49-F238E27FC236}">
                  <a16:creationId xmlns:a16="http://schemas.microsoft.com/office/drawing/2014/main" id="{C09CEACD-326F-8A35-E412-09844AEA72C8}"/>
                </a:ext>
              </a:extLst>
            </p:cNvPr>
            <p:cNvSpPr/>
            <p:nvPr/>
          </p:nvSpPr>
          <p:spPr>
            <a:xfrm>
              <a:off x="0" y="0"/>
              <a:ext cx="1989709" cy="735711"/>
            </a:xfrm>
            <a:custGeom>
              <a:avLst/>
              <a:gdLst/>
              <a:ahLst/>
              <a:cxnLst/>
              <a:rect l="l" t="t" r="r" b="b"/>
              <a:pathLst>
                <a:path w="1989709" h="735711">
                  <a:moveTo>
                    <a:pt x="0" y="183896"/>
                  </a:moveTo>
                  <a:lnTo>
                    <a:pt x="1621790" y="183896"/>
                  </a:lnTo>
                  <a:lnTo>
                    <a:pt x="1621790" y="0"/>
                  </a:lnTo>
                  <a:lnTo>
                    <a:pt x="1989709" y="367919"/>
                  </a:lnTo>
                  <a:lnTo>
                    <a:pt x="1621790" y="735711"/>
                  </a:lnTo>
                  <a:lnTo>
                    <a:pt x="1621790" y="551815"/>
                  </a:lnTo>
                  <a:lnTo>
                    <a:pt x="0" y="551815"/>
                  </a:lnTo>
                  <a:close/>
                </a:path>
              </a:pathLst>
            </a:custGeom>
            <a:solidFill>
              <a:srgbClr val="A0C1D5"/>
            </a:solidFill>
          </p:spPr>
          <p:txBody>
            <a:bodyPr/>
            <a:lstStyle/>
            <a:p>
              <a:endParaRPr lang="zh-CN" altLang="en-US"/>
            </a:p>
          </p:txBody>
        </p:sp>
      </p:grpSp>
      <p:grpSp>
        <p:nvGrpSpPr>
          <p:cNvPr id="13" name="Group 13">
            <a:extLst>
              <a:ext uri="{FF2B5EF4-FFF2-40B4-BE49-F238E27FC236}">
                <a16:creationId xmlns:a16="http://schemas.microsoft.com/office/drawing/2014/main" id="{677D7442-B303-AB89-A85F-5DD516313168}"/>
              </a:ext>
            </a:extLst>
          </p:cNvPr>
          <p:cNvGrpSpPr/>
          <p:nvPr/>
        </p:nvGrpSpPr>
        <p:grpSpPr>
          <a:xfrm>
            <a:off x="5997418" y="3499879"/>
            <a:ext cx="1979548" cy="989775"/>
            <a:chOff x="0" y="0"/>
            <a:chExt cx="3959098" cy="1979549"/>
          </a:xfrm>
        </p:grpSpPr>
        <p:sp>
          <p:nvSpPr>
            <p:cNvPr id="14" name="Freeform 14">
              <a:extLst>
                <a:ext uri="{FF2B5EF4-FFF2-40B4-BE49-F238E27FC236}">
                  <a16:creationId xmlns:a16="http://schemas.microsoft.com/office/drawing/2014/main" id="{2BA417EB-BF93-AD5F-1EDE-CCA4FFDF6198}"/>
                </a:ext>
              </a:extLst>
            </p:cNvPr>
            <p:cNvSpPr/>
            <p:nvPr/>
          </p:nvSpPr>
          <p:spPr>
            <a:xfrm>
              <a:off x="18034" y="18034"/>
              <a:ext cx="3923157" cy="1944497"/>
            </a:xfrm>
            <a:custGeom>
              <a:avLst/>
              <a:gdLst/>
              <a:ahLst/>
              <a:cxnLst/>
              <a:rect l="l" t="t" r="r" b="b"/>
              <a:pathLst>
                <a:path w="3923157" h="1944497">
                  <a:moveTo>
                    <a:pt x="0" y="0"/>
                  </a:moveTo>
                  <a:lnTo>
                    <a:pt x="3923157" y="0"/>
                  </a:lnTo>
                  <a:lnTo>
                    <a:pt x="3923157" y="1944497"/>
                  </a:lnTo>
                  <a:lnTo>
                    <a:pt x="0" y="1944497"/>
                  </a:lnTo>
                  <a:close/>
                </a:path>
              </a:pathLst>
            </a:custGeom>
            <a:solidFill>
              <a:srgbClr val="3C536A"/>
            </a:solidFill>
          </p:spPr>
          <p:txBody>
            <a:bodyPr/>
            <a:lstStyle/>
            <a:p>
              <a:endParaRPr lang="zh-CN" altLang="en-US"/>
            </a:p>
          </p:txBody>
        </p:sp>
        <p:sp>
          <p:nvSpPr>
            <p:cNvPr id="15" name="Freeform 15">
              <a:extLst>
                <a:ext uri="{FF2B5EF4-FFF2-40B4-BE49-F238E27FC236}">
                  <a16:creationId xmlns:a16="http://schemas.microsoft.com/office/drawing/2014/main" id="{3C5094FD-F9E0-E555-BDDE-FB61696B7B5D}"/>
                </a:ext>
              </a:extLst>
            </p:cNvPr>
            <p:cNvSpPr/>
            <p:nvPr/>
          </p:nvSpPr>
          <p:spPr>
            <a:xfrm>
              <a:off x="0" y="0"/>
              <a:ext cx="3959098" cy="1979549"/>
            </a:xfrm>
            <a:custGeom>
              <a:avLst/>
              <a:gdLst/>
              <a:ahLst/>
              <a:cxnLst/>
              <a:rect l="l" t="t" r="r" b="b"/>
              <a:pathLst>
                <a:path w="3959098" h="1979549">
                  <a:moveTo>
                    <a:pt x="90424" y="0"/>
                  </a:moveTo>
                  <a:lnTo>
                    <a:pt x="126492" y="0"/>
                  </a:lnTo>
                  <a:lnTo>
                    <a:pt x="126492" y="36195"/>
                  </a:lnTo>
                  <a:lnTo>
                    <a:pt x="90424" y="36195"/>
                  </a:lnTo>
                  <a:close/>
                  <a:moveTo>
                    <a:pt x="162687" y="0"/>
                  </a:moveTo>
                  <a:lnTo>
                    <a:pt x="198882" y="0"/>
                  </a:lnTo>
                  <a:lnTo>
                    <a:pt x="198882" y="36195"/>
                  </a:lnTo>
                  <a:lnTo>
                    <a:pt x="162687" y="36195"/>
                  </a:lnTo>
                  <a:close/>
                  <a:moveTo>
                    <a:pt x="234950" y="0"/>
                  </a:moveTo>
                  <a:lnTo>
                    <a:pt x="271145" y="0"/>
                  </a:lnTo>
                  <a:lnTo>
                    <a:pt x="271145" y="36195"/>
                  </a:lnTo>
                  <a:lnTo>
                    <a:pt x="234950" y="36195"/>
                  </a:lnTo>
                  <a:close/>
                  <a:moveTo>
                    <a:pt x="307340" y="0"/>
                  </a:moveTo>
                  <a:lnTo>
                    <a:pt x="343535" y="0"/>
                  </a:lnTo>
                  <a:lnTo>
                    <a:pt x="343535" y="36195"/>
                  </a:lnTo>
                  <a:lnTo>
                    <a:pt x="307340" y="36195"/>
                  </a:lnTo>
                  <a:close/>
                  <a:moveTo>
                    <a:pt x="379603" y="0"/>
                  </a:moveTo>
                  <a:lnTo>
                    <a:pt x="415798" y="0"/>
                  </a:lnTo>
                  <a:lnTo>
                    <a:pt x="415798" y="36195"/>
                  </a:lnTo>
                  <a:lnTo>
                    <a:pt x="379603" y="36195"/>
                  </a:lnTo>
                  <a:close/>
                  <a:moveTo>
                    <a:pt x="451866" y="0"/>
                  </a:moveTo>
                  <a:lnTo>
                    <a:pt x="488061" y="0"/>
                  </a:lnTo>
                  <a:lnTo>
                    <a:pt x="488061" y="36195"/>
                  </a:lnTo>
                  <a:lnTo>
                    <a:pt x="451866" y="36195"/>
                  </a:lnTo>
                  <a:close/>
                  <a:moveTo>
                    <a:pt x="524129" y="0"/>
                  </a:moveTo>
                  <a:lnTo>
                    <a:pt x="560324" y="0"/>
                  </a:lnTo>
                  <a:lnTo>
                    <a:pt x="560324" y="36195"/>
                  </a:lnTo>
                  <a:lnTo>
                    <a:pt x="524256" y="36195"/>
                  </a:lnTo>
                  <a:close/>
                  <a:moveTo>
                    <a:pt x="596392" y="0"/>
                  </a:moveTo>
                  <a:lnTo>
                    <a:pt x="632587" y="0"/>
                  </a:lnTo>
                  <a:lnTo>
                    <a:pt x="632587" y="36195"/>
                  </a:lnTo>
                  <a:lnTo>
                    <a:pt x="596519" y="36195"/>
                  </a:lnTo>
                  <a:close/>
                  <a:moveTo>
                    <a:pt x="668655" y="0"/>
                  </a:moveTo>
                  <a:lnTo>
                    <a:pt x="704850" y="0"/>
                  </a:lnTo>
                  <a:lnTo>
                    <a:pt x="704850" y="36195"/>
                  </a:lnTo>
                  <a:lnTo>
                    <a:pt x="668782" y="36195"/>
                  </a:lnTo>
                  <a:close/>
                  <a:moveTo>
                    <a:pt x="740918" y="0"/>
                  </a:moveTo>
                  <a:lnTo>
                    <a:pt x="777240" y="0"/>
                  </a:lnTo>
                  <a:lnTo>
                    <a:pt x="777240" y="36195"/>
                  </a:lnTo>
                  <a:lnTo>
                    <a:pt x="741045" y="36195"/>
                  </a:lnTo>
                  <a:close/>
                  <a:moveTo>
                    <a:pt x="813181" y="0"/>
                  </a:moveTo>
                  <a:lnTo>
                    <a:pt x="849376" y="0"/>
                  </a:lnTo>
                  <a:lnTo>
                    <a:pt x="849376" y="36195"/>
                  </a:lnTo>
                  <a:lnTo>
                    <a:pt x="813435" y="36195"/>
                  </a:lnTo>
                  <a:close/>
                  <a:moveTo>
                    <a:pt x="885444" y="0"/>
                  </a:moveTo>
                  <a:lnTo>
                    <a:pt x="921639" y="0"/>
                  </a:lnTo>
                  <a:lnTo>
                    <a:pt x="921639" y="36195"/>
                  </a:lnTo>
                  <a:lnTo>
                    <a:pt x="885698" y="36195"/>
                  </a:lnTo>
                  <a:close/>
                  <a:moveTo>
                    <a:pt x="957707" y="0"/>
                  </a:moveTo>
                  <a:lnTo>
                    <a:pt x="993902" y="0"/>
                  </a:lnTo>
                  <a:lnTo>
                    <a:pt x="993902" y="36195"/>
                  </a:lnTo>
                  <a:lnTo>
                    <a:pt x="957961" y="36195"/>
                  </a:lnTo>
                  <a:close/>
                  <a:moveTo>
                    <a:pt x="1029970" y="0"/>
                  </a:moveTo>
                  <a:lnTo>
                    <a:pt x="1066165" y="0"/>
                  </a:lnTo>
                  <a:lnTo>
                    <a:pt x="1066165" y="36195"/>
                  </a:lnTo>
                  <a:lnTo>
                    <a:pt x="1030351" y="36195"/>
                  </a:lnTo>
                  <a:close/>
                  <a:moveTo>
                    <a:pt x="1102233" y="0"/>
                  </a:moveTo>
                  <a:lnTo>
                    <a:pt x="1138428" y="0"/>
                  </a:lnTo>
                  <a:lnTo>
                    <a:pt x="1138428" y="36195"/>
                  </a:lnTo>
                  <a:lnTo>
                    <a:pt x="1102614" y="36195"/>
                  </a:lnTo>
                  <a:close/>
                  <a:moveTo>
                    <a:pt x="1174496" y="0"/>
                  </a:moveTo>
                  <a:lnTo>
                    <a:pt x="1210691" y="0"/>
                  </a:lnTo>
                  <a:lnTo>
                    <a:pt x="1210691" y="36195"/>
                  </a:lnTo>
                  <a:lnTo>
                    <a:pt x="1174877" y="36195"/>
                  </a:lnTo>
                  <a:close/>
                  <a:moveTo>
                    <a:pt x="1246759" y="0"/>
                  </a:moveTo>
                  <a:lnTo>
                    <a:pt x="1282954" y="0"/>
                  </a:lnTo>
                  <a:lnTo>
                    <a:pt x="1282954" y="36195"/>
                  </a:lnTo>
                  <a:lnTo>
                    <a:pt x="1247267" y="36195"/>
                  </a:lnTo>
                  <a:close/>
                  <a:moveTo>
                    <a:pt x="1319022" y="0"/>
                  </a:moveTo>
                  <a:lnTo>
                    <a:pt x="1355217" y="0"/>
                  </a:lnTo>
                  <a:lnTo>
                    <a:pt x="1355217" y="36195"/>
                  </a:lnTo>
                  <a:lnTo>
                    <a:pt x="1319530" y="36195"/>
                  </a:lnTo>
                  <a:close/>
                  <a:moveTo>
                    <a:pt x="1391285" y="0"/>
                  </a:moveTo>
                  <a:lnTo>
                    <a:pt x="1427480" y="0"/>
                  </a:lnTo>
                  <a:lnTo>
                    <a:pt x="1427480" y="36195"/>
                  </a:lnTo>
                  <a:lnTo>
                    <a:pt x="1391285" y="36195"/>
                  </a:lnTo>
                  <a:close/>
                  <a:moveTo>
                    <a:pt x="1463548" y="0"/>
                  </a:moveTo>
                  <a:lnTo>
                    <a:pt x="1499743" y="0"/>
                  </a:lnTo>
                  <a:lnTo>
                    <a:pt x="1499743" y="36195"/>
                  </a:lnTo>
                  <a:lnTo>
                    <a:pt x="1463548" y="36195"/>
                  </a:lnTo>
                  <a:close/>
                  <a:moveTo>
                    <a:pt x="1535811" y="0"/>
                  </a:moveTo>
                  <a:lnTo>
                    <a:pt x="1572006" y="0"/>
                  </a:lnTo>
                  <a:lnTo>
                    <a:pt x="1572006" y="36195"/>
                  </a:lnTo>
                  <a:lnTo>
                    <a:pt x="1535811" y="36195"/>
                  </a:lnTo>
                  <a:close/>
                  <a:moveTo>
                    <a:pt x="1608074" y="0"/>
                  </a:moveTo>
                  <a:lnTo>
                    <a:pt x="1644269" y="0"/>
                  </a:lnTo>
                  <a:lnTo>
                    <a:pt x="1644269" y="36195"/>
                  </a:lnTo>
                  <a:lnTo>
                    <a:pt x="1608074" y="36195"/>
                  </a:lnTo>
                  <a:close/>
                  <a:moveTo>
                    <a:pt x="1680337" y="0"/>
                  </a:moveTo>
                  <a:lnTo>
                    <a:pt x="1716532" y="0"/>
                  </a:lnTo>
                  <a:lnTo>
                    <a:pt x="1716532" y="36195"/>
                  </a:lnTo>
                  <a:lnTo>
                    <a:pt x="1680337" y="36195"/>
                  </a:lnTo>
                  <a:close/>
                  <a:moveTo>
                    <a:pt x="1752600" y="0"/>
                  </a:moveTo>
                  <a:lnTo>
                    <a:pt x="1788795" y="0"/>
                  </a:lnTo>
                  <a:lnTo>
                    <a:pt x="1788795" y="36195"/>
                  </a:lnTo>
                  <a:lnTo>
                    <a:pt x="1752600" y="36195"/>
                  </a:lnTo>
                  <a:close/>
                  <a:moveTo>
                    <a:pt x="1824863" y="0"/>
                  </a:moveTo>
                  <a:lnTo>
                    <a:pt x="1861058" y="0"/>
                  </a:lnTo>
                  <a:lnTo>
                    <a:pt x="1861058" y="36195"/>
                  </a:lnTo>
                  <a:lnTo>
                    <a:pt x="1824863" y="36195"/>
                  </a:lnTo>
                  <a:close/>
                  <a:moveTo>
                    <a:pt x="1897126" y="0"/>
                  </a:moveTo>
                  <a:lnTo>
                    <a:pt x="1933321" y="0"/>
                  </a:lnTo>
                  <a:lnTo>
                    <a:pt x="1933321" y="36195"/>
                  </a:lnTo>
                  <a:lnTo>
                    <a:pt x="1897126" y="36195"/>
                  </a:lnTo>
                  <a:close/>
                  <a:moveTo>
                    <a:pt x="1969389" y="0"/>
                  </a:moveTo>
                  <a:lnTo>
                    <a:pt x="2005584" y="0"/>
                  </a:lnTo>
                  <a:lnTo>
                    <a:pt x="2005584" y="36195"/>
                  </a:lnTo>
                  <a:lnTo>
                    <a:pt x="1969389" y="36195"/>
                  </a:lnTo>
                  <a:close/>
                  <a:moveTo>
                    <a:pt x="2041652" y="0"/>
                  </a:moveTo>
                  <a:lnTo>
                    <a:pt x="2077847" y="0"/>
                  </a:lnTo>
                  <a:lnTo>
                    <a:pt x="2077847" y="36195"/>
                  </a:lnTo>
                  <a:lnTo>
                    <a:pt x="2041652" y="36195"/>
                  </a:lnTo>
                  <a:close/>
                  <a:moveTo>
                    <a:pt x="2113915" y="0"/>
                  </a:moveTo>
                  <a:lnTo>
                    <a:pt x="2150110" y="0"/>
                  </a:lnTo>
                  <a:lnTo>
                    <a:pt x="2150110" y="36195"/>
                  </a:lnTo>
                  <a:lnTo>
                    <a:pt x="2113915" y="36195"/>
                  </a:lnTo>
                  <a:close/>
                  <a:moveTo>
                    <a:pt x="2186178" y="0"/>
                  </a:moveTo>
                  <a:lnTo>
                    <a:pt x="2222373" y="0"/>
                  </a:lnTo>
                  <a:lnTo>
                    <a:pt x="2222373" y="36195"/>
                  </a:lnTo>
                  <a:lnTo>
                    <a:pt x="2186178" y="36195"/>
                  </a:lnTo>
                  <a:close/>
                  <a:moveTo>
                    <a:pt x="2258441" y="0"/>
                  </a:moveTo>
                  <a:lnTo>
                    <a:pt x="2294636" y="0"/>
                  </a:lnTo>
                  <a:lnTo>
                    <a:pt x="2294636" y="36195"/>
                  </a:lnTo>
                  <a:lnTo>
                    <a:pt x="2258441" y="36195"/>
                  </a:lnTo>
                  <a:close/>
                  <a:moveTo>
                    <a:pt x="2330704" y="0"/>
                  </a:moveTo>
                  <a:lnTo>
                    <a:pt x="2366899" y="0"/>
                  </a:lnTo>
                  <a:lnTo>
                    <a:pt x="2366899" y="36195"/>
                  </a:lnTo>
                  <a:lnTo>
                    <a:pt x="2331720" y="36195"/>
                  </a:lnTo>
                  <a:close/>
                  <a:moveTo>
                    <a:pt x="2402967" y="0"/>
                  </a:moveTo>
                  <a:lnTo>
                    <a:pt x="2439162" y="0"/>
                  </a:lnTo>
                  <a:lnTo>
                    <a:pt x="2439162" y="36195"/>
                  </a:lnTo>
                  <a:lnTo>
                    <a:pt x="2404110" y="36195"/>
                  </a:lnTo>
                  <a:close/>
                  <a:moveTo>
                    <a:pt x="2475230" y="0"/>
                  </a:moveTo>
                  <a:lnTo>
                    <a:pt x="2511425" y="0"/>
                  </a:lnTo>
                  <a:lnTo>
                    <a:pt x="2511425" y="36195"/>
                  </a:lnTo>
                  <a:lnTo>
                    <a:pt x="2475230" y="36195"/>
                  </a:lnTo>
                  <a:close/>
                  <a:moveTo>
                    <a:pt x="2547493" y="0"/>
                  </a:moveTo>
                  <a:lnTo>
                    <a:pt x="2583688" y="0"/>
                  </a:lnTo>
                  <a:lnTo>
                    <a:pt x="2583688" y="36195"/>
                  </a:lnTo>
                  <a:lnTo>
                    <a:pt x="2547493" y="36195"/>
                  </a:lnTo>
                  <a:close/>
                  <a:moveTo>
                    <a:pt x="2619756" y="0"/>
                  </a:moveTo>
                  <a:lnTo>
                    <a:pt x="2655951" y="0"/>
                  </a:lnTo>
                  <a:lnTo>
                    <a:pt x="2655951" y="36195"/>
                  </a:lnTo>
                  <a:lnTo>
                    <a:pt x="2619756" y="36195"/>
                  </a:lnTo>
                  <a:close/>
                  <a:moveTo>
                    <a:pt x="2692019" y="0"/>
                  </a:moveTo>
                  <a:lnTo>
                    <a:pt x="2728214" y="0"/>
                  </a:lnTo>
                  <a:lnTo>
                    <a:pt x="2728214" y="36195"/>
                  </a:lnTo>
                  <a:lnTo>
                    <a:pt x="2692019" y="36195"/>
                  </a:lnTo>
                  <a:close/>
                  <a:moveTo>
                    <a:pt x="2764282" y="0"/>
                  </a:moveTo>
                  <a:lnTo>
                    <a:pt x="2800477" y="0"/>
                  </a:lnTo>
                  <a:lnTo>
                    <a:pt x="2800477" y="36195"/>
                  </a:lnTo>
                  <a:lnTo>
                    <a:pt x="2764282" y="36195"/>
                  </a:lnTo>
                  <a:close/>
                  <a:moveTo>
                    <a:pt x="2836545" y="0"/>
                  </a:moveTo>
                  <a:lnTo>
                    <a:pt x="2872740" y="0"/>
                  </a:lnTo>
                  <a:lnTo>
                    <a:pt x="2872740" y="36195"/>
                  </a:lnTo>
                  <a:lnTo>
                    <a:pt x="2836545" y="36195"/>
                  </a:lnTo>
                  <a:close/>
                  <a:moveTo>
                    <a:pt x="2908808" y="0"/>
                  </a:moveTo>
                  <a:lnTo>
                    <a:pt x="2945003" y="0"/>
                  </a:lnTo>
                  <a:lnTo>
                    <a:pt x="2945003" y="36195"/>
                  </a:lnTo>
                  <a:lnTo>
                    <a:pt x="2908808" y="36195"/>
                  </a:lnTo>
                  <a:close/>
                  <a:moveTo>
                    <a:pt x="2981071" y="0"/>
                  </a:moveTo>
                  <a:lnTo>
                    <a:pt x="3017266" y="0"/>
                  </a:lnTo>
                  <a:lnTo>
                    <a:pt x="3017266" y="36195"/>
                  </a:lnTo>
                  <a:lnTo>
                    <a:pt x="2981071" y="36195"/>
                  </a:lnTo>
                  <a:close/>
                  <a:moveTo>
                    <a:pt x="3053334" y="0"/>
                  </a:moveTo>
                  <a:lnTo>
                    <a:pt x="3089529" y="0"/>
                  </a:lnTo>
                  <a:lnTo>
                    <a:pt x="3089529" y="36195"/>
                  </a:lnTo>
                  <a:lnTo>
                    <a:pt x="3053334" y="36195"/>
                  </a:lnTo>
                  <a:close/>
                  <a:moveTo>
                    <a:pt x="3125597" y="0"/>
                  </a:moveTo>
                  <a:lnTo>
                    <a:pt x="3161792" y="0"/>
                  </a:lnTo>
                  <a:lnTo>
                    <a:pt x="3161792" y="36195"/>
                  </a:lnTo>
                  <a:lnTo>
                    <a:pt x="3125597" y="36195"/>
                  </a:lnTo>
                  <a:close/>
                  <a:moveTo>
                    <a:pt x="3197860" y="0"/>
                  </a:moveTo>
                  <a:lnTo>
                    <a:pt x="3234055" y="0"/>
                  </a:lnTo>
                  <a:lnTo>
                    <a:pt x="3234055" y="36195"/>
                  </a:lnTo>
                  <a:lnTo>
                    <a:pt x="3197860" y="36195"/>
                  </a:lnTo>
                  <a:close/>
                  <a:moveTo>
                    <a:pt x="3270123" y="0"/>
                  </a:moveTo>
                  <a:lnTo>
                    <a:pt x="3306318" y="0"/>
                  </a:lnTo>
                  <a:lnTo>
                    <a:pt x="3306318" y="36195"/>
                  </a:lnTo>
                  <a:lnTo>
                    <a:pt x="3270123" y="36195"/>
                  </a:lnTo>
                  <a:close/>
                  <a:moveTo>
                    <a:pt x="3342386" y="0"/>
                  </a:moveTo>
                  <a:lnTo>
                    <a:pt x="3378581" y="0"/>
                  </a:lnTo>
                  <a:lnTo>
                    <a:pt x="3378581" y="36195"/>
                  </a:lnTo>
                  <a:lnTo>
                    <a:pt x="3342386" y="36195"/>
                  </a:lnTo>
                  <a:close/>
                  <a:moveTo>
                    <a:pt x="3416300" y="0"/>
                  </a:moveTo>
                  <a:lnTo>
                    <a:pt x="3452495" y="0"/>
                  </a:lnTo>
                  <a:lnTo>
                    <a:pt x="3452495" y="36195"/>
                  </a:lnTo>
                  <a:lnTo>
                    <a:pt x="3416300" y="36195"/>
                  </a:lnTo>
                  <a:close/>
                  <a:moveTo>
                    <a:pt x="3488563" y="0"/>
                  </a:moveTo>
                  <a:lnTo>
                    <a:pt x="3524758" y="0"/>
                  </a:lnTo>
                  <a:lnTo>
                    <a:pt x="3524758" y="36195"/>
                  </a:lnTo>
                  <a:lnTo>
                    <a:pt x="3488563" y="36195"/>
                  </a:lnTo>
                  <a:close/>
                  <a:moveTo>
                    <a:pt x="3560826" y="0"/>
                  </a:moveTo>
                  <a:lnTo>
                    <a:pt x="3597021" y="0"/>
                  </a:lnTo>
                  <a:lnTo>
                    <a:pt x="3597021" y="36195"/>
                  </a:lnTo>
                  <a:lnTo>
                    <a:pt x="3560826" y="36195"/>
                  </a:lnTo>
                  <a:close/>
                  <a:moveTo>
                    <a:pt x="3633089" y="0"/>
                  </a:moveTo>
                  <a:lnTo>
                    <a:pt x="3669284" y="0"/>
                  </a:lnTo>
                  <a:lnTo>
                    <a:pt x="3669284" y="36195"/>
                  </a:lnTo>
                  <a:lnTo>
                    <a:pt x="3633089" y="36195"/>
                  </a:lnTo>
                  <a:close/>
                  <a:moveTo>
                    <a:pt x="3705352" y="0"/>
                  </a:moveTo>
                  <a:lnTo>
                    <a:pt x="3741547" y="0"/>
                  </a:lnTo>
                  <a:lnTo>
                    <a:pt x="3741547" y="36195"/>
                  </a:lnTo>
                  <a:lnTo>
                    <a:pt x="3705352" y="36195"/>
                  </a:lnTo>
                  <a:close/>
                  <a:moveTo>
                    <a:pt x="3777615" y="0"/>
                  </a:moveTo>
                  <a:lnTo>
                    <a:pt x="3813810" y="0"/>
                  </a:lnTo>
                  <a:lnTo>
                    <a:pt x="3813810" y="36195"/>
                  </a:lnTo>
                  <a:lnTo>
                    <a:pt x="3777615" y="36195"/>
                  </a:lnTo>
                  <a:close/>
                  <a:moveTo>
                    <a:pt x="3849878" y="0"/>
                  </a:moveTo>
                  <a:lnTo>
                    <a:pt x="3886200" y="0"/>
                  </a:lnTo>
                  <a:lnTo>
                    <a:pt x="3886200" y="36195"/>
                  </a:lnTo>
                  <a:lnTo>
                    <a:pt x="3850005" y="36195"/>
                  </a:lnTo>
                  <a:close/>
                  <a:moveTo>
                    <a:pt x="3922141" y="0"/>
                  </a:moveTo>
                  <a:lnTo>
                    <a:pt x="3940937" y="0"/>
                  </a:lnTo>
                  <a:cubicBezTo>
                    <a:pt x="3950970" y="0"/>
                    <a:pt x="3958971" y="8128"/>
                    <a:pt x="3958971" y="18034"/>
                  </a:cubicBezTo>
                  <a:lnTo>
                    <a:pt x="3958971" y="35433"/>
                  </a:lnTo>
                  <a:lnTo>
                    <a:pt x="3922776" y="35433"/>
                  </a:lnTo>
                  <a:lnTo>
                    <a:pt x="3922776" y="18034"/>
                  </a:lnTo>
                  <a:lnTo>
                    <a:pt x="3940810" y="18034"/>
                  </a:lnTo>
                  <a:lnTo>
                    <a:pt x="3940810" y="36195"/>
                  </a:lnTo>
                  <a:lnTo>
                    <a:pt x="3922014" y="36195"/>
                  </a:lnTo>
                  <a:close/>
                  <a:moveTo>
                    <a:pt x="3959098" y="71501"/>
                  </a:moveTo>
                  <a:lnTo>
                    <a:pt x="3959098" y="107696"/>
                  </a:lnTo>
                  <a:lnTo>
                    <a:pt x="3922903" y="107696"/>
                  </a:lnTo>
                  <a:lnTo>
                    <a:pt x="3922903" y="71501"/>
                  </a:lnTo>
                  <a:close/>
                  <a:moveTo>
                    <a:pt x="3959098" y="143764"/>
                  </a:moveTo>
                  <a:lnTo>
                    <a:pt x="3959098" y="179959"/>
                  </a:lnTo>
                  <a:lnTo>
                    <a:pt x="3922903" y="179959"/>
                  </a:lnTo>
                  <a:lnTo>
                    <a:pt x="3922903" y="143891"/>
                  </a:lnTo>
                  <a:close/>
                  <a:moveTo>
                    <a:pt x="3959098" y="216027"/>
                  </a:moveTo>
                  <a:lnTo>
                    <a:pt x="3959098" y="252222"/>
                  </a:lnTo>
                  <a:lnTo>
                    <a:pt x="3922903" y="252222"/>
                  </a:lnTo>
                  <a:lnTo>
                    <a:pt x="3922903" y="216154"/>
                  </a:lnTo>
                  <a:close/>
                  <a:moveTo>
                    <a:pt x="3959098" y="288290"/>
                  </a:moveTo>
                  <a:lnTo>
                    <a:pt x="3959098" y="324485"/>
                  </a:lnTo>
                  <a:lnTo>
                    <a:pt x="3922903" y="324485"/>
                  </a:lnTo>
                  <a:lnTo>
                    <a:pt x="3922903" y="288417"/>
                  </a:lnTo>
                  <a:close/>
                  <a:moveTo>
                    <a:pt x="3959098" y="360553"/>
                  </a:moveTo>
                  <a:lnTo>
                    <a:pt x="3959098" y="396748"/>
                  </a:lnTo>
                  <a:lnTo>
                    <a:pt x="3922903" y="396748"/>
                  </a:lnTo>
                  <a:lnTo>
                    <a:pt x="3922903" y="360807"/>
                  </a:lnTo>
                  <a:close/>
                  <a:moveTo>
                    <a:pt x="3959098" y="432816"/>
                  </a:moveTo>
                  <a:lnTo>
                    <a:pt x="3959098" y="469011"/>
                  </a:lnTo>
                  <a:lnTo>
                    <a:pt x="3922903" y="469011"/>
                  </a:lnTo>
                  <a:lnTo>
                    <a:pt x="3922903" y="433070"/>
                  </a:lnTo>
                  <a:close/>
                  <a:moveTo>
                    <a:pt x="3959098" y="505079"/>
                  </a:moveTo>
                  <a:lnTo>
                    <a:pt x="3959098" y="541274"/>
                  </a:lnTo>
                  <a:lnTo>
                    <a:pt x="3922903" y="541274"/>
                  </a:lnTo>
                  <a:lnTo>
                    <a:pt x="3922903" y="505333"/>
                  </a:lnTo>
                  <a:close/>
                  <a:moveTo>
                    <a:pt x="3959098" y="577342"/>
                  </a:moveTo>
                  <a:lnTo>
                    <a:pt x="3959098" y="613537"/>
                  </a:lnTo>
                  <a:lnTo>
                    <a:pt x="3922903" y="613537"/>
                  </a:lnTo>
                  <a:lnTo>
                    <a:pt x="3922903" y="577723"/>
                  </a:lnTo>
                  <a:close/>
                  <a:moveTo>
                    <a:pt x="3959098" y="649605"/>
                  </a:moveTo>
                  <a:lnTo>
                    <a:pt x="3959098" y="685800"/>
                  </a:lnTo>
                  <a:lnTo>
                    <a:pt x="3922903" y="685800"/>
                  </a:lnTo>
                  <a:lnTo>
                    <a:pt x="3922903" y="649986"/>
                  </a:lnTo>
                  <a:close/>
                  <a:moveTo>
                    <a:pt x="3959098" y="721868"/>
                  </a:moveTo>
                  <a:lnTo>
                    <a:pt x="3959098" y="758063"/>
                  </a:lnTo>
                  <a:lnTo>
                    <a:pt x="3922903" y="758063"/>
                  </a:lnTo>
                  <a:lnTo>
                    <a:pt x="3922903" y="722249"/>
                  </a:lnTo>
                  <a:close/>
                  <a:moveTo>
                    <a:pt x="3959098" y="794131"/>
                  </a:moveTo>
                  <a:lnTo>
                    <a:pt x="3959098" y="830326"/>
                  </a:lnTo>
                  <a:lnTo>
                    <a:pt x="3922903" y="830326"/>
                  </a:lnTo>
                  <a:lnTo>
                    <a:pt x="3922903" y="794639"/>
                  </a:lnTo>
                  <a:close/>
                  <a:moveTo>
                    <a:pt x="3959098" y="866394"/>
                  </a:moveTo>
                  <a:lnTo>
                    <a:pt x="3959098" y="902589"/>
                  </a:lnTo>
                  <a:lnTo>
                    <a:pt x="3922903" y="902589"/>
                  </a:lnTo>
                  <a:lnTo>
                    <a:pt x="3922903" y="866902"/>
                  </a:lnTo>
                  <a:close/>
                  <a:moveTo>
                    <a:pt x="3959098" y="938657"/>
                  </a:moveTo>
                  <a:lnTo>
                    <a:pt x="3959098" y="975360"/>
                  </a:lnTo>
                  <a:lnTo>
                    <a:pt x="3922903" y="975360"/>
                  </a:lnTo>
                  <a:lnTo>
                    <a:pt x="3922903" y="939165"/>
                  </a:lnTo>
                  <a:close/>
                  <a:moveTo>
                    <a:pt x="3959098" y="1010920"/>
                  </a:moveTo>
                  <a:lnTo>
                    <a:pt x="3959098" y="1047115"/>
                  </a:lnTo>
                  <a:lnTo>
                    <a:pt x="3922903" y="1047115"/>
                  </a:lnTo>
                  <a:lnTo>
                    <a:pt x="3922903" y="1011428"/>
                  </a:lnTo>
                  <a:close/>
                  <a:moveTo>
                    <a:pt x="3959098" y="1083183"/>
                  </a:moveTo>
                  <a:lnTo>
                    <a:pt x="3959098" y="1119378"/>
                  </a:lnTo>
                  <a:lnTo>
                    <a:pt x="3922903" y="1119378"/>
                  </a:lnTo>
                  <a:lnTo>
                    <a:pt x="3922903" y="1083818"/>
                  </a:lnTo>
                  <a:close/>
                  <a:moveTo>
                    <a:pt x="3959098" y="1155446"/>
                  </a:moveTo>
                  <a:lnTo>
                    <a:pt x="3959098" y="1191641"/>
                  </a:lnTo>
                  <a:lnTo>
                    <a:pt x="3922903" y="1191641"/>
                  </a:lnTo>
                  <a:lnTo>
                    <a:pt x="3922903" y="1156081"/>
                  </a:lnTo>
                  <a:close/>
                  <a:moveTo>
                    <a:pt x="3959098" y="1227709"/>
                  </a:moveTo>
                  <a:lnTo>
                    <a:pt x="3959098" y="1263904"/>
                  </a:lnTo>
                  <a:lnTo>
                    <a:pt x="3922903" y="1263904"/>
                  </a:lnTo>
                  <a:lnTo>
                    <a:pt x="3922903" y="1228344"/>
                  </a:lnTo>
                  <a:close/>
                  <a:moveTo>
                    <a:pt x="3959098" y="1299972"/>
                  </a:moveTo>
                  <a:lnTo>
                    <a:pt x="3959098" y="1336167"/>
                  </a:lnTo>
                  <a:lnTo>
                    <a:pt x="3922903" y="1336167"/>
                  </a:lnTo>
                  <a:lnTo>
                    <a:pt x="3922903" y="1299972"/>
                  </a:lnTo>
                  <a:close/>
                  <a:moveTo>
                    <a:pt x="3959098" y="1372235"/>
                  </a:moveTo>
                  <a:lnTo>
                    <a:pt x="3959098" y="1408430"/>
                  </a:lnTo>
                  <a:lnTo>
                    <a:pt x="3922903" y="1408430"/>
                  </a:lnTo>
                  <a:lnTo>
                    <a:pt x="3922903" y="1372235"/>
                  </a:lnTo>
                  <a:close/>
                  <a:moveTo>
                    <a:pt x="3959098" y="1444498"/>
                  </a:moveTo>
                  <a:lnTo>
                    <a:pt x="3959098" y="1480693"/>
                  </a:lnTo>
                  <a:lnTo>
                    <a:pt x="3922903" y="1480693"/>
                  </a:lnTo>
                  <a:lnTo>
                    <a:pt x="3922903" y="1445260"/>
                  </a:lnTo>
                  <a:close/>
                  <a:moveTo>
                    <a:pt x="3959098" y="1516761"/>
                  </a:moveTo>
                  <a:lnTo>
                    <a:pt x="3959098" y="1552956"/>
                  </a:lnTo>
                  <a:lnTo>
                    <a:pt x="3922903" y="1552956"/>
                  </a:lnTo>
                  <a:lnTo>
                    <a:pt x="3922903" y="1517650"/>
                  </a:lnTo>
                  <a:close/>
                  <a:moveTo>
                    <a:pt x="3959098" y="1589024"/>
                  </a:moveTo>
                  <a:lnTo>
                    <a:pt x="3959098" y="1625219"/>
                  </a:lnTo>
                  <a:lnTo>
                    <a:pt x="3922903" y="1625219"/>
                  </a:lnTo>
                  <a:lnTo>
                    <a:pt x="3922903" y="1589024"/>
                  </a:lnTo>
                  <a:close/>
                  <a:moveTo>
                    <a:pt x="3959098" y="1661287"/>
                  </a:moveTo>
                  <a:lnTo>
                    <a:pt x="3959098" y="1697482"/>
                  </a:lnTo>
                  <a:lnTo>
                    <a:pt x="3922903" y="1697482"/>
                  </a:lnTo>
                  <a:lnTo>
                    <a:pt x="3922903" y="1661287"/>
                  </a:lnTo>
                  <a:close/>
                  <a:moveTo>
                    <a:pt x="3959098" y="1733550"/>
                  </a:moveTo>
                  <a:lnTo>
                    <a:pt x="3959098" y="1769745"/>
                  </a:lnTo>
                  <a:lnTo>
                    <a:pt x="3922903" y="1769745"/>
                  </a:lnTo>
                  <a:lnTo>
                    <a:pt x="3922903" y="1733550"/>
                  </a:lnTo>
                  <a:close/>
                  <a:moveTo>
                    <a:pt x="3959098" y="1805813"/>
                  </a:moveTo>
                  <a:lnTo>
                    <a:pt x="3959098" y="1842008"/>
                  </a:lnTo>
                  <a:lnTo>
                    <a:pt x="3922903" y="1842008"/>
                  </a:lnTo>
                  <a:lnTo>
                    <a:pt x="3922903" y="1805813"/>
                  </a:lnTo>
                  <a:close/>
                  <a:moveTo>
                    <a:pt x="3959098" y="1878076"/>
                  </a:moveTo>
                  <a:lnTo>
                    <a:pt x="3959098" y="1914271"/>
                  </a:lnTo>
                  <a:lnTo>
                    <a:pt x="3922903" y="1914271"/>
                  </a:lnTo>
                  <a:lnTo>
                    <a:pt x="3922903" y="1878076"/>
                  </a:lnTo>
                  <a:close/>
                  <a:moveTo>
                    <a:pt x="3959098" y="1950339"/>
                  </a:moveTo>
                  <a:lnTo>
                    <a:pt x="3959098" y="1961515"/>
                  </a:lnTo>
                  <a:cubicBezTo>
                    <a:pt x="3959098" y="1971548"/>
                    <a:pt x="3950970" y="1979549"/>
                    <a:pt x="3941064" y="1979549"/>
                  </a:cubicBezTo>
                  <a:lnTo>
                    <a:pt x="3916045" y="1979549"/>
                  </a:lnTo>
                  <a:lnTo>
                    <a:pt x="3916045" y="1943354"/>
                  </a:lnTo>
                  <a:lnTo>
                    <a:pt x="3941064" y="1943354"/>
                  </a:lnTo>
                  <a:lnTo>
                    <a:pt x="3941064" y="1961388"/>
                  </a:lnTo>
                  <a:lnTo>
                    <a:pt x="3923030" y="1961388"/>
                  </a:lnTo>
                  <a:lnTo>
                    <a:pt x="3923030" y="1950212"/>
                  </a:lnTo>
                  <a:close/>
                  <a:moveTo>
                    <a:pt x="3879850" y="1979549"/>
                  </a:moveTo>
                  <a:lnTo>
                    <a:pt x="3843655" y="1979549"/>
                  </a:lnTo>
                  <a:lnTo>
                    <a:pt x="3843655" y="1943354"/>
                  </a:lnTo>
                  <a:lnTo>
                    <a:pt x="3879850" y="1943354"/>
                  </a:lnTo>
                  <a:close/>
                  <a:moveTo>
                    <a:pt x="3807587" y="1979549"/>
                  </a:moveTo>
                  <a:lnTo>
                    <a:pt x="3771392" y="1979549"/>
                  </a:lnTo>
                  <a:lnTo>
                    <a:pt x="3771392" y="1943354"/>
                  </a:lnTo>
                  <a:lnTo>
                    <a:pt x="3807587" y="1943354"/>
                  </a:lnTo>
                  <a:close/>
                  <a:moveTo>
                    <a:pt x="3735324" y="1979549"/>
                  </a:moveTo>
                  <a:lnTo>
                    <a:pt x="3699129" y="1979549"/>
                  </a:lnTo>
                  <a:lnTo>
                    <a:pt x="3699129" y="1943354"/>
                  </a:lnTo>
                  <a:lnTo>
                    <a:pt x="3735324" y="1943354"/>
                  </a:lnTo>
                  <a:close/>
                  <a:moveTo>
                    <a:pt x="3663061" y="1979549"/>
                  </a:moveTo>
                  <a:lnTo>
                    <a:pt x="3626866" y="1979549"/>
                  </a:lnTo>
                  <a:lnTo>
                    <a:pt x="3626866" y="1943354"/>
                  </a:lnTo>
                  <a:lnTo>
                    <a:pt x="3663061" y="1943354"/>
                  </a:lnTo>
                  <a:close/>
                  <a:moveTo>
                    <a:pt x="3590798" y="1979549"/>
                  </a:moveTo>
                  <a:lnTo>
                    <a:pt x="3554730" y="1979549"/>
                  </a:lnTo>
                  <a:lnTo>
                    <a:pt x="3554730" y="1943354"/>
                  </a:lnTo>
                  <a:lnTo>
                    <a:pt x="3590925" y="1943354"/>
                  </a:lnTo>
                  <a:close/>
                  <a:moveTo>
                    <a:pt x="3518535" y="1979549"/>
                  </a:moveTo>
                  <a:lnTo>
                    <a:pt x="3482340" y="1979549"/>
                  </a:lnTo>
                  <a:lnTo>
                    <a:pt x="3482340" y="1943354"/>
                  </a:lnTo>
                  <a:lnTo>
                    <a:pt x="3518535" y="1943354"/>
                  </a:lnTo>
                  <a:close/>
                  <a:moveTo>
                    <a:pt x="3446272" y="1979549"/>
                  </a:moveTo>
                  <a:lnTo>
                    <a:pt x="3410077" y="1979549"/>
                  </a:lnTo>
                  <a:lnTo>
                    <a:pt x="3410077" y="1943354"/>
                  </a:lnTo>
                  <a:lnTo>
                    <a:pt x="3446272" y="1943354"/>
                  </a:lnTo>
                  <a:close/>
                  <a:moveTo>
                    <a:pt x="3374009" y="1979549"/>
                  </a:moveTo>
                  <a:lnTo>
                    <a:pt x="3337814" y="1979549"/>
                  </a:lnTo>
                  <a:lnTo>
                    <a:pt x="3337814" y="1943354"/>
                  </a:lnTo>
                  <a:lnTo>
                    <a:pt x="3374009" y="1943354"/>
                  </a:lnTo>
                  <a:close/>
                  <a:moveTo>
                    <a:pt x="3301746" y="1979549"/>
                  </a:moveTo>
                  <a:lnTo>
                    <a:pt x="3265551" y="1979549"/>
                  </a:lnTo>
                  <a:lnTo>
                    <a:pt x="3265551" y="1943354"/>
                  </a:lnTo>
                  <a:lnTo>
                    <a:pt x="3301746" y="1943354"/>
                  </a:lnTo>
                  <a:close/>
                  <a:moveTo>
                    <a:pt x="3229483" y="1979549"/>
                  </a:moveTo>
                  <a:lnTo>
                    <a:pt x="3193288" y="1979549"/>
                  </a:lnTo>
                  <a:lnTo>
                    <a:pt x="3193288" y="1943354"/>
                  </a:lnTo>
                  <a:lnTo>
                    <a:pt x="3229483" y="1943354"/>
                  </a:lnTo>
                  <a:close/>
                  <a:moveTo>
                    <a:pt x="3157220" y="1979549"/>
                  </a:moveTo>
                  <a:lnTo>
                    <a:pt x="3121025" y="1979549"/>
                  </a:lnTo>
                  <a:lnTo>
                    <a:pt x="3121025" y="1943354"/>
                  </a:lnTo>
                  <a:lnTo>
                    <a:pt x="3157220" y="1943354"/>
                  </a:lnTo>
                  <a:close/>
                  <a:moveTo>
                    <a:pt x="3084957" y="1979549"/>
                  </a:moveTo>
                  <a:lnTo>
                    <a:pt x="3048762" y="1979549"/>
                  </a:lnTo>
                  <a:lnTo>
                    <a:pt x="3048762" y="1943354"/>
                  </a:lnTo>
                  <a:lnTo>
                    <a:pt x="3084957" y="1943354"/>
                  </a:lnTo>
                  <a:close/>
                  <a:moveTo>
                    <a:pt x="3012694" y="1979549"/>
                  </a:moveTo>
                  <a:lnTo>
                    <a:pt x="2976499" y="1979549"/>
                  </a:lnTo>
                  <a:lnTo>
                    <a:pt x="2976499" y="1943354"/>
                  </a:lnTo>
                  <a:lnTo>
                    <a:pt x="3012694" y="1943354"/>
                  </a:lnTo>
                  <a:close/>
                  <a:moveTo>
                    <a:pt x="2940431" y="1979549"/>
                  </a:moveTo>
                  <a:lnTo>
                    <a:pt x="2904236" y="1979549"/>
                  </a:lnTo>
                  <a:lnTo>
                    <a:pt x="2904236" y="1943354"/>
                  </a:lnTo>
                  <a:lnTo>
                    <a:pt x="2940431" y="1943354"/>
                  </a:lnTo>
                  <a:close/>
                  <a:moveTo>
                    <a:pt x="2868168" y="1979549"/>
                  </a:moveTo>
                  <a:lnTo>
                    <a:pt x="2831973" y="1979549"/>
                  </a:lnTo>
                  <a:lnTo>
                    <a:pt x="2831973" y="1943354"/>
                  </a:lnTo>
                  <a:lnTo>
                    <a:pt x="2868168" y="1943354"/>
                  </a:lnTo>
                  <a:close/>
                  <a:moveTo>
                    <a:pt x="2795905" y="1979549"/>
                  </a:moveTo>
                  <a:lnTo>
                    <a:pt x="2759710" y="1979549"/>
                  </a:lnTo>
                  <a:lnTo>
                    <a:pt x="2759710" y="1943354"/>
                  </a:lnTo>
                  <a:lnTo>
                    <a:pt x="2795905" y="1943354"/>
                  </a:lnTo>
                  <a:close/>
                  <a:moveTo>
                    <a:pt x="2723642" y="1979549"/>
                  </a:moveTo>
                  <a:lnTo>
                    <a:pt x="2687447" y="1979549"/>
                  </a:lnTo>
                  <a:lnTo>
                    <a:pt x="2687447" y="1943354"/>
                  </a:lnTo>
                  <a:lnTo>
                    <a:pt x="2723642" y="1943354"/>
                  </a:lnTo>
                  <a:close/>
                  <a:moveTo>
                    <a:pt x="2651379" y="1979549"/>
                  </a:moveTo>
                  <a:lnTo>
                    <a:pt x="2615184" y="1979549"/>
                  </a:lnTo>
                  <a:lnTo>
                    <a:pt x="2615184" y="1943354"/>
                  </a:lnTo>
                  <a:lnTo>
                    <a:pt x="2651379" y="1943354"/>
                  </a:lnTo>
                  <a:close/>
                  <a:moveTo>
                    <a:pt x="2579116" y="1979549"/>
                  </a:moveTo>
                  <a:lnTo>
                    <a:pt x="2542540" y="1979549"/>
                  </a:lnTo>
                  <a:lnTo>
                    <a:pt x="2542540" y="1943354"/>
                  </a:lnTo>
                  <a:lnTo>
                    <a:pt x="2578735" y="1943354"/>
                  </a:lnTo>
                  <a:close/>
                  <a:moveTo>
                    <a:pt x="2506853" y="1979549"/>
                  </a:moveTo>
                  <a:lnTo>
                    <a:pt x="2470150" y="1979549"/>
                  </a:lnTo>
                  <a:lnTo>
                    <a:pt x="2470150" y="1943354"/>
                  </a:lnTo>
                  <a:lnTo>
                    <a:pt x="2506345" y="1943354"/>
                  </a:lnTo>
                  <a:close/>
                  <a:moveTo>
                    <a:pt x="2434590" y="1979549"/>
                  </a:moveTo>
                  <a:lnTo>
                    <a:pt x="2398395" y="1979549"/>
                  </a:lnTo>
                  <a:lnTo>
                    <a:pt x="2398395" y="1943354"/>
                  </a:lnTo>
                  <a:lnTo>
                    <a:pt x="2434590" y="1943354"/>
                  </a:lnTo>
                  <a:close/>
                  <a:moveTo>
                    <a:pt x="2362327" y="1979549"/>
                  </a:moveTo>
                  <a:lnTo>
                    <a:pt x="2326132" y="1979549"/>
                  </a:lnTo>
                  <a:lnTo>
                    <a:pt x="2326132" y="1943354"/>
                  </a:lnTo>
                  <a:lnTo>
                    <a:pt x="2362327" y="1943354"/>
                  </a:lnTo>
                  <a:close/>
                  <a:moveTo>
                    <a:pt x="2290064" y="1979549"/>
                  </a:moveTo>
                  <a:lnTo>
                    <a:pt x="2253869" y="1979549"/>
                  </a:lnTo>
                  <a:lnTo>
                    <a:pt x="2253869" y="1943354"/>
                  </a:lnTo>
                  <a:lnTo>
                    <a:pt x="2290064" y="1943354"/>
                  </a:lnTo>
                  <a:close/>
                  <a:moveTo>
                    <a:pt x="2217801" y="1979549"/>
                  </a:moveTo>
                  <a:lnTo>
                    <a:pt x="2181606" y="1979549"/>
                  </a:lnTo>
                  <a:lnTo>
                    <a:pt x="2181606" y="1943354"/>
                  </a:lnTo>
                  <a:lnTo>
                    <a:pt x="2217801" y="1943354"/>
                  </a:lnTo>
                  <a:close/>
                  <a:moveTo>
                    <a:pt x="2145538" y="1979549"/>
                  </a:moveTo>
                  <a:lnTo>
                    <a:pt x="2109343" y="1979549"/>
                  </a:lnTo>
                  <a:lnTo>
                    <a:pt x="2109343" y="1943354"/>
                  </a:lnTo>
                  <a:lnTo>
                    <a:pt x="2145538" y="1943354"/>
                  </a:lnTo>
                  <a:close/>
                  <a:moveTo>
                    <a:pt x="2073275" y="1979549"/>
                  </a:moveTo>
                  <a:lnTo>
                    <a:pt x="2037080" y="1979549"/>
                  </a:lnTo>
                  <a:lnTo>
                    <a:pt x="2037080" y="1943354"/>
                  </a:lnTo>
                  <a:lnTo>
                    <a:pt x="2073275" y="1943354"/>
                  </a:lnTo>
                  <a:close/>
                  <a:moveTo>
                    <a:pt x="2001012" y="1979549"/>
                  </a:moveTo>
                  <a:lnTo>
                    <a:pt x="1964817" y="1979549"/>
                  </a:lnTo>
                  <a:lnTo>
                    <a:pt x="1964817" y="1943354"/>
                  </a:lnTo>
                  <a:lnTo>
                    <a:pt x="2001012" y="1943354"/>
                  </a:lnTo>
                  <a:close/>
                  <a:moveTo>
                    <a:pt x="1928749" y="1979549"/>
                  </a:moveTo>
                  <a:lnTo>
                    <a:pt x="1892554" y="1979549"/>
                  </a:lnTo>
                  <a:lnTo>
                    <a:pt x="1892554" y="1943354"/>
                  </a:lnTo>
                  <a:lnTo>
                    <a:pt x="1928749" y="1943354"/>
                  </a:lnTo>
                  <a:close/>
                  <a:moveTo>
                    <a:pt x="1856486" y="1979549"/>
                  </a:moveTo>
                  <a:lnTo>
                    <a:pt x="1820291" y="1979549"/>
                  </a:lnTo>
                  <a:lnTo>
                    <a:pt x="1820291" y="1943354"/>
                  </a:lnTo>
                  <a:lnTo>
                    <a:pt x="1856486" y="1943354"/>
                  </a:lnTo>
                  <a:close/>
                  <a:moveTo>
                    <a:pt x="1784223" y="1979549"/>
                  </a:moveTo>
                  <a:lnTo>
                    <a:pt x="1748028" y="1979549"/>
                  </a:lnTo>
                  <a:lnTo>
                    <a:pt x="1748028" y="1943354"/>
                  </a:lnTo>
                  <a:lnTo>
                    <a:pt x="1784223" y="1943354"/>
                  </a:lnTo>
                  <a:close/>
                  <a:moveTo>
                    <a:pt x="1711960" y="1979549"/>
                  </a:moveTo>
                  <a:lnTo>
                    <a:pt x="1675765" y="1979549"/>
                  </a:lnTo>
                  <a:lnTo>
                    <a:pt x="1675765" y="1943354"/>
                  </a:lnTo>
                  <a:lnTo>
                    <a:pt x="1711960" y="1943354"/>
                  </a:lnTo>
                  <a:close/>
                  <a:moveTo>
                    <a:pt x="1639697" y="1979549"/>
                  </a:moveTo>
                  <a:lnTo>
                    <a:pt x="1603502" y="1979549"/>
                  </a:lnTo>
                  <a:lnTo>
                    <a:pt x="1603502" y="1943354"/>
                  </a:lnTo>
                  <a:lnTo>
                    <a:pt x="1639697" y="1943354"/>
                  </a:lnTo>
                  <a:close/>
                  <a:moveTo>
                    <a:pt x="1567434" y="1979549"/>
                  </a:moveTo>
                  <a:lnTo>
                    <a:pt x="1531239" y="1979549"/>
                  </a:lnTo>
                  <a:lnTo>
                    <a:pt x="1531239" y="1943354"/>
                  </a:lnTo>
                  <a:lnTo>
                    <a:pt x="1567434" y="1943354"/>
                  </a:lnTo>
                  <a:close/>
                  <a:moveTo>
                    <a:pt x="1495171" y="1979549"/>
                  </a:moveTo>
                  <a:lnTo>
                    <a:pt x="1457960" y="1979549"/>
                  </a:lnTo>
                  <a:lnTo>
                    <a:pt x="1457960" y="1943354"/>
                  </a:lnTo>
                  <a:lnTo>
                    <a:pt x="1494155" y="1943354"/>
                  </a:lnTo>
                  <a:close/>
                  <a:moveTo>
                    <a:pt x="1422908" y="1979549"/>
                  </a:moveTo>
                  <a:lnTo>
                    <a:pt x="1386713" y="1979549"/>
                  </a:lnTo>
                  <a:lnTo>
                    <a:pt x="1386713" y="1943354"/>
                  </a:lnTo>
                  <a:lnTo>
                    <a:pt x="1422908" y="1943354"/>
                  </a:lnTo>
                  <a:close/>
                  <a:moveTo>
                    <a:pt x="1350645" y="1979549"/>
                  </a:moveTo>
                  <a:lnTo>
                    <a:pt x="1314450" y="1979549"/>
                  </a:lnTo>
                  <a:lnTo>
                    <a:pt x="1314450" y="1943354"/>
                  </a:lnTo>
                  <a:lnTo>
                    <a:pt x="1350645" y="1943354"/>
                  </a:lnTo>
                  <a:close/>
                  <a:moveTo>
                    <a:pt x="1278382" y="1979549"/>
                  </a:moveTo>
                  <a:lnTo>
                    <a:pt x="1241044" y="1979549"/>
                  </a:lnTo>
                  <a:lnTo>
                    <a:pt x="1241044" y="1943354"/>
                  </a:lnTo>
                  <a:lnTo>
                    <a:pt x="1277239" y="1943354"/>
                  </a:lnTo>
                  <a:close/>
                  <a:moveTo>
                    <a:pt x="1206119" y="1979549"/>
                  </a:moveTo>
                  <a:lnTo>
                    <a:pt x="1168781" y="1979549"/>
                  </a:lnTo>
                  <a:lnTo>
                    <a:pt x="1168781" y="1943354"/>
                  </a:lnTo>
                  <a:lnTo>
                    <a:pt x="1204976" y="1943354"/>
                  </a:lnTo>
                  <a:close/>
                  <a:moveTo>
                    <a:pt x="1133856" y="1979549"/>
                  </a:moveTo>
                  <a:lnTo>
                    <a:pt x="1096391" y="1979549"/>
                  </a:lnTo>
                  <a:lnTo>
                    <a:pt x="1096391" y="1943354"/>
                  </a:lnTo>
                  <a:lnTo>
                    <a:pt x="1132586" y="1943354"/>
                  </a:lnTo>
                  <a:close/>
                  <a:moveTo>
                    <a:pt x="1061593" y="1979549"/>
                  </a:moveTo>
                  <a:lnTo>
                    <a:pt x="1024128" y="1979549"/>
                  </a:lnTo>
                  <a:lnTo>
                    <a:pt x="1024128" y="1943354"/>
                  </a:lnTo>
                  <a:lnTo>
                    <a:pt x="1060323" y="1943354"/>
                  </a:lnTo>
                  <a:close/>
                  <a:moveTo>
                    <a:pt x="989330" y="1979549"/>
                  </a:moveTo>
                  <a:lnTo>
                    <a:pt x="951865" y="1979549"/>
                  </a:lnTo>
                  <a:lnTo>
                    <a:pt x="951865" y="1943354"/>
                  </a:lnTo>
                  <a:lnTo>
                    <a:pt x="988060" y="1943354"/>
                  </a:lnTo>
                  <a:close/>
                  <a:moveTo>
                    <a:pt x="917067" y="1979549"/>
                  </a:moveTo>
                  <a:lnTo>
                    <a:pt x="879475" y="1979549"/>
                  </a:lnTo>
                  <a:lnTo>
                    <a:pt x="879475" y="1943354"/>
                  </a:lnTo>
                  <a:lnTo>
                    <a:pt x="915670" y="1943354"/>
                  </a:lnTo>
                  <a:close/>
                  <a:moveTo>
                    <a:pt x="844804" y="1979549"/>
                  </a:moveTo>
                  <a:lnTo>
                    <a:pt x="807212" y="1979549"/>
                  </a:lnTo>
                  <a:lnTo>
                    <a:pt x="807212" y="1943354"/>
                  </a:lnTo>
                  <a:lnTo>
                    <a:pt x="843407" y="1943354"/>
                  </a:lnTo>
                  <a:close/>
                  <a:moveTo>
                    <a:pt x="772541" y="1979549"/>
                  </a:moveTo>
                  <a:lnTo>
                    <a:pt x="734949" y="1979549"/>
                  </a:lnTo>
                  <a:lnTo>
                    <a:pt x="734949" y="1943354"/>
                  </a:lnTo>
                  <a:lnTo>
                    <a:pt x="771144" y="1943354"/>
                  </a:lnTo>
                  <a:close/>
                  <a:moveTo>
                    <a:pt x="700278" y="1979549"/>
                  </a:moveTo>
                  <a:lnTo>
                    <a:pt x="662559" y="1979549"/>
                  </a:lnTo>
                  <a:lnTo>
                    <a:pt x="662559" y="1943354"/>
                  </a:lnTo>
                  <a:lnTo>
                    <a:pt x="698754" y="1943354"/>
                  </a:lnTo>
                  <a:close/>
                  <a:moveTo>
                    <a:pt x="628015" y="1979549"/>
                  </a:moveTo>
                  <a:lnTo>
                    <a:pt x="590296" y="1979549"/>
                  </a:lnTo>
                  <a:lnTo>
                    <a:pt x="590296" y="1943354"/>
                  </a:lnTo>
                  <a:lnTo>
                    <a:pt x="626491" y="1943354"/>
                  </a:lnTo>
                  <a:close/>
                  <a:moveTo>
                    <a:pt x="555752" y="1979549"/>
                  </a:moveTo>
                  <a:lnTo>
                    <a:pt x="518033" y="1979549"/>
                  </a:lnTo>
                  <a:lnTo>
                    <a:pt x="518033" y="1943354"/>
                  </a:lnTo>
                  <a:lnTo>
                    <a:pt x="554228" y="1943354"/>
                  </a:lnTo>
                  <a:close/>
                  <a:moveTo>
                    <a:pt x="483489" y="1979549"/>
                  </a:moveTo>
                  <a:lnTo>
                    <a:pt x="445770" y="1979549"/>
                  </a:lnTo>
                  <a:lnTo>
                    <a:pt x="445770" y="1943354"/>
                  </a:lnTo>
                  <a:lnTo>
                    <a:pt x="481965" y="1943354"/>
                  </a:lnTo>
                  <a:close/>
                  <a:moveTo>
                    <a:pt x="411226" y="1979549"/>
                  </a:moveTo>
                  <a:lnTo>
                    <a:pt x="373380" y="1979549"/>
                  </a:lnTo>
                  <a:lnTo>
                    <a:pt x="373380" y="1943354"/>
                  </a:lnTo>
                  <a:lnTo>
                    <a:pt x="409575" y="1943354"/>
                  </a:lnTo>
                  <a:close/>
                  <a:moveTo>
                    <a:pt x="338963" y="1979549"/>
                  </a:moveTo>
                  <a:lnTo>
                    <a:pt x="301117" y="1979549"/>
                  </a:lnTo>
                  <a:lnTo>
                    <a:pt x="301117" y="1943354"/>
                  </a:lnTo>
                  <a:lnTo>
                    <a:pt x="337312" y="1943354"/>
                  </a:lnTo>
                  <a:close/>
                  <a:moveTo>
                    <a:pt x="266700" y="1979549"/>
                  </a:moveTo>
                  <a:lnTo>
                    <a:pt x="228854" y="1979549"/>
                  </a:lnTo>
                  <a:lnTo>
                    <a:pt x="228854" y="1943354"/>
                  </a:lnTo>
                  <a:lnTo>
                    <a:pt x="265049" y="1943354"/>
                  </a:lnTo>
                  <a:close/>
                  <a:moveTo>
                    <a:pt x="194437" y="1979549"/>
                  </a:moveTo>
                  <a:lnTo>
                    <a:pt x="156464" y="1979549"/>
                  </a:lnTo>
                  <a:lnTo>
                    <a:pt x="156464" y="1943354"/>
                  </a:lnTo>
                  <a:lnTo>
                    <a:pt x="192659" y="1943354"/>
                  </a:lnTo>
                  <a:close/>
                  <a:moveTo>
                    <a:pt x="122174" y="1979549"/>
                  </a:moveTo>
                  <a:lnTo>
                    <a:pt x="84201" y="1979549"/>
                  </a:lnTo>
                  <a:lnTo>
                    <a:pt x="84201" y="1943354"/>
                  </a:lnTo>
                  <a:lnTo>
                    <a:pt x="120396" y="1943354"/>
                  </a:lnTo>
                  <a:close/>
                  <a:moveTo>
                    <a:pt x="49911" y="1979549"/>
                  </a:moveTo>
                  <a:lnTo>
                    <a:pt x="18034" y="1979549"/>
                  </a:lnTo>
                  <a:cubicBezTo>
                    <a:pt x="8001" y="1979549"/>
                    <a:pt x="0" y="1971421"/>
                    <a:pt x="0" y="1961515"/>
                  </a:cubicBezTo>
                  <a:lnTo>
                    <a:pt x="0" y="1955292"/>
                  </a:lnTo>
                  <a:lnTo>
                    <a:pt x="36195" y="1955292"/>
                  </a:lnTo>
                  <a:lnTo>
                    <a:pt x="36195" y="1961515"/>
                  </a:lnTo>
                  <a:lnTo>
                    <a:pt x="18034" y="1961515"/>
                  </a:lnTo>
                  <a:lnTo>
                    <a:pt x="18034" y="1943481"/>
                  </a:lnTo>
                  <a:lnTo>
                    <a:pt x="48006" y="1943481"/>
                  </a:lnTo>
                  <a:close/>
                  <a:moveTo>
                    <a:pt x="0" y="1920240"/>
                  </a:moveTo>
                  <a:lnTo>
                    <a:pt x="0" y="1884045"/>
                  </a:lnTo>
                  <a:lnTo>
                    <a:pt x="36195" y="1884045"/>
                  </a:lnTo>
                  <a:lnTo>
                    <a:pt x="36195" y="1920240"/>
                  </a:lnTo>
                  <a:close/>
                  <a:moveTo>
                    <a:pt x="0" y="1847977"/>
                  </a:moveTo>
                  <a:lnTo>
                    <a:pt x="0" y="1811782"/>
                  </a:lnTo>
                  <a:lnTo>
                    <a:pt x="36195" y="1811782"/>
                  </a:lnTo>
                  <a:lnTo>
                    <a:pt x="36195" y="1847977"/>
                  </a:lnTo>
                  <a:close/>
                  <a:moveTo>
                    <a:pt x="0" y="1775714"/>
                  </a:moveTo>
                  <a:lnTo>
                    <a:pt x="0" y="1739519"/>
                  </a:lnTo>
                  <a:lnTo>
                    <a:pt x="36195" y="1739519"/>
                  </a:lnTo>
                  <a:lnTo>
                    <a:pt x="36195" y="1775714"/>
                  </a:lnTo>
                  <a:close/>
                  <a:moveTo>
                    <a:pt x="0" y="1703451"/>
                  </a:moveTo>
                  <a:lnTo>
                    <a:pt x="0" y="1667256"/>
                  </a:lnTo>
                  <a:lnTo>
                    <a:pt x="36195" y="1667256"/>
                  </a:lnTo>
                  <a:lnTo>
                    <a:pt x="36195" y="1703451"/>
                  </a:lnTo>
                  <a:close/>
                  <a:moveTo>
                    <a:pt x="0" y="1631188"/>
                  </a:moveTo>
                  <a:lnTo>
                    <a:pt x="0" y="1594993"/>
                  </a:lnTo>
                  <a:lnTo>
                    <a:pt x="36195" y="1594993"/>
                  </a:lnTo>
                  <a:lnTo>
                    <a:pt x="36195" y="1631188"/>
                  </a:lnTo>
                  <a:close/>
                  <a:moveTo>
                    <a:pt x="0" y="1558925"/>
                  </a:moveTo>
                  <a:lnTo>
                    <a:pt x="0" y="1522730"/>
                  </a:lnTo>
                  <a:lnTo>
                    <a:pt x="36195" y="1522730"/>
                  </a:lnTo>
                  <a:lnTo>
                    <a:pt x="36195" y="1558925"/>
                  </a:lnTo>
                  <a:close/>
                  <a:moveTo>
                    <a:pt x="0" y="1486662"/>
                  </a:moveTo>
                  <a:lnTo>
                    <a:pt x="0" y="1450340"/>
                  </a:lnTo>
                  <a:lnTo>
                    <a:pt x="36195" y="1450340"/>
                  </a:lnTo>
                  <a:lnTo>
                    <a:pt x="36195" y="1486535"/>
                  </a:lnTo>
                  <a:close/>
                  <a:moveTo>
                    <a:pt x="0" y="1414399"/>
                  </a:moveTo>
                  <a:lnTo>
                    <a:pt x="0" y="1377950"/>
                  </a:lnTo>
                  <a:lnTo>
                    <a:pt x="36195" y="1377950"/>
                  </a:lnTo>
                  <a:lnTo>
                    <a:pt x="36195" y="1414145"/>
                  </a:lnTo>
                  <a:close/>
                  <a:moveTo>
                    <a:pt x="0" y="1342136"/>
                  </a:moveTo>
                  <a:lnTo>
                    <a:pt x="0" y="1305941"/>
                  </a:lnTo>
                  <a:lnTo>
                    <a:pt x="36195" y="1305941"/>
                  </a:lnTo>
                  <a:lnTo>
                    <a:pt x="36195" y="1342136"/>
                  </a:lnTo>
                  <a:close/>
                  <a:moveTo>
                    <a:pt x="0" y="1269873"/>
                  </a:moveTo>
                  <a:lnTo>
                    <a:pt x="0" y="1233424"/>
                  </a:lnTo>
                  <a:lnTo>
                    <a:pt x="36195" y="1233424"/>
                  </a:lnTo>
                  <a:lnTo>
                    <a:pt x="36195" y="1269619"/>
                  </a:lnTo>
                  <a:close/>
                  <a:moveTo>
                    <a:pt x="0" y="1197610"/>
                  </a:moveTo>
                  <a:lnTo>
                    <a:pt x="0" y="1161034"/>
                  </a:lnTo>
                  <a:lnTo>
                    <a:pt x="36195" y="1161034"/>
                  </a:lnTo>
                  <a:lnTo>
                    <a:pt x="36195" y="1197229"/>
                  </a:lnTo>
                  <a:close/>
                  <a:moveTo>
                    <a:pt x="0" y="1125347"/>
                  </a:moveTo>
                  <a:lnTo>
                    <a:pt x="0" y="1088771"/>
                  </a:lnTo>
                  <a:lnTo>
                    <a:pt x="36195" y="1088771"/>
                  </a:lnTo>
                  <a:lnTo>
                    <a:pt x="36195" y="1124966"/>
                  </a:lnTo>
                  <a:close/>
                  <a:moveTo>
                    <a:pt x="0" y="1053084"/>
                  </a:moveTo>
                  <a:lnTo>
                    <a:pt x="0" y="1016508"/>
                  </a:lnTo>
                  <a:lnTo>
                    <a:pt x="36195" y="1016508"/>
                  </a:lnTo>
                  <a:lnTo>
                    <a:pt x="36195" y="1052703"/>
                  </a:lnTo>
                  <a:close/>
                  <a:moveTo>
                    <a:pt x="0" y="980821"/>
                  </a:moveTo>
                  <a:lnTo>
                    <a:pt x="0" y="944118"/>
                  </a:lnTo>
                  <a:lnTo>
                    <a:pt x="36195" y="944118"/>
                  </a:lnTo>
                  <a:lnTo>
                    <a:pt x="36195" y="980313"/>
                  </a:lnTo>
                  <a:close/>
                  <a:moveTo>
                    <a:pt x="0" y="908050"/>
                  </a:moveTo>
                  <a:lnTo>
                    <a:pt x="0" y="871855"/>
                  </a:lnTo>
                  <a:lnTo>
                    <a:pt x="36195" y="871855"/>
                  </a:lnTo>
                  <a:lnTo>
                    <a:pt x="36195" y="908050"/>
                  </a:lnTo>
                  <a:close/>
                  <a:moveTo>
                    <a:pt x="0" y="835660"/>
                  </a:moveTo>
                  <a:lnTo>
                    <a:pt x="0" y="799592"/>
                  </a:lnTo>
                  <a:lnTo>
                    <a:pt x="36195" y="799592"/>
                  </a:lnTo>
                  <a:lnTo>
                    <a:pt x="36195" y="835660"/>
                  </a:lnTo>
                  <a:close/>
                  <a:moveTo>
                    <a:pt x="0" y="763397"/>
                  </a:moveTo>
                  <a:lnTo>
                    <a:pt x="0" y="727202"/>
                  </a:lnTo>
                  <a:lnTo>
                    <a:pt x="36195" y="727202"/>
                  </a:lnTo>
                  <a:lnTo>
                    <a:pt x="36195" y="763397"/>
                  </a:lnTo>
                  <a:close/>
                  <a:moveTo>
                    <a:pt x="0" y="691134"/>
                  </a:moveTo>
                  <a:lnTo>
                    <a:pt x="0" y="654939"/>
                  </a:lnTo>
                  <a:lnTo>
                    <a:pt x="36195" y="654939"/>
                  </a:lnTo>
                  <a:lnTo>
                    <a:pt x="36195" y="691134"/>
                  </a:lnTo>
                  <a:close/>
                  <a:moveTo>
                    <a:pt x="0" y="618871"/>
                  </a:moveTo>
                  <a:lnTo>
                    <a:pt x="0" y="582676"/>
                  </a:lnTo>
                  <a:lnTo>
                    <a:pt x="36195" y="582676"/>
                  </a:lnTo>
                  <a:lnTo>
                    <a:pt x="36195" y="618871"/>
                  </a:lnTo>
                  <a:close/>
                  <a:moveTo>
                    <a:pt x="0" y="546608"/>
                  </a:moveTo>
                  <a:lnTo>
                    <a:pt x="0" y="510413"/>
                  </a:lnTo>
                  <a:lnTo>
                    <a:pt x="36195" y="510413"/>
                  </a:lnTo>
                  <a:lnTo>
                    <a:pt x="36195" y="546608"/>
                  </a:lnTo>
                  <a:close/>
                  <a:moveTo>
                    <a:pt x="0" y="474345"/>
                  </a:moveTo>
                  <a:lnTo>
                    <a:pt x="0" y="438023"/>
                  </a:lnTo>
                  <a:lnTo>
                    <a:pt x="36195" y="438023"/>
                  </a:lnTo>
                  <a:lnTo>
                    <a:pt x="36195" y="474218"/>
                  </a:lnTo>
                  <a:close/>
                  <a:moveTo>
                    <a:pt x="0" y="402082"/>
                  </a:moveTo>
                  <a:lnTo>
                    <a:pt x="0" y="365760"/>
                  </a:lnTo>
                  <a:lnTo>
                    <a:pt x="36195" y="365760"/>
                  </a:lnTo>
                  <a:lnTo>
                    <a:pt x="36195" y="401955"/>
                  </a:lnTo>
                  <a:close/>
                  <a:moveTo>
                    <a:pt x="0" y="329819"/>
                  </a:moveTo>
                  <a:lnTo>
                    <a:pt x="0" y="293497"/>
                  </a:lnTo>
                  <a:lnTo>
                    <a:pt x="36195" y="293497"/>
                  </a:lnTo>
                  <a:lnTo>
                    <a:pt x="36195" y="329692"/>
                  </a:lnTo>
                  <a:close/>
                  <a:moveTo>
                    <a:pt x="0" y="257556"/>
                  </a:moveTo>
                  <a:lnTo>
                    <a:pt x="0" y="221107"/>
                  </a:lnTo>
                  <a:lnTo>
                    <a:pt x="36195" y="221107"/>
                  </a:lnTo>
                  <a:lnTo>
                    <a:pt x="36195" y="257302"/>
                  </a:lnTo>
                  <a:close/>
                  <a:moveTo>
                    <a:pt x="0" y="185293"/>
                  </a:moveTo>
                  <a:lnTo>
                    <a:pt x="0" y="148844"/>
                  </a:lnTo>
                  <a:lnTo>
                    <a:pt x="36195" y="148844"/>
                  </a:lnTo>
                  <a:lnTo>
                    <a:pt x="36195" y="185039"/>
                  </a:lnTo>
                  <a:close/>
                  <a:moveTo>
                    <a:pt x="0" y="112649"/>
                  </a:moveTo>
                  <a:lnTo>
                    <a:pt x="0" y="76581"/>
                  </a:lnTo>
                  <a:lnTo>
                    <a:pt x="36195" y="76581"/>
                  </a:lnTo>
                  <a:lnTo>
                    <a:pt x="36195" y="112649"/>
                  </a:lnTo>
                  <a:close/>
                  <a:moveTo>
                    <a:pt x="0" y="40386"/>
                  </a:moveTo>
                  <a:lnTo>
                    <a:pt x="0" y="18034"/>
                  </a:lnTo>
                  <a:cubicBezTo>
                    <a:pt x="0" y="8128"/>
                    <a:pt x="8128" y="0"/>
                    <a:pt x="18034" y="0"/>
                  </a:cubicBezTo>
                  <a:lnTo>
                    <a:pt x="54229" y="0"/>
                  </a:lnTo>
                  <a:lnTo>
                    <a:pt x="54229" y="36195"/>
                  </a:lnTo>
                  <a:lnTo>
                    <a:pt x="18034" y="36195"/>
                  </a:lnTo>
                  <a:lnTo>
                    <a:pt x="18034" y="18034"/>
                  </a:lnTo>
                  <a:lnTo>
                    <a:pt x="36195" y="18034"/>
                  </a:lnTo>
                  <a:lnTo>
                    <a:pt x="36195" y="40386"/>
                  </a:lnTo>
                  <a:close/>
                </a:path>
              </a:pathLst>
            </a:custGeom>
            <a:solidFill>
              <a:srgbClr val="117EA7"/>
            </a:solidFill>
          </p:spPr>
          <p:txBody>
            <a:bodyPr/>
            <a:lstStyle/>
            <a:p>
              <a:endParaRPr lang="zh-CN" altLang="en-US"/>
            </a:p>
          </p:txBody>
        </p:sp>
      </p:grpSp>
      <p:sp>
        <p:nvSpPr>
          <p:cNvPr id="16" name="TextBox 16">
            <a:extLst>
              <a:ext uri="{FF2B5EF4-FFF2-40B4-BE49-F238E27FC236}">
                <a16:creationId xmlns:a16="http://schemas.microsoft.com/office/drawing/2014/main" id="{AF878DAD-7131-25EF-F40F-7B3BCA777EF7}"/>
              </a:ext>
            </a:extLst>
          </p:cNvPr>
          <p:cNvSpPr txBox="1"/>
          <p:nvPr/>
        </p:nvSpPr>
        <p:spPr>
          <a:xfrm>
            <a:off x="4802486" y="3559437"/>
            <a:ext cx="810050" cy="275973"/>
          </a:xfrm>
          <a:prstGeom prst="rect">
            <a:avLst/>
          </a:prstGeom>
        </p:spPr>
        <p:txBody>
          <a:bodyPr lIns="0" tIns="0" rIns="0" bIns="0" rtlCol="0" anchor="t">
            <a:spAutoFit/>
          </a:bodyPr>
          <a:lstStyle/>
          <a:p>
            <a:pPr algn="ctr">
              <a:lnSpc>
                <a:spcPts val="2277"/>
              </a:lnSpc>
            </a:pPr>
            <a:r>
              <a:rPr lang="en-US" sz="1897">
                <a:solidFill>
                  <a:srgbClr val="000000"/>
                </a:solidFill>
                <a:ea typeface="Arimo Bold" panose="020B0704020202020204"/>
              </a:rPr>
              <a:t>输入</a:t>
            </a:r>
          </a:p>
        </p:txBody>
      </p:sp>
      <p:sp>
        <p:nvSpPr>
          <p:cNvPr id="17" name="TextBox 17">
            <a:extLst>
              <a:ext uri="{FF2B5EF4-FFF2-40B4-BE49-F238E27FC236}">
                <a16:creationId xmlns:a16="http://schemas.microsoft.com/office/drawing/2014/main" id="{7A8BFE5B-FA31-AD9F-E200-4742B4DE9178}"/>
              </a:ext>
            </a:extLst>
          </p:cNvPr>
          <p:cNvSpPr txBox="1"/>
          <p:nvPr/>
        </p:nvSpPr>
        <p:spPr>
          <a:xfrm>
            <a:off x="8323269" y="3559437"/>
            <a:ext cx="540024" cy="275973"/>
          </a:xfrm>
          <a:prstGeom prst="rect">
            <a:avLst/>
          </a:prstGeom>
        </p:spPr>
        <p:txBody>
          <a:bodyPr lIns="0" tIns="0" rIns="0" bIns="0" rtlCol="0" anchor="t">
            <a:spAutoFit/>
          </a:bodyPr>
          <a:lstStyle/>
          <a:p>
            <a:pPr algn="ctr">
              <a:lnSpc>
                <a:spcPts val="2277"/>
              </a:lnSpc>
            </a:pPr>
            <a:r>
              <a:rPr lang="en-US" sz="1897">
                <a:solidFill>
                  <a:srgbClr val="000000"/>
                </a:solidFill>
                <a:ea typeface="Arimo Bold" panose="020B0704020202020204"/>
              </a:rPr>
              <a:t>输出</a:t>
            </a:r>
          </a:p>
        </p:txBody>
      </p:sp>
      <p:sp>
        <p:nvSpPr>
          <p:cNvPr id="18" name="TextBox 18">
            <a:extLst>
              <a:ext uri="{FF2B5EF4-FFF2-40B4-BE49-F238E27FC236}">
                <a16:creationId xmlns:a16="http://schemas.microsoft.com/office/drawing/2014/main" id="{AFEFE7DB-089F-3E5C-3E13-B6A9F2CD08A9}"/>
              </a:ext>
            </a:extLst>
          </p:cNvPr>
          <p:cNvSpPr txBox="1"/>
          <p:nvPr/>
        </p:nvSpPr>
        <p:spPr>
          <a:xfrm>
            <a:off x="9505141" y="5847015"/>
            <a:ext cx="2055013" cy="570926"/>
          </a:xfrm>
          <a:prstGeom prst="rect">
            <a:avLst/>
          </a:prstGeom>
        </p:spPr>
        <p:txBody>
          <a:bodyPr lIns="0" tIns="0" rIns="0" bIns="0" rtlCol="0" anchor="t">
            <a:spAutoFit/>
          </a:bodyPr>
          <a:lstStyle/>
          <a:p>
            <a:pPr algn="ctr">
              <a:lnSpc>
                <a:spcPts val="2277"/>
              </a:lnSpc>
            </a:pPr>
            <a:r>
              <a:rPr lang="en-US" sz="1897">
                <a:solidFill>
                  <a:srgbClr val="000000"/>
                </a:solidFill>
                <a:ea typeface="Arimo Bold" panose="020B0704020202020204"/>
              </a:rPr>
              <a:t>根据模型监测得出是否出现异常情况</a:t>
            </a:r>
          </a:p>
        </p:txBody>
      </p:sp>
      <p:grpSp>
        <p:nvGrpSpPr>
          <p:cNvPr id="19" name="Group 19">
            <a:extLst>
              <a:ext uri="{FF2B5EF4-FFF2-40B4-BE49-F238E27FC236}">
                <a16:creationId xmlns:a16="http://schemas.microsoft.com/office/drawing/2014/main" id="{52BFF1EF-1D1A-D65E-792C-145A8AFD36A2}"/>
              </a:ext>
            </a:extLst>
          </p:cNvPr>
          <p:cNvGrpSpPr/>
          <p:nvPr/>
        </p:nvGrpSpPr>
        <p:grpSpPr>
          <a:xfrm>
            <a:off x="8191173" y="3878420"/>
            <a:ext cx="947547" cy="367919"/>
            <a:chOff x="0" y="0"/>
            <a:chExt cx="1895094" cy="735838"/>
          </a:xfrm>
        </p:grpSpPr>
        <p:sp>
          <p:nvSpPr>
            <p:cNvPr id="20" name="Freeform 20">
              <a:extLst>
                <a:ext uri="{FF2B5EF4-FFF2-40B4-BE49-F238E27FC236}">
                  <a16:creationId xmlns:a16="http://schemas.microsoft.com/office/drawing/2014/main" id="{77A1613F-EC22-153D-DFF3-4795571CF1C0}"/>
                </a:ext>
              </a:extLst>
            </p:cNvPr>
            <p:cNvSpPr/>
            <p:nvPr/>
          </p:nvSpPr>
          <p:spPr>
            <a:xfrm>
              <a:off x="0" y="0"/>
              <a:ext cx="1895094" cy="735838"/>
            </a:xfrm>
            <a:custGeom>
              <a:avLst/>
              <a:gdLst/>
              <a:ahLst/>
              <a:cxnLst/>
              <a:rect l="l" t="t" r="r" b="b"/>
              <a:pathLst>
                <a:path w="1895094" h="735838">
                  <a:moveTo>
                    <a:pt x="0" y="183896"/>
                  </a:moveTo>
                  <a:lnTo>
                    <a:pt x="1527175" y="183896"/>
                  </a:lnTo>
                  <a:lnTo>
                    <a:pt x="1527175" y="0"/>
                  </a:lnTo>
                  <a:lnTo>
                    <a:pt x="1895094" y="367919"/>
                  </a:lnTo>
                  <a:lnTo>
                    <a:pt x="1527175" y="735838"/>
                  </a:lnTo>
                  <a:lnTo>
                    <a:pt x="1527175" y="551815"/>
                  </a:lnTo>
                  <a:lnTo>
                    <a:pt x="0" y="551815"/>
                  </a:lnTo>
                  <a:close/>
                </a:path>
              </a:pathLst>
            </a:custGeom>
            <a:solidFill>
              <a:srgbClr val="A0C1D5"/>
            </a:solidFill>
          </p:spPr>
          <p:txBody>
            <a:bodyPr/>
            <a:lstStyle/>
            <a:p>
              <a:endParaRPr lang="zh-CN" altLang="en-US"/>
            </a:p>
          </p:txBody>
        </p:sp>
      </p:grpSp>
      <p:sp>
        <p:nvSpPr>
          <p:cNvPr id="21" name="TextBox 21">
            <a:extLst>
              <a:ext uri="{FF2B5EF4-FFF2-40B4-BE49-F238E27FC236}">
                <a16:creationId xmlns:a16="http://schemas.microsoft.com/office/drawing/2014/main" id="{B0ABA100-01D6-8586-B64C-14C61F64E463}"/>
              </a:ext>
            </a:extLst>
          </p:cNvPr>
          <p:cNvSpPr txBox="1"/>
          <p:nvPr/>
        </p:nvSpPr>
        <p:spPr>
          <a:xfrm>
            <a:off x="6233445" y="3845680"/>
            <a:ext cx="1452439" cy="346249"/>
          </a:xfrm>
          <a:prstGeom prst="rect">
            <a:avLst/>
          </a:prstGeom>
        </p:spPr>
        <p:txBody>
          <a:bodyPr lIns="0" tIns="0" rIns="0" bIns="0" rtlCol="0" anchor="t">
            <a:spAutoFit/>
          </a:bodyPr>
          <a:lstStyle/>
          <a:p>
            <a:pPr algn="ctr">
              <a:lnSpc>
                <a:spcPts val="2733"/>
              </a:lnSpc>
            </a:pPr>
            <a:r>
              <a:rPr lang="zh-CN" altLang="en-US" sz="2277">
                <a:solidFill>
                  <a:srgbClr val="FFFFFF"/>
                </a:solidFill>
                <a:ea typeface="Arimo Bold" panose="020B0704020202020204"/>
              </a:rPr>
              <a:t>图像分类</a:t>
            </a:r>
            <a:endParaRPr lang="en-US" sz="2277">
              <a:solidFill>
                <a:srgbClr val="FFFFFF"/>
              </a:solidFill>
              <a:ea typeface="Arimo Bold" panose="020B0704020202020204"/>
            </a:endParaRPr>
          </a:p>
        </p:txBody>
      </p:sp>
      <p:grpSp>
        <p:nvGrpSpPr>
          <p:cNvPr id="22" name="Group 23">
            <a:extLst>
              <a:ext uri="{FF2B5EF4-FFF2-40B4-BE49-F238E27FC236}">
                <a16:creationId xmlns:a16="http://schemas.microsoft.com/office/drawing/2014/main" id="{BE7336C1-B20C-B966-7E68-F4DD563D7AD5}"/>
              </a:ext>
            </a:extLst>
          </p:cNvPr>
          <p:cNvGrpSpPr/>
          <p:nvPr/>
        </p:nvGrpSpPr>
        <p:grpSpPr>
          <a:xfrm>
            <a:off x="9330088" y="2147911"/>
            <a:ext cx="2404651" cy="4464205"/>
            <a:chOff x="0" y="0"/>
            <a:chExt cx="4637405" cy="6854698"/>
          </a:xfrm>
        </p:grpSpPr>
        <p:sp>
          <p:nvSpPr>
            <p:cNvPr id="23" name="Freeform 24">
              <a:extLst>
                <a:ext uri="{FF2B5EF4-FFF2-40B4-BE49-F238E27FC236}">
                  <a16:creationId xmlns:a16="http://schemas.microsoft.com/office/drawing/2014/main" id="{8DC38953-19FB-CB91-9CA6-69D6F3217B70}"/>
                </a:ext>
              </a:extLst>
            </p:cNvPr>
            <p:cNvSpPr/>
            <p:nvPr/>
          </p:nvSpPr>
          <p:spPr>
            <a:xfrm>
              <a:off x="0" y="0"/>
              <a:ext cx="4637405" cy="6854698"/>
            </a:xfrm>
            <a:custGeom>
              <a:avLst/>
              <a:gdLst/>
              <a:ahLst/>
              <a:cxnLst/>
              <a:rect l="l" t="t" r="r" b="b"/>
              <a:pathLst>
                <a:path w="4637405" h="6854698">
                  <a:moveTo>
                    <a:pt x="180721" y="0"/>
                  </a:moveTo>
                  <a:lnTo>
                    <a:pt x="252984" y="0"/>
                  </a:lnTo>
                  <a:lnTo>
                    <a:pt x="252984" y="24130"/>
                  </a:lnTo>
                  <a:lnTo>
                    <a:pt x="180721" y="24130"/>
                  </a:lnTo>
                  <a:close/>
                  <a:moveTo>
                    <a:pt x="349504" y="0"/>
                  </a:moveTo>
                  <a:lnTo>
                    <a:pt x="421767" y="0"/>
                  </a:lnTo>
                  <a:lnTo>
                    <a:pt x="421767" y="24130"/>
                  </a:lnTo>
                  <a:lnTo>
                    <a:pt x="349504" y="24130"/>
                  </a:lnTo>
                  <a:close/>
                  <a:moveTo>
                    <a:pt x="518160" y="0"/>
                  </a:moveTo>
                  <a:lnTo>
                    <a:pt x="590423" y="0"/>
                  </a:lnTo>
                  <a:lnTo>
                    <a:pt x="590423" y="24130"/>
                  </a:lnTo>
                  <a:lnTo>
                    <a:pt x="518160" y="24130"/>
                  </a:lnTo>
                  <a:close/>
                  <a:moveTo>
                    <a:pt x="686816" y="0"/>
                  </a:moveTo>
                  <a:lnTo>
                    <a:pt x="759079" y="0"/>
                  </a:lnTo>
                  <a:lnTo>
                    <a:pt x="759079" y="24130"/>
                  </a:lnTo>
                  <a:lnTo>
                    <a:pt x="686816" y="24130"/>
                  </a:lnTo>
                  <a:close/>
                  <a:moveTo>
                    <a:pt x="855599" y="0"/>
                  </a:moveTo>
                  <a:lnTo>
                    <a:pt x="927862" y="0"/>
                  </a:lnTo>
                  <a:lnTo>
                    <a:pt x="927862" y="24130"/>
                  </a:lnTo>
                  <a:lnTo>
                    <a:pt x="855599" y="24130"/>
                  </a:lnTo>
                  <a:close/>
                  <a:moveTo>
                    <a:pt x="1024255" y="0"/>
                  </a:moveTo>
                  <a:lnTo>
                    <a:pt x="1096518" y="0"/>
                  </a:lnTo>
                  <a:lnTo>
                    <a:pt x="1096518" y="24130"/>
                  </a:lnTo>
                  <a:lnTo>
                    <a:pt x="1024255" y="24130"/>
                  </a:lnTo>
                  <a:close/>
                  <a:moveTo>
                    <a:pt x="1193038" y="0"/>
                  </a:moveTo>
                  <a:lnTo>
                    <a:pt x="1265301" y="0"/>
                  </a:lnTo>
                  <a:lnTo>
                    <a:pt x="1265301" y="24130"/>
                  </a:lnTo>
                  <a:lnTo>
                    <a:pt x="1193038" y="24130"/>
                  </a:lnTo>
                  <a:close/>
                  <a:moveTo>
                    <a:pt x="1361694" y="0"/>
                  </a:moveTo>
                  <a:lnTo>
                    <a:pt x="1433957" y="0"/>
                  </a:lnTo>
                  <a:lnTo>
                    <a:pt x="1433957" y="24130"/>
                  </a:lnTo>
                  <a:lnTo>
                    <a:pt x="1361694" y="24130"/>
                  </a:lnTo>
                  <a:close/>
                  <a:moveTo>
                    <a:pt x="1530350" y="0"/>
                  </a:moveTo>
                  <a:lnTo>
                    <a:pt x="1602613" y="0"/>
                  </a:lnTo>
                  <a:lnTo>
                    <a:pt x="1602613" y="24130"/>
                  </a:lnTo>
                  <a:lnTo>
                    <a:pt x="1530350" y="24130"/>
                  </a:lnTo>
                  <a:close/>
                  <a:moveTo>
                    <a:pt x="1699006" y="0"/>
                  </a:moveTo>
                  <a:lnTo>
                    <a:pt x="1771269" y="0"/>
                  </a:lnTo>
                  <a:lnTo>
                    <a:pt x="1771269" y="24130"/>
                  </a:lnTo>
                  <a:lnTo>
                    <a:pt x="1699006" y="24130"/>
                  </a:lnTo>
                  <a:close/>
                  <a:moveTo>
                    <a:pt x="1867662" y="0"/>
                  </a:moveTo>
                  <a:lnTo>
                    <a:pt x="1939925" y="0"/>
                  </a:lnTo>
                  <a:lnTo>
                    <a:pt x="1939925" y="24130"/>
                  </a:lnTo>
                  <a:lnTo>
                    <a:pt x="1867662" y="24130"/>
                  </a:lnTo>
                  <a:close/>
                  <a:moveTo>
                    <a:pt x="2036318" y="0"/>
                  </a:moveTo>
                  <a:lnTo>
                    <a:pt x="2108581" y="0"/>
                  </a:lnTo>
                  <a:lnTo>
                    <a:pt x="2108581" y="24130"/>
                  </a:lnTo>
                  <a:lnTo>
                    <a:pt x="2036318" y="24130"/>
                  </a:lnTo>
                  <a:close/>
                  <a:moveTo>
                    <a:pt x="2204974" y="0"/>
                  </a:moveTo>
                  <a:lnTo>
                    <a:pt x="2277237" y="0"/>
                  </a:lnTo>
                  <a:lnTo>
                    <a:pt x="2277237" y="24130"/>
                  </a:lnTo>
                  <a:lnTo>
                    <a:pt x="2204974" y="24130"/>
                  </a:lnTo>
                  <a:close/>
                  <a:moveTo>
                    <a:pt x="2373630" y="0"/>
                  </a:moveTo>
                  <a:lnTo>
                    <a:pt x="2445893" y="0"/>
                  </a:lnTo>
                  <a:lnTo>
                    <a:pt x="2445893" y="24130"/>
                  </a:lnTo>
                  <a:lnTo>
                    <a:pt x="2373630" y="24130"/>
                  </a:lnTo>
                  <a:close/>
                  <a:moveTo>
                    <a:pt x="2542286" y="0"/>
                  </a:moveTo>
                  <a:lnTo>
                    <a:pt x="2614549" y="0"/>
                  </a:lnTo>
                  <a:lnTo>
                    <a:pt x="2614549" y="24130"/>
                  </a:lnTo>
                  <a:lnTo>
                    <a:pt x="2542286" y="24130"/>
                  </a:lnTo>
                  <a:close/>
                  <a:moveTo>
                    <a:pt x="2710942" y="0"/>
                  </a:moveTo>
                  <a:lnTo>
                    <a:pt x="2783205" y="0"/>
                  </a:lnTo>
                  <a:lnTo>
                    <a:pt x="2783205" y="24130"/>
                  </a:lnTo>
                  <a:lnTo>
                    <a:pt x="2710942" y="24130"/>
                  </a:lnTo>
                  <a:close/>
                  <a:moveTo>
                    <a:pt x="2879598" y="0"/>
                  </a:moveTo>
                  <a:lnTo>
                    <a:pt x="2951861" y="0"/>
                  </a:lnTo>
                  <a:lnTo>
                    <a:pt x="2951861" y="24130"/>
                  </a:lnTo>
                  <a:lnTo>
                    <a:pt x="2879598" y="24130"/>
                  </a:lnTo>
                  <a:close/>
                  <a:moveTo>
                    <a:pt x="3048254" y="0"/>
                  </a:moveTo>
                  <a:lnTo>
                    <a:pt x="3120517" y="0"/>
                  </a:lnTo>
                  <a:lnTo>
                    <a:pt x="3120517" y="24130"/>
                  </a:lnTo>
                  <a:lnTo>
                    <a:pt x="3048254" y="24130"/>
                  </a:lnTo>
                  <a:close/>
                  <a:moveTo>
                    <a:pt x="3216910" y="0"/>
                  </a:moveTo>
                  <a:lnTo>
                    <a:pt x="3289173" y="0"/>
                  </a:lnTo>
                  <a:lnTo>
                    <a:pt x="3289173" y="24130"/>
                  </a:lnTo>
                  <a:lnTo>
                    <a:pt x="3216910" y="24130"/>
                  </a:lnTo>
                  <a:close/>
                  <a:moveTo>
                    <a:pt x="3385566" y="0"/>
                  </a:moveTo>
                  <a:lnTo>
                    <a:pt x="3457829" y="0"/>
                  </a:lnTo>
                  <a:lnTo>
                    <a:pt x="3457829" y="24130"/>
                  </a:lnTo>
                  <a:lnTo>
                    <a:pt x="3385566" y="24130"/>
                  </a:lnTo>
                  <a:close/>
                  <a:moveTo>
                    <a:pt x="3554222" y="0"/>
                  </a:moveTo>
                  <a:lnTo>
                    <a:pt x="3626485" y="0"/>
                  </a:lnTo>
                  <a:lnTo>
                    <a:pt x="3626485" y="24130"/>
                  </a:lnTo>
                  <a:lnTo>
                    <a:pt x="3554222" y="24130"/>
                  </a:lnTo>
                  <a:close/>
                  <a:moveTo>
                    <a:pt x="3722878" y="0"/>
                  </a:moveTo>
                  <a:lnTo>
                    <a:pt x="3795141" y="0"/>
                  </a:lnTo>
                  <a:lnTo>
                    <a:pt x="3795141" y="24130"/>
                  </a:lnTo>
                  <a:lnTo>
                    <a:pt x="3722878" y="24130"/>
                  </a:lnTo>
                  <a:close/>
                  <a:moveTo>
                    <a:pt x="3891534" y="0"/>
                  </a:moveTo>
                  <a:lnTo>
                    <a:pt x="3963797" y="0"/>
                  </a:lnTo>
                  <a:lnTo>
                    <a:pt x="3963797" y="24130"/>
                  </a:lnTo>
                  <a:lnTo>
                    <a:pt x="3891534" y="24130"/>
                  </a:lnTo>
                  <a:close/>
                  <a:moveTo>
                    <a:pt x="4060190" y="0"/>
                  </a:moveTo>
                  <a:lnTo>
                    <a:pt x="4132453" y="0"/>
                  </a:lnTo>
                  <a:lnTo>
                    <a:pt x="4132453" y="24130"/>
                  </a:lnTo>
                  <a:lnTo>
                    <a:pt x="4060190" y="24130"/>
                  </a:lnTo>
                  <a:close/>
                  <a:moveTo>
                    <a:pt x="4228846" y="0"/>
                  </a:moveTo>
                  <a:lnTo>
                    <a:pt x="4301109" y="0"/>
                  </a:lnTo>
                  <a:lnTo>
                    <a:pt x="4301109" y="24130"/>
                  </a:lnTo>
                  <a:lnTo>
                    <a:pt x="4228846" y="24130"/>
                  </a:lnTo>
                  <a:close/>
                  <a:moveTo>
                    <a:pt x="4397502" y="0"/>
                  </a:moveTo>
                  <a:lnTo>
                    <a:pt x="4469765" y="0"/>
                  </a:lnTo>
                  <a:lnTo>
                    <a:pt x="4469765" y="24130"/>
                  </a:lnTo>
                  <a:lnTo>
                    <a:pt x="4397502" y="24130"/>
                  </a:lnTo>
                  <a:close/>
                  <a:moveTo>
                    <a:pt x="4566158" y="0"/>
                  </a:moveTo>
                  <a:lnTo>
                    <a:pt x="4625340" y="0"/>
                  </a:lnTo>
                  <a:cubicBezTo>
                    <a:pt x="4631944" y="0"/>
                    <a:pt x="4637405" y="5334"/>
                    <a:pt x="4637405" y="12065"/>
                  </a:cubicBezTo>
                  <a:lnTo>
                    <a:pt x="4637405" y="25146"/>
                  </a:lnTo>
                  <a:lnTo>
                    <a:pt x="4613275" y="25146"/>
                  </a:lnTo>
                  <a:lnTo>
                    <a:pt x="4613275" y="12065"/>
                  </a:lnTo>
                  <a:lnTo>
                    <a:pt x="4625340" y="12065"/>
                  </a:lnTo>
                  <a:lnTo>
                    <a:pt x="4625340" y="24130"/>
                  </a:lnTo>
                  <a:lnTo>
                    <a:pt x="4566158" y="24130"/>
                  </a:lnTo>
                  <a:close/>
                  <a:moveTo>
                    <a:pt x="4637405" y="121666"/>
                  </a:moveTo>
                  <a:lnTo>
                    <a:pt x="4637405" y="193929"/>
                  </a:lnTo>
                  <a:lnTo>
                    <a:pt x="4613275" y="193929"/>
                  </a:lnTo>
                  <a:lnTo>
                    <a:pt x="4613275" y="121666"/>
                  </a:lnTo>
                  <a:close/>
                  <a:moveTo>
                    <a:pt x="4637405" y="290322"/>
                  </a:moveTo>
                  <a:lnTo>
                    <a:pt x="4637405" y="362585"/>
                  </a:lnTo>
                  <a:lnTo>
                    <a:pt x="4613275" y="362585"/>
                  </a:lnTo>
                  <a:lnTo>
                    <a:pt x="4613275" y="290322"/>
                  </a:lnTo>
                  <a:close/>
                  <a:moveTo>
                    <a:pt x="4637405" y="458978"/>
                  </a:moveTo>
                  <a:lnTo>
                    <a:pt x="4637405" y="531241"/>
                  </a:lnTo>
                  <a:lnTo>
                    <a:pt x="4613275" y="531241"/>
                  </a:lnTo>
                  <a:lnTo>
                    <a:pt x="4613275" y="458978"/>
                  </a:lnTo>
                  <a:close/>
                  <a:moveTo>
                    <a:pt x="4637405" y="627634"/>
                  </a:moveTo>
                  <a:lnTo>
                    <a:pt x="4637405" y="699897"/>
                  </a:lnTo>
                  <a:lnTo>
                    <a:pt x="4613275" y="699897"/>
                  </a:lnTo>
                  <a:lnTo>
                    <a:pt x="4613275" y="627761"/>
                  </a:lnTo>
                  <a:close/>
                  <a:moveTo>
                    <a:pt x="4637405" y="796290"/>
                  </a:moveTo>
                  <a:lnTo>
                    <a:pt x="4637405" y="868680"/>
                  </a:lnTo>
                  <a:lnTo>
                    <a:pt x="4613275" y="868680"/>
                  </a:lnTo>
                  <a:lnTo>
                    <a:pt x="4613275" y="796417"/>
                  </a:lnTo>
                  <a:close/>
                  <a:moveTo>
                    <a:pt x="4637405" y="964946"/>
                  </a:moveTo>
                  <a:lnTo>
                    <a:pt x="4637405" y="1037209"/>
                  </a:lnTo>
                  <a:lnTo>
                    <a:pt x="4613275" y="1037209"/>
                  </a:lnTo>
                  <a:lnTo>
                    <a:pt x="4613275" y="965073"/>
                  </a:lnTo>
                  <a:close/>
                  <a:moveTo>
                    <a:pt x="4637405" y="1133602"/>
                  </a:moveTo>
                  <a:lnTo>
                    <a:pt x="4637405" y="1205865"/>
                  </a:lnTo>
                  <a:lnTo>
                    <a:pt x="4613275" y="1205865"/>
                  </a:lnTo>
                  <a:lnTo>
                    <a:pt x="4613275" y="1133856"/>
                  </a:lnTo>
                  <a:close/>
                  <a:moveTo>
                    <a:pt x="4637405" y="1302258"/>
                  </a:moveTo>
                  <a:lnTo>
                    <a:pt x="4637405" y="1374521"/>
                  </a:lnTo>
                  <a:lnTo>
                    <a:pt x="4613275" y="1374521"/>
                  </a:lnTo>
                  <a:lnTo>
                    <a:pt x="4613275" y="1302258"/>
                  </a:lnTo>
                  <a:close/>
                  <a:moveTo>
                    <a:pt x="4637405" y="1470914"/>
                  </a:moveTo>
                  <a:lnTo>
                    <a:pt x="4637405" y="1543177"/>
                  </a:lnTo>
                  <a:lnTo>
                    <a:pt x="4613275" y="1543177"/>
                  </a:lnTo>
                  <a:lnTo>
                    <a:pt x="4613275" y="1470914"/>
                  </a:lnTo>
                  <a:close/>
                  <a:moveTo>
                    <a:pt x="4637405" y="1639570"/>
                  </a:moveTo>
                  <a:lnTo>
                    <a:pt x="4637405" y="1711833"/>
                  </a:lnTo>
                  <a:lnTo>
                    <a:pt x="4613275" y="1711833"/>
                  </a:lnTo>
                  <a:lnTo>
                    <a:pt x="4613275" y="1639570"/>
                  </a:lnTo>
                  <a:close/>
                  <a:moveTo>
                    <a:pt x="4637405" y="1808226"/>
                  </a:moveTo>
                  <a:lnTo>
                    <a:pt x="4637405" y="1880489"/>
                  </a:lnTo>
                  <a:lnTo>
                    <a:pt x="4613275" y="1880489"/>
                  </a:lnTo>
                  <a:lnTo>
                    <a:pt x="4613275" y="1808226"/>
                  </a:lnTo>
                  <a:close/>
                  <a:moveTo>
                    <a:pt x="4637405" y="1976882"/>
                  </a:moveTo>
                  <a:lnTo>
                    <a:pt x="4637405" y="2049145"/>
                  </a:lnTo>
                  <a:lnTo>
                    <a:pt x="4613275" y="2049145"/>
                  </a:lnTo>
                  <a:lnTo>
                    <a:pt x="4613275" y="1977390"/>
                  </a:lnTo>
                  <a:close/>
                  <a:moveTo>
                    <a:pt x="4637405" y="2145538"/>
                  </a:moveTo>
                  <a:lnTo>
                    <a:pt x="4637405" y="2217801"/>
                  </a:lnTo>
                  <a:lnTo>
                    <a:pt x="4613275" y="2217801"/>
                  </a:lnTo>
                  <a:lnTo>
                    <a:pt x="4613275" y="2145538"/>
                  </a:lnTo>
                  <a:close/>
                  <a:moveTo>
                    <a:pt x="4637405" y="2314194"/>
                  </a:moveTo>
                  <a:lnTo>
                    <a:pt x="4637405" y="2386457"/>
                  </a:lnTo>
                  <a:lnTo>
                    <a:pt x="4613275" y="2386457"/>
                  </a:lnTo>
                  <a:lnTo>
                    <a:pt x="4613275" y="2314194"/>
                  </a:lnTo>
                  <a:close/>
                  <a:moveTo>
                    <a:pt x="4637405" y="2482850"/>
                  </a:moveTo>
                  <a:lnTo>
                    <a:pt x="4637405" y="2555113"/>
                  </a:lnTo>
                  <a:lnTo>
                    <a:pt x="4613275" y="2555113"/>
                  </a:lnTo>
                  <a:lnTo>
                    <a:pt x="4613275" y="2482850"/>
                  </a:lnTo>
                  <a:close/>
                  <a:moveTo>
                    <a:pt x="4637405" y="2651506"/>
                  </a:moveTo>
                  <a:lnTo>
                    <a:pt x="4637405" y="2723769"/>
                  </a:lnTo>
                  <a:lnTo>
                    <a:pt x="4613275" y="2723769"/>
                  </a:lnTo>
                  <a:lnTo>
                    <a:pt x="4613275" y="2651506"/>
                  </a:lnTo>
                  <a:close/>
                  <a:moveTo>
                    <a:pt x="4637405" y="2820162"/>
                  </a:moveTo>
                  <a:lnTo>
                    <a:pt x="4637405" y="2892425"/>
                  </a:lnTo>
                  <a:lnTo>
                    <a:pt x="4613275" y="2892425"/>
                  </a:lnTo>
                  <a:lnTo>
                    <a:pt x="4613275" y="2820162"/>
                  </a:lnTo>
                  <a:close/>
                  <a:moveTo>
                    <a:pt x="4637405" y="2988818"/>
                  </a:moveTo>
                  <a:lnTo>
                    <a:pt x="4637405" y="3061081"/>
                  </a:lnTo>
                  <a:lnTo>
                    <a:pt x="4613275" y="3061081"/>
                  </a:lnTo>
                  <a:lnTo>
                    <a:pt x="4613275" y="2989580"/>
                  </a:lnTo>
                  <a:close/>
                  <a:moveTo>
                    <a:pt x="4637405" y="3157474"/>
                  </a:moveTo>
                  <a:lnTo>
                    <a:pt x="4637405" y="3229737"/>
                  </a:lnTo>
                  <a:lnTo>
                    <a:pt x="4613275" y="3229737"/>
                  </a:lnTo>
                  <a:lnTo>
                    <a:pt x="4613275" y="3157474"/>
                  </a:lnTo>
                  <a:close/>
                  <a:moveTo>
                    <a:pt x="4637405" y="3326130"/>
                  </a:moveTo>
                  <a:lnTo>
                    <a:pt x="4637405" y="3398393"/>
                  </a:lnTo>
                  <a:lnTo>
                    <a:pt x="4613275" y="3398393"/>
                  </a:lnTo>
                  <a:lnTo>
                    <a:pt x="4613275" y="3326130"/>
                  </a:lnTo>
                  <a:close/>
                  <a:moveTo>
                    <a:pt x="4637405" y="3494786"/>
                  </a:moveTo>
                  <a:lnTo>
                    <a:pt x="4637405" y="3567049"/>
                  </a:lnTo>
                  <a:lnTo>
                    <a:pt x="4613275" y="3567049"/>
                  </a:lnTo>
                  <a:lnTo>
                    <a:pt x="4613275" y="3494786"/>
                  </a:lnTo>
                  <a:close/>
                  <a:moveTo>
                    <a:pt x="4637405" y="3663442"/>
                  </a:moveTo>
                  <a:lnTo>
                    <a:pt x="4637405" y="3735705"/>
                  </a:lnTo>
                  <a:lnTo>
                    <a:pt x="4613275" y="3735705"/>
                  </a:lnTo>
                  <a:lnTo>
                    <a:pt x="4613275" y="3663442"/>
                  </a:lnTo>
                  <a:close/>
                  <a:moveTo>
                    <a:pt x="4637405" y="3832098"/>
                  </a:moveTo>
                  <a:lnTo>
                    <a:pt x="4637405" y="3904361"/>
                  </a:lnTo>
                  <a:lnTo>
                    <a:pt x="4613275" y="3904361"/>
                  </a:lnTo>
                  <a:lnTo>
                    <a:pt x="4613275" y="3832098"/>
                  </a:lnTo>
                  <a:close/>
                  <a:moveTo>
                    <a:pt x="4637405" y="4000754"/>
                  </a:moveTo>
                  <a:lnTo>
                    <a:pt x="4637405" y="4073017"/>
                  </a:lnTo>
                  <a:lnTo>
                    <a:pt x="4613275" y="4073017"/>
                  </a:lnTo>
                  <a:lnTo>
                    <a:pt x="4613275" y="4000754"/>
                  </a:lnTo>
                  <a:close/>
                  <a:moveTo>
                    <a:pt x="4637405" y="4169410"/>
                  </a:moveTo>
                  <a:lnTo>
                    <a:pt x="4637405" y="4241673"/>
                  </a:lnTo>
                  <a:lnTo>
                    <a:pt x="4613275" y="4241673"/>
                  </a:lnTo>
                  <a:lnTo>
                    <a:pt x="4613275" y="4169410"/>
                  </a:lnTo>
                  <a:close/>
                  <a:moveTo>
                    <a:pt x="4637405" y="4338066"/>
                  </a:moveTo>
                  <a:lnTo>
                    <a:pt x="4637405" y="4410329"/>
                  </a:lnTo>
                  <a:lnTo>
                    <a:pt x="4613275" y="4410329"/>
                  </a:lnTo>
                  <a:lnTo>
                    <a:pt x="4613275" y="4338066"/>
                  </a:lnTo>
                  <a:close/>
                  <a:moveTo>
                    <a:pt x="4637405" y="4506722"/>
                  </a:moveTo>
                  <a:lnTo>
                    <a:pt x="4637405" y="4578985"/>
                  </a:lnTo>
                  <a:lnTo>
                    <a:pt x="4613275" y="4578985"/>
                  </a:lnTo>
                  <a:lnTo>
                    <a:pt x="4613275" y="4506722"/>
                  </a:lnTo>
                  <a:close/>
                  <a:moveTo>
                    <a:pt x="4637405" y="4675378"/>
                  </a:moveTo>
                  <a:lnTo>
                    <a:pt x="4637405" y="4747641"/>
                  </a:lnTo>
                  <a:lnTo>
                    <a:pt x="4613275" y="4747641"/>
                  </a:lnTo>
                  <a:lnTo>
                    <a:pt x="4613275" y="4675378"/>
                  </a:lnTo>
                  <a:close/>
                  <a:moveTo>
                    <a:pt x="4637405" y="4844034"/>
                  </a:moveTo>
                  <a:lnTo>
                    <a:pt x="4637405" y="4916297"/>
                  </a:lnTo>
                  <a:lnTo>
                    <a:pt x="4613275" y="4916297"/>
                  </a:lnTo>
                  <a:lnTo>
                    <a:pt x="4613275" y="4844034"/>
                  </a:lnTo>
                  <a:close/>
                  <a:moveTo>
                    <a:pt x="4637405" y="5012690"/>
                  </a:moveTo>
                  <a:lnTo>
                    <a:pt x="4637405" y="5084953"/>
                  </a:lnTo>
                  <a:lnTo>
                    <a:pt x="4613275" y="5084953"/>
                  </a:lnTo>
                  <a:lnTo>
                    <a:pt x="4613275" y="5012690"/>
                  </a:lnTo>
                  <a:close/>
                  <a:moveTo>
                    <a:pt x="4637405" y="5181346"/>
                  </a:moveTo>
                  <a:lnTo>
                    <a:pt x="4637405" y="5253609"/>
                  </a:lnTo>
                  <a:lnTo>
                    <a:pt x="4613275" y="5253609"/>
                  </a:lnTo>
                  <a:lnTo>
                    <a:pt x="4613275" y="5181346"/>
                  </a:lnTo>
                  <a:close/>
                  <a:moveTo>
                    <a:pt x="4637405" y="5350002"/>
                  </a:moveTo>
                  <a:lnTo>
                    <a:pt x="4637405" y="5422265"/>
                  </a:lnTo>
                  <a:lnTo>
                    <a:pt x="4613275" y="5422265"/>
                  </a:lnTo>
                  <a:lnTo>
                    <a:pt x="4613275" y="5350002"/>
                  </a:lnTo>
                  <a:close/>
                  <a:moveTo>
                    <a:pt x="4637405" y="5518658"/>
                  </a:moveTo>
                  <a:lnTo>
                    <a:pt x="4637405" y="5590921"/>
                  </a:lnTo>
                  <a:lnTo>
                    <a:pt x="4613275" y="5590921"/>
                  </a:lnTo>
                  <a:lnTo>
                    <a:pt x="4613275" y="5518658"/>
                  </a:lnTo>
                  <a:close/>
                  <a:moveTo>
                    <a:pt x="4637405" y="5687314"/>
                  </a:moveTo>
                  <a:lnTo>
                    <a:pt x="4637405" y="5759577"/>
                  </a:lnTo>
                  <a:lnTo>
                    <a:pt x="4613275" y="5759577"/>
                  </a:lnTo>
                  <a:lnTo>
                    <a:pt x="4613275" y="5687314"/>
                  </a:lnTo>
                  <a:close/>
                  <a:moveTo>
                    <a:pt x="4637405" y="5855970"/>
                  </a:moveTo>
                  <a:lnTo>
                    <a:pt x="4637405" y="5928233"/>
                  </a:lnTo>
                  <a:lnTo>
                    <a:pt x="4613275" y="5928233"/>
                  </a:lnTo>
                  <a:lnTo>
                    <a:pt x="4613275" y="5855970"/>
                  </a:lnTo>
                  <a:close/>
                  <a:moveTo>
                    <a:pt x="4637405" y="6024626"/>
                  </a:moveTo>
                  <a:lnTo>
                    <a:pt x="4637405" y="6096889"/>
                  </a:lnTo>
                  <a:lnTo>
                    <a:pt x="4613275" y="6096889"/>
                  </a:lnTo>
                  <a:lnTo>
                    <a:pt x="4613275" y="6024626"/>
                  </a:lnTo>
                  <a:close/>
                  <a:moveTo>
                    <a:pt x="4637405" y="6193282"/>
                  </a:moveTo>
                  <a:lnTo>
                    <a:pt x="4637405" y="6265545"/>
                  </a:lnTo>
                  <a:lnTo>
                    <a:pt x="4613275" y="6265545"/>
                  </a:lnTo>
                  <a:lnTo>
                    <a:pt x="4613275" y="6195060"/>
                  </a:lnTo>
                  <a:close/>
                  <a:moveTo>
                    <a:pt x="4637405" y="6361938"/>
                  </a:moveTo>
                  <a:lnTo>
                    <a:pt x="4637405" y="6434201"/>
                  </a:lnTo>
                  <a:lnTo>
                    <a:pt x="4613275" y="6434201"/>
                  </a:lnTo>
                  <a:lnTo>
                    <a:pt x="4613275" y="6361938"/>
                  </a:lnTo>
                  <a:close/>
                  <a:moveTo>
                    <a:pt x="4637405" y="6530594"/>
                  </a:moveTo>
                  <a:lnTo>
                    <a:pt x="4637405" y="6602857"/>
                  </a:lnTo>
                  <a:lnTo>
                    <a:pt x="4613275" y="6602857"/>
                  </a:lnTo>
                  <a:lnTo>
                    <a:pt x="4613275" y="6530594"/>
                  </a:lnTo>
                  <a:close/>
                  <a:moveTo>
                    <a:pt x="4637405" y="6699250"/>
                  </a:moveTo>
                  <a:lnTo>
                    <a:pt x="4637405" y="6771513"/>
                  </a:lnTo>
                  <a:lnTo>
                    <a:pt x="4613275" y="6771513"/>
                  </a:lnTo>
                  <a:lnTo>
                    <a:pt x="4613275" y="6699250"/>
                  </a:lnTo>
                  <a:close/>
                  <a:moveTo>
                    <a:pt x="4600067" y="6854698"/>
                  </a:moveTo>
                  <a:lnTo>
                    <a:pt x="4527804" y="6854698"/>
                  </a:lnTo>
                  <a:lnTo>
                    <a:pt x="4527804" y="6830568"/>
                  </a:lnTo>
                  <a:lnTo>
                    <a:pt x="4600067" y="6830568"/>
                  </a:lnTo>
                  <a:close/>
                  <a:moveTo>
                    <a:pt x="4431411" y="6854698"/>
                  </a:moveTo>
                  <a:lnTo>
                    <a:pt x="4359910" y="6854698"/>
                  </a:lnTo>
                  <a:lnTo>
                    <a:pt x="4359910" y="6830568"/>
                  </a:lnTo>
                  <a:lnTo>
                    <a:pt x="4432300" y="6830568"/>
                  </a:lnTo>
                  <a:close/>
                  <a:moveTo>
                    <a:pt x="4262755" y="6854698"/>
                  </a:moveTo>
                  <a:lnTo>
                    <a:pt x="4190492" y="6854698"/>
                  </a:lnTo>
                  <a:lnTo>
                    <a:pt x="4190492" y="6830568"/>
                  </a:lnTo>
                  <a:lnTo>
                    <a:pt x="4262755" y="6830568"/>
                  </a:lnTo>
                  <a:close/>
                  <a:moveTo>
                    <a:pt x="4094099" y="6854698"/>
                  </a:moveTo>
                  <a:lnTo>
                    <a:pt x="4021836" y="6854698"/>
                  </a:lnTo>
                  <a:lnTo>
                    <a:pt x="4021836" y="6830568"/>
                  </a:lnTo>
                  <a:lnTo>
                    <a:pt x="4094099" y="6830568"/>
                  </a:lnTo>
                  <a:close/>
                  <a:moveTo>
                    <a:pt x="3925443" y="6854698"/>
                  </a:moveTo>
                  <a:lnTo>
                    <a:pt x="3853180" y="6854698"/>
                  </a:lnTo>
                  <a:lnTo>
                    <a:pt x="3853180" y="6830568"/>
                  </a:lnTo>
                  <a:lnTo>
                    <a:pt x="3925443" y="6830568"/>
                  </a:lnTo>
                  <a:close/>
                  <a:moveTo>
                    <a:pt x="3756787" y="6854698"/>
                  </a:moveTo>
                  <a:lnTo>
                    <a:pt x="3684524" y="6854698"/>
                  </a:lnTo>
                  <a:lnTo>
                    <a:pt x="3684524" y="6830568"/>
                  </a:lnTo>
                  <a:lnTo>
                    <a:pt x="3756787" y="6830568"/>
                  </a:lnTo>
                  <a:close/>
                  <a:moveTo>
                    <a:pt x="3588131" y="6854698"/>
                  </a:moveTo>
                  <a:lnTo>
                    <a:pt x="3515868" y="6854698"/>
                  </a:lnTo>
                  <a:lnTo>
                    <a:pt x="3515868" y="6830568"/>
                  </a:lnTo>
                  <a:lnTo>
                    <a:pt x="3588131" y="6830568"/>
                  </a:lnTo>
                  <a:close/>
                  <a:moveTo>
                    <a:pt x="3419475" y="6854698"/>
                  </a:moveTo>
                  <a:lnTo>
                    <a:pt x="3347720" y="6854698"/>
                  </a:lnTo>
                  <a:lnTo>
                    <a:pt x="3347720" y="6830568"/>
                  </a:lnTo>
                  <a:lnTo>
                    <a:pt x="3419983" y="6830568"/>
                  </a:lnTo>
                  <a:close/>
                  <a:moveTo>
                    <a:pt x="3250819" y="6854698"/>
                  </a:moveTo>
                  <a:lnTo>
                    <a:pt x="3178556" y="6854698"/>
                  </a:lnTo>
                  <a:lnTo>
                    <a:pt x="3178556" y="6830568"/>
                  </a:lnTo>
                  <a:lnTo>
                    <a:pt x="3250819" y="6830568"/>
                  </a:lnTo>
                  <a:close/>
                  <a:moveTo>
                    <a:pt x="3082163" y="6854698"/>
                  </a:moveTo>
                  <a:lnTo>
                    <a:pt x="3009900" y="6854698"/>
                  </a:lnTo>
                  <a:lnTo>
                    <a:pt x="3009900" y="6830568"/>
                  </a:lnTo>
                  <a:lnTo>
                    <a:pt x="3082163" y="6830568"/>
                  </a:lnTo>
                  <a:close/>
                  <a:moveTo>
                    <a:pt x="2913507" y="6854698"/>
                  </a:moveTo>
                  <a:lnTo>
                    <a:pt x="2841244" y="6854698"/>
                  </a:lnTo>
                  <a:lnTo>
                    <a:pt x="2841244" y="6830568"/>
                  </a:lnTo>
                  <a:lnTo>
                    <a:pt x="2913507" y="6830568"/>
                  </a:lnTo>
                  <a:close/>
                  <a:moveTo>
                    <a:pt x="2744851" y="6854698"/>
                  </a:moveTo>
                  <a:lnTo>
                    <a:pt x="2672588" y="6854698"/>
                  </a:lnTo>
                  <a:lnTo>
                    <a:pt x="2672588" y="6830568"/>
                  </a:lnTo>
                  <a:lnTo>
                    <a:pt x="2744851" y="6830568"/>
                  </a:lnTo>
                  <a:close/>
                  <a:moveTo>
                    <a:pt x="2576195" y="6854698"/>
                  </a:moveTo>
                  <a:lnTo>
                    <a:pt x="2503932" y="6854698"/>
                  </a:lnTo>
                  <a:lnTo>
                    <a:pt x="2503932" y="6830568"/>
                  </a:lnTo>
                  <a:lnTo>
                    <a:pt x="2576195" y="6830568"/>
                  </a:lnTo>
                  <a:close/>
                  <a:moveTo>
                    <a:pt x="2407539" y="6854698"/>
                  </a:moveTo>
                  <a:lnTo>
                    <a:pt x="2335530" y="6854698"/>
                  </a:lnTo>
                  <a:lnTo>
                    <a:pt x="2335530" y="6830568"/>
                  </a:lnTo>
                  <a:lnTo>
                    <a:pt x="2407793" y="6830568"/>
                  </a:lnTo>
                  <a:close/>
                  <a:moveTo>
                    <a:pt x="2238883" y="6854698"/>
                  </a:moveTo>
                  <a:lnTo>
                    <a:pt x="2166620" y="6854698"/>
                  </a:lnTo>
                  <a:lnTo>
                    <a:pt x="2166620" y="6830568"/>
                  </a:lnTo>
                  <a:lnTo>
                    <a:pt x="2238883" y="6830568"/>
                  </a:lnTo>
                  <a:close/>
                  <a:moveTo>
                    <a:pt x="2070227" y="6854698"/>
                  </a:moveTo>
                  <a:lnTo>
                    <a:pt x="1997964" y="6854698"/>
                  </a:lnTo>
                  <a:lnTo>
                    <a:pt x="1997964" y="6830568"/>
                  </a:lnTo>
                  <a:lnTo>
                    <a:pt x="2070227" y="6830568"/>
                  </a:lnTo>
                  <a:close/>
                  <a:moveTo>
                    <a:pt x="1901571" y="6854698"/>
                  </a:moveTo>
                  <a:lnTo>
                    <a:pt x="1829308" y="6854698"/>
                  </a:lnTo>
                  <a:lnTo>
                    <a:pt x="1829308" y="6830568"/>
                  </a:lnTo>
                  <a:lnTo>
                    <a:pt x="1901571" y="6830568"/>
                  </a:lnTo>
                  <a:close/>
                  <a:moveTo>
                    <a:pt x="1732915" y="6854698"/>
                  </a:moveTo>
                  <a:lnTo>
                    <a:pt x="1660652" y="6854698"/>
                  </a:lnTo>
                  <a:lnTo>
                    <a:pt x="1660652" y="6830568"/>
                  </a:lnTo>
                  <a:lnTo>
                    <a:pt x="1732915" y="6830568"/>
                  </a:lnTo>
                  <a:close/>
                  <a:moveTo>
                    <a:pt x="1564259" y="6854698"/>
                  </a:moveTo>
                  <a:lnTo>
                    <a:pt x="1491996" y="6854698"/>
                  </a:lnTo>
                  <a:lnTo>
                    <a:pt x="1491996" y="6830568"/>
                  </a:lnTo>
                  <a:lnTo>
                    <a:pt x="1564259" y="6830568"/>
                  </a:lnTo>
                  <a:close/>
                  <a:moveTo>
                    <a:pt x="1395603" y="6854698"/>
                  </a:moveTo>
                  <a:lnTo>
                    <a:pt x="1323340" y="6854698"/>
                  </a:lnTo>
                  <a:lnTo>
                    <a:pt x="1323340" y="6830568"/>
                  </a:lnTo>
                  <a:lnTo>
                    <a:pt x="1395603" y="6830568"/>
                  </a:lnTo>
                  <a:close/>
                  <a:moveTo>
                    <a:pt x="1226947" y="6854698"/>
                  </a:moveTo>
                  <a:lnTo>
                    <a:pt x="1154557" y="6854698"/>
                  </a:lnTo>
                  <a:lnTo>
                    <a:pt x="1154557" y="6830568"/>
                  </a:lnTo>
                  <a:lnTo>
                    <a:pt x="1226820" y="6830568"/>
                  </a:lnTo>
                  <a:close/>
                  <a:moveTo>
                    <a:pt x="1058291" y="6854698"/>
                  </a:moveTo>
                  <a:lnTo>
                    <a:pt x="985901" y="6854698"/>
                  </a:lnTo>
                  <a:lnTo>
                    <a:pt x="985901" y="6830568"/>
                  </a:lnTo>
                  <a:lnTo>
                    <a:pt x="1058164" y="6830568"/>
                  </a:lnTo>
                  <a:close/>
                  <a:moveTo>
                    <a:pt x="889635" y="6854698"/>
                  </a:moveTo>
                  <a:lnTo>
                    <a:pt x="817118" y="6854698"/>
                  </a:lnTo>
                  <a:lnTo>
                    <a:pt x="817118" y="6830568"/>
                  </a:lnTo>
                  <a:lnTo>
                    <a:pt x="889381" y="6830568"/>
                  </a:lnTo>
                  <a:close/>
                  <a:moveTo>
                    <a:pt x="720979" y="6854698"/>
                  </a:moveTo>
                  <a:lnTo>
                    <a:pt x="648462" y="6854698"/>
                  </a:lnTo>
                  <a:lnTo>
                    <a:pt x="648462" y="6830568"/>
                  </a:lnTo>
                  <a:lnTo>
                    <a:pt x="720725" y="6830568"/>
                  </a:lnTo>
                  <a:close/>
                  <a:moveTo>
                    <a:pt x="552323" y="6854698"/>
                  </a:moveTo>
                  <a:lnTo>
                    <a:pt x="479679" y="6854698"/>
                  </a:lnTo>
                  <a:lnTo>
                    <a:pt x="479679" y="6830568"/>
                  </a:lnTo>
                  <a:lnTo>
                    <a:pt x="551942" y="6830568"/>
                  </a:lnTo>
                  <a:close/>
                  <a:moveTo>
                    <a:pt x="383667" y="6854698"/>
                  </a:moveTo>
                  <a:lnTo>
                    <a:pt x="311023" y="6854698"/>
                  </a:lnTo>
                  <a:lnTo>
                    <a:pt x="311023" y="6830568"/>
                  </a:lnTo>
                  <a:lnTo>
                    <a:pt x="383286" y="6830568"/>
                  </a:lnTo>
                  <a:close/>
                  <a:moveTo>
                    <a:pt x="215011" y="6854698"/>
                  </a:moveTo>
                  <a:lnTo>
                    <a:pt x="142367" y="6854698"/>
                  </a:lnTo>
                  <a:lnTo>
                    <a:pt x="142367" y="6830568"/>
                  </a:lnTo>
                  <a:lnTo>
                    <a:pt x="214630" y="6830568"/>
                  </a:lnTo>
                  <a:close/>
                  <a:moveTo>
                    <a:pt x="46355" y="6854698"/>
                  </a:moveTo>
                  <a:lnTo>
                    <a:pt x="12065" y="6854698"/>
                  </a:lnTo>
                  <a:cubicBezTo>
                    <a:pt x="5461" y="6854698"/>
                    <a:pt x="0" y="6849364"/>
                    <a:pt x="0" y="6842633"/>
                  </a:cubicBezTo>
                  <a:lnTo>
                    <a:pt x="0" y="6804152"/>
                  </a:lnTo>
                  <a:lnTo>
                    <a:pt x="24130" y="6804152"/>
                  </a:lnTo>
                  <a:lnTo>
                    <a:pt x="24130" y="6842633"/>
                  </a:lnTo>
                  <a:lnTo>
                    <a:pt x="12065" y="6842633"/>
                  </a:lnTo>
                  <a:lnTo>
                    <a:pt x="12065" y="6830568"/>
                  </a:lnTo>
                  <a:lnTo>
                    <a:pt x="45847" y="6830568"/>
                  </a:lnTo>
                  <a:close/>
                  <a:moveTo>
                    <a:pt x="0" y="6709664"/>
                  </a:moveTo>
                  <a:lnTo>
                    <a:pt x="0" y="6637401"/>
                  </a:lnTo>
                  <a:lnTo>
                    <a:pt x="24130" y="6637401"/>
                  </a:lnTo>
                  <a:lnTo>
                    <a:pt x="24130" y="6709664"/>
                  </a:lnTo>
                  <a:close/>
                  <a:moveTo>
                    <a:pt x="0" y="6541008"/>
                  </a:moveTo>
                  <a:lnTo>
                    <a:pt x="0" y="6468745"/>
                  </a:lnTo>
                  <a:lnTo>
                    <a:pt x="24130" y="6468745"/>
                  </a:lnTo>
                  <a:lnTo>
                    <a:pt x="24130" y="6541008"/>
                  </a:lnTo>
                  <a:close/>
                  <a:moveTo>
                    <a:pt x="0" y="6372352"/>
                  </a:moveTo>
                  <a:lnTo>
                    <a:pt x="0" y="6300089"/>
                  </a:lnTo>
                  <a:lnTo>
                    <a:pt x="24130" y="6300089"/>
                  </a:lnTo>
                  <a:lnTo>
                    <a:pt x="24130" y="6372352"/>
                  </a:lnTo>
                  <a:close/>
                  <a:moveTo>
                    <a:pt x="0" y="6203696"/>
                  </a:moveTo>
                  <a:lnTo>
                    <a:pt x="0" y="6131433"/>
                  </a:lnTo>
                  <a:lnTo>
                    <a:pt x="24130" y="6131433"/>
                  </a:lnTo>
                  <a:lnTo>
                    <a:pt x="24130" y="6203696"/>
                  </a:lnTo>
                  <a:close/>
                  <a:moveTo>
                    <a:pt x="0" y="6035040"/>
                  </a:moveTo>
                  <a:lnTo>
                    <a:pt x="0" y="5962777"/>
                  </a:lnTo>
                  <a:lnTo>
                    <a:pt x="24130" y="5962777"/>
                  </a:lnTo>
                  <a:lnTo>
                    <a:pt x="24130" y="6035040"/>
                  </a:lnTo>
                  <a:close/>
                  <a:moveTo>
                    <a:pt x="0" y="5866130"/>
                  </a:moveTo>
                  <a:lnTo>
                    <a:pt x="0" y="5793867"/>
                  </a:lnTo>
                  <a:lnTo>
                    <a:pt x="24130" y="5793867"/>
                  </a:lnTo>
                  <a:lnTo>
                    <a:pt x="24130" y="5866130"/>
                  </a:lnTo>
                  <a:close/>
                  <a:moveTo>
                    <a:pt x="0" y="5697474"/>
                  </a:moveTo>
                  <a:lnTo>
                    <a:pt x="0" y="5625211"/>
                  </a:lnTo>
                  <a:lnTo>
                    <a:pt x="24130" y="5625211"/>
                  </a:lnTo>
                  <a:lnTo>
                    <a:pt x="24130" y="5697474"/>
                  </a:lnTo>
                  <a:close/>
                  <a:moveTo>
                    <a:pt x="0" y="5528818"/>
                  </a:moveTo>
                  <a:lnTo>
                    <a:pt x="0" y="5456555"/>
                  </a:lnTo>
                  <a:lnTo>
                    <a:pt x="24130" y="5456555"/>
                  </a:lnTo>
                  <a:lnTo>
                    <a:pt x="24130" y="5528818"/>
                  </a:lnTo>
                  <a:close/>
                  <a:moveTo>
                    <a:pt x="0" y="5360162"/>
                  </a:moveTo>
                  <a:lnTo>
                    <a:pt x="0" y="5287899"/>
                  </a:lnTo>
                  <a:lnTo>
                    <a:pt x="24130" y="5287899"/>
                  </a:lnTo>
                  <a:lnTo>
                    <a:pt x="24130" y="5360162"/>
                  </a:lnTo>
                  <a:close/>
                  <a:moveTo>
                    <a:pt x="0" y="5191506"/>
                  </a:moveTo>
                  <a:lnTo>
                    <a:pt x="0" y="5119243"/>
                  </a:lnTo>
                  <a:lnTo>
                    <a:pt x="24130" y="5119243"/>
                  </a:lnTo>
                  <a:lnTo>
                    <a:pt x="24130" y="5191506"/>
                  </a:lnTo>
                  <a:close/>
                  <a:moveTo>
                    <a:pt x="0" y="5022850"/>
                  </a:moveTo>
                  <a:lnTo>
                    <a:pt x="0" y="4950587"/>
                  </a:lnTo>
                  <a:lnTo>
                    <a:pt x="24130" y="4950587"/>
                  </a:lnTo>
                  <a:lnTo>
                    <a:pt x="24130" y="5022850"/>
                  </a:lnTo>
                  <a:close/>
                  <a:moveTo>
                    <a:pt x="0" y="4853940"/>
                  </a:moveTo>
                  <a:lnTo>
                    <a:pt x="0" y="4781677"/>
                  </a:lnTo>
                  <a:lnTo>
                    <a:pt x="24130" y="4781677"/>
                  </a:lnTo>
                  <a:lnTo>
                    <a:pt x="24130" y="4853940"/>
                  </a:lnTo>
                  <a:close/>
                  <a:moveTo>
                    <a:pt x="0" y="4685284"/>
                  </a:moveTo>
                  <a:lnTo>
                    <a:pt x="0" y="4613021"/>
                  </a:lnTo>
                  <a:lnTo>
                    <a:pt x="24130" y="4613021"/>
                  </a:lnTo>
                  <a:lnTo>
                    <a:pt x="24130" y="4685284"/>
                  </a:lnTo>
                  <a:close/>
                  <a:moveTo>
                    <a:pt x="0" y="4516628"/>
                  </a:moveTo>
                  <a:lnTo>
                    <a:pt x="0" y="4444365"/>
                  </a:lnTo>
                  <a:lnTo>
                    <a:pt x="24130" y="4444365"/>
                  </a:lnTo>
                  <a:lnTo>
                    <a:pt x="24130" y="4516628"/>
                  </a:lnTo>
                  <a:close/>
                  <a:moveTo>
                    <a:pt x="0" y="4347972"/>
                  </a:moveTo>
                  <a:lnTo>
                    <a:pt x="0" y="4275709"/>
                  </a:lnTo>
                  <a:lnTo>
                    <a:pt x="24130" y="4275709"/>
                  </a:lnTo>
                  <a:lnTo>
                    <a:pt x="24130" y="4347972"/>
                  </a:lnTo>
                  <a:close/>
                  <a:moveTo>
                    <a:pt x="0" y="4179316"/>
                  </a:moveTo>
                  <a:lnTo>
                    <a:pt x="0" y="4107053"/>
                  </a:lnTo>
                  <a:lnTo>
                    <a:pt x="24130" y="4107053"/>
                  </a:lnTo>
                  <a:lnTo>
                    <a:pt x="24130" y="4179316"/>
                  </a:lnTo>
                  <a:close/>
                  <a:moveTo>
                    <a:pt x="0" y="4010660"/>
                  </a:moveTo>
                  <a:lnTo>
                    <a:pt x="0" y="3938397"/>
                  </a:lnTo>
                  <a:lnTo>
                    <a:pt x="24130" y="3938397"/>
                  </a:lnTo>
                  <a:lnTo>
                    <a:pt x="24130" y="4010660"/>
                  </a:lnTo>
                  <a:close/>
                  <a:moveTo>
                    <a:pt x="0" y="3841750"/>
                  </a:moveTo>
                  <a:lnTo>
                    <a:pt x="0" y="3769360"/>
                  </a:lnTo>
                  <a:lnTo>
                    <a:pt x="24130" y="3769360"/>
                  </a:lnTo>
                  <a:lnTo>
                    <a:pt x="24130" y="3841623"/>
                  </a:lnTo>
                  <a:close/>
                  <a:moveTo>
                    <a:pt x="0" y="3673094"/>
                  </a:moveTo>
                  <a:lnTo>
                    <a:pt x="0" y="3600831"/>
                  </a:lnTo>
                  <a:lnTo>
                    <a:pt x="24130" y="3600831"/>
                  </a:lnTo>
                  <a:lnTo>
                    <a:pt x="24130" y="3673094"/>
                  </a:lnTo>
                  <a:close/>
                  <a:moveTo>
                    <a:pt x="0" y="3504438"/>
                  </a:moveTo>
                  <a:lnTo>
                    <a:pt x="0" y="3432175"/>
                  </a:lnTo>
                  <a:lnTo>
                    <a:pt x="24130" y="3432175"/>
                  </a:lnTo>
                  <a:lnTo>
                    <a:pt x="24130" y="3504438"/>
                  </a:lnTo>
                  <a:close/>
                  <a:moveTo>
                    <a:pt x="0" y="3335782"/>
                  </a:moveTo>
                  <a:lnTo>
                    <a:pt x="0" y="3263519"/>
                  </a:lnTo>
                  <a:lnTo>
                    <a:pt x="24130" y="3263519"/>
                  </a:lnTo>
                  <a:lnTo>
                    <a:pt x="24130" y="3335782"/>
                  </a:lnTo>
                  <a:close/>
                  <a:moveTo>
                    <a:pt x="0" y="3167126"/>
                  </a:moveTo>
                  <a:lnTo>
                    <a:pt x="0" y="3094863"/>
                  </a:lnTo>
                  <a:lnTo>
                    <a:pt x="24130" y="3094863"/>
                  </a:lnTo>
                  <a:lnTo>
                    <a:pt x="24130" y="3167126"/>
                  </a:lnTo>
                  <a:close/>
                  <a:moveTo>
                    <a:pt x="0" y="2998470"/>
                  </a:moveTo>
                  <a:lnTo>
                    <a:pt x="0" y="2926207"/>
                  </a:lnTo>
                  <a:lnTo>
                    <a:pt x="24130" y="2926207"/>
                  </a:lnTo>
                  <a:lnTo>
                    <a:pt x="24130" y="2998470"/>
                  </a:lnTo>
                  <a:close/>
                  <a:moveTo>
                    <a:pt x="0" y="2829814"/>
                  </a:moveTo>
                  <a:lnTo>
                    <a:pt x="0" y="2757170"/>
                  </a:lnTo>
                  <a:lnTo>
                    <a:pt x="24130" y="2757170"/>
                  </a:lnTo>
                  <a:lnTo>
                    <a:pt x="24130" y="2829433"/>
                  </a:lnTo>
                  <a:close/>
                  <a:moveTo>
                    <a:pt x="0" y="2661158"/>
                  </a:moveTo>
                  <a:lnTo>
                    <a:pt x="0" y="2588895"/>
                  </a:lnTo>
                  <a:lnTo>
                    <a:pt x="24130" y="2588895"/>
                  </a:lnTo>
                  <a:lnTo>
                    <a:pt x="24130" y="2661158"/>
                  </a:lnTo>
                  <a:close/>
                  <a:moveTo>
                    <a:pt x="0" y="2492502"/>
                  </a:moveTo>
                  <a:lnTo>
                    <a:pt x="0" y="2420239"/>
                  </a:lnTo>
                  <a:lnTo>
                    <a:pt x="24130" y="2420239"/>
                  </a:lnTo>
                  <a:lnTo>
                    <a:pt x="24130" y="2492502"/>
                  </a:lnTo>
                  <a:close/>
                  <a:moveTo>
                    <a:pt x="0" y="2323846"/>
                  </a:moveTo>
                  <a:lnTo>
                    <a:pt x="0" y="2251583"/>
                  </a:lnTo>
                  <a:lnTo>
                    <a:pt x="24130" y="2251583"/>
                  </a:lnTo>
                  <a:lnTo>
                    <a:pt x="24130" y="2323846"/>
                  </a:lnTo>
                  <a:close/>
                  <a:moveTo>
                    <a:pt x="0" y="2155190"/>
                  </a:moveTo>
                  <a:lnTo>
                    <a:pt x="0" y="2082927"/>
                  </a:lnTo>
                  <a:lnTo>
                    <a:pt x="24130" y="2082927"/>
                  </a:lnTo>
                  <a:lnTo>
                    <a:pt x="24130" y="2155190"/>
                  </a:lnTo>
                  <a:close/>
                  <a:moveTo>
                    <a:pt x="0" y="1986534"/>
                  </a:moveTo>
                  <a:lnTo>
                    <a:pt x="0" y="1914271"/>
                  </a:lnTo>
                  <a:lnTo>
                    <a:pt x="24130" y="1914271"/>
                  </a:lnTo>
                  <a:lnTo>
                    <a:pt x="24130" y="1986534"/>
                  </a:lnTo>
                  <a:close/>
                  <a:moveTo>
                    <a:pt x="0" y="1817878"/>
                  </a:moveTo>
                  <a:lnTo>
                    <a:pt x="0" y="1744980"/>
                  </a:lnTo>
                  <a:lnTo>
                    <a:pt x="24130" y="1744980"/>
                  </a:lnTo>
                  <a:lnTo>
                    <a:pt x="24130" y="1817243"/>
                  </a:lnTo>
                  <a:close/>
                  <a:moveTo>
                    <a:pt x="0" y="1648460"/>
                  </a:moveTo>
                  <a:lnTo>
                    <a:pt x="0" y="1576197"/>
                  </a:lnTo>
                  <a:lnTo>
                    <a:pt x="24130" y="1576197"/>
                  </a:lnTo>
                  <a:lnTo>
                    <a:pt x="24130" y="1648460"/>
                  </a:lnTo>
                  <a:close/>
                  <a:moveTo>
                    <a:pt x="0" y="1479804"/>
                  </a:moveTo>
                  <a:lnTo>
                    <a:pt x="0" y="1407541"/>
                  </a:lnTo>
                  <a:lnTo>
                    <a:pt x="24130" y="1407541"/>
                  </a:lnTo>
                  <a:lnTo>
                    <a:pt x="24130" y="1479804"/>
                  </a:lnTo>
                  <a:close/>
                  <a:moveTo>
                    <a:pt x="0" y="1311148"/>
                  </a:moveTo>
                  <a:lnTo>
                    <a:pt x="0" y="1238758"/>
                  </a:lnTo>
                  <a:lnTo>
                    <a:pt x="24130" y="1238758"/>
                  </a:lnTo>
                  <a:lnTo>
                    <a:pt x="24130" y="1311021"/>
                  </a:lnTo>
                  <a:close/>
                  <a:moveTo>
                    <a:pt x="0" y="1142365"/>
                  </a:moveTo>
                  <a:lnTo>
                    <a:pt x="0" y="1070102"/>
                  </a:lnTo>
                  <a:lnTo>
                    <a:pt x="24130" y="1070102"/>
                  </a:lnTo>
                  <a:lnTo>
                    <a:pt x="24130" y="1142365"/>
                  </a:lnTo>
                  <a:close/>
                  <a:moveTo>
                    <a:pt x="0" y="973709"/>
                  </a:moveTo>
                  <a:lnTo>
                    <a:pt x="0" y="901446"/>
                  </a:lnTo>
                  <a:lnTo>
                    <a:pt x="24130" y="901446"/>
                  </a:lnTo>
                  <a:lnTo>
                    <a:pt x="24130" y="973709"/>
                  </a:lnTo>
                  <a:close/>
                  <a:moveTo>
                    <a:pt x="0" y="805053"/>
                  </a:moveTo>
                  <a:lnTo>
                    <a:pt x="0" y="732663"/>
                  </a:lnTo>
                  <a:lnTo>
                    <a:pt x="24130" y="732663"/>
                  </a:lnTo>
                  <a:lnTo>
                    <a:pt x="24130" y="804926"/>
                  </a:lnTo>
                  <a:close/>
                  <a:moveTo>
                    <a:pt x="0" y="636270"/>
                  </a:moveTo>
                  <a:lnTo>
                    <a:pt x="0" y="564007"/>
                  </a:lnTo>
                  <a:lnTo>
                    <a:pt x="24130" y="564007"/>
                  </a:lnTo>
                  <a:lnTo>
                    <a:pt x="24130" y="636270"/>
                  </a:lnTo>
                  <a:close/>
                  <a:moveTo>
                    <a:pt x="0" y="467614"/>
                  </a:moveTo>
                  <a:lnTo>
                    <a:pt x="0" y="395224"/>
                  </a:lnTo>
                  <a:lnTo>
                    <a:pt x="24130" y="395224"/>
                  </a:lnTo>
                  <a:lnTo>
                    <a:pt x="24130" y="467487"/>
                  </a:lnTo>
                  <a:close/>
                  <a:moveTo>
                    <a:pt x="0" y="298831"/>
                  </a:moveTo>
                  <a:lnTo>
                    <a:pt x="0" y="226568"/>
                  </a:lnTo>
                  <a:lnTo>
                    <a:pt x="24130" y="226568"/>
                  </a:lnTo>
                  <a:lnTo>
                    <a:pt x="24130" y="298831"/>
                  </a:lnTo>
                  <a:close/>
                  <a:moveTo>
                    <a:pt x="0" y="130175"/>
                  </a:moveTo>
                  <a:lnTo>
                    <a:pt x="0" y="57912"/>
                  </a:lnTo>
                  <a:lnTo>
                    <a:pt x="24130" y="57912"/>
                  </a:lnTo>
                  <a:lnTo>
                    <a:pt x="24130" y="130175"/>
                  </a:lnTo>
                  <a:close/>
                  <a:moveTo>
                    <a:pt x="12065" y="0"/>
                  </a:moveTo>
                  <a:lnTo>
                    <a:pt x="84328" y="0"/>
                  </a:lnTo>
                  <a:lnTo>
                    <a:pt x="84328" y="24130"/>
                  </a:lnTo>
                  <a:lnTo>
                    <a:pt x="12065" y="24130"/>
                  </a:lnTo>
                  <a:close/>
                </a:path>
              </a:pathLst>
            </a:custGeom>
            <a:solidFill>
              <a:srgbClr val="000000"/>
            </a:solidFill>
          </p:spPr>
          <p:txBody>
            <a:bodyPr/>
            <a:lstStyle/>
            <a:p>
              <a:endParaRPr lang="zh-CN" altLang="en-US"/>
            </a:p>
          </p:txBody>
        </p:sp>
      </p:grpSp>
      <p:sp>
        <p:nvSpPr>
          <p:cNvPr id="24" name="文本框 23">
            <a:extLst>
              <a:ext uri="{FF2B5EF4-FFF2-40B4-BE49-F238E27FC236}">
                <a16:creationId xmlns:a16="http://schemas.microsoft.com/office/drawing/2014/main" id="{78785EE1-D8B0-798E-DF7E-4373D9130226}"/>
              </a:ext>
            </a:extLst>
          </p:cNvPr>
          <p:cNvSpPr txBox="1"/>
          <p:nvPr/>
        </p:nvSpPr>
        <p:spPr>
          <a:xfrm>
            <a:off x="27084" y="160805"/>
            <a:ext cx="325410" cy="276999"/>
          </a:xfrm>
          <a:prstGeom prst="rect">
            <a:avLst/>
          </a:prstGeom>
          <a:noFill/>
        </p:spPr>
        <p:txBody>
          <a:bodyPr wrap="none" lIns="0" tIns="0" rIns="0" bIns="0" rtlCol="0" anchor="t">
            <a:spAutoFit/>
          </a:bodyPr>
          <a:lstStyle/>
          <a:p>
            <a:pPr algn="l"/>
            <a:r>
              <a:rPr lang="en-US" altLang="zh-CN" dirty="0">
                <a:solidFill>
                  <a:schemeClr val="bg1"/>
                </a:solidFill>
              </a:rPr>
              <a:t>1.3</a:t>
            </a:r>
            <a:endParaRPr lang="zh-CN" altLang="en-US" dirty="0">
              <a:solidFill>
                <a:schemeClr val="bg1"/>
              </a:solidFill>
            </a:endParaRPr>
          </a:p>
        </p:txBody>
      </p:sp>
      <p:pic>
        <p:nvPicPr>
          <p:cNvPr id="25" name="图片 24">
            <a:extLst>
              <a:ext uri="{FF2B5EF4-FFF2-40B4-BE49-F238E27FC236}">
                <a16:creationId xmlns:a16="http://schemas.microsoft.com/office/drawing/2014/main" id="{3E51D7D9-6496-3812-2C56-A5F68C20B9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0090" y="2241290"/>
            <a:ext cx="1907573" cy="4238301"/>
          </a:xfrm>
          <a:prstGeom prst="rect">
            <a:avLst/>
          </a:prstGeom>
          <a:noFill/>
          <a:ln>
            <a:noFill/>
          </a:ln>
        </p:spPr>
      </p:pic>
      <p:pic>
        <p:nvPicPr>
          <p:cNvPr id="26" name="图片 25" descr="夜晚建筑亮着灯&#10;&#10;描述已自动生成">
            <a:extLst>
              <a:ext uri="{FF2B5EF4-FFF2-40B4-BE49-F238E27FC236}">
                <a16:creationId xmlns:a16="http://schemas.microsoft.com/office/drawing/2014/main" id="{33F7F19D-8FA2-7375-C013-76745997B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48" y="3158620"/>
            <a:ext cx="3885180" cy="1515089"/>
          </a:xfrm>
          <a:prstGeom prst="rect">
            <a:avLst/>
          </a:prstGeom>
        </p:spPr>
      </p:pic>
    </p:spTree>
    <p:extLst>
      <p:ext uri="{BB962C8B-B14F-4D97-AF65-F5344CB8AC3E}">
        <p14:creationId xmlns:p14="http://schemas.microsoft.com/office/powerpoint/2010/main" val="403340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9DBEE70-8386-3ADA-68CB-F275F967D992}"/>
              </a:ext>
            </a:extLst>
          </p:cNvPr>
          <p:cNvGrpSpPr/>
          <p:nvPr/>
        </p:nvGrpSpPr>
        <p:grpSpPr>
          <a:xfrm rot="5400000">
            <a:off x="4026497" y="-921251"/>
            <a:ext cx="4114543" cy="1235331"/>
            <a:chOff x="1768536" y="2312557"/>
            <a:chExt cx="3718560" cy="1116443"/>
          </a:xfrm>
        </p:grpSpPr>
        <p:sp>
          <p:nvSpPr>
            <p:cNvPr id="3" name="缺角矩形 2">
              <a:extLst>
                <a:ext uri="{FF2B5EF4-FFF2-40B4-BE49-F238E27FC236}">
                  <a16:creationId xmlns:a16="http://schemas.microsoft.com/office/drawing/2014/main" id="{D08A8BC6-0534-C862-0BF6-C6B8525EF751}"/>
                </a:ext>
              </a:extLst>
            </p:cNvPr>
            <p:cNvSpPr/>
            <p:nvPr/>
          </p:nvSpPr>
          <p:spPr>
            <a:xfrm>
              <a:off x="1768536" y="2312557"/>
              <a:ext cx="3718560" cy="1116443"/>
            </a:xfrm>
            <a:prstGeom prst="plaqu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缺角矩形 3">
              <a:extLst>
                <a:ext uri="{FF2B5EF4-FFF2-40B4-BE49-F238E27FC236}">
                  <a16:creationId xmlns:a16="http://schemas.microsoft.com/office/drawing/2014/main" id="{7AE6CFB5-5807-21DB-780F-4B576AB26087}"/>
                </a:ext>
              </a:extLst>
            </p:cNvPr>
            <p:cNvSpPr/>
            <p:nvPr/>
          </p:nvSpPr>
          <p:spPr>
            <a:xfrm>
              <a:off x="1813560" y="2357942"/>
              <a:ext cx="3627120" cy="1025672"/>
            </a:xfrm>
            <a:prstGeom prst="plaque">
              <a:avLst/>
            </a:prstGeom>
            <a:solidFill>
              <a:schemeClr val="accent1"/>
            </a:solidFill>
            <a:ln w="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a:extLst>
              <a:ext uri="{FF2B5EF4-FFF2-40B4-BE49-F238E27FC236}">
                <a16:creationId xmlns:a16="http://schemas.microsoft.com/office/drawing/2014/main" id="{41E55A3A-A2DB-F98E-F70B-67C51EEA81CB}"/>
              </a:ext>
            </a:extLst>
          </p:cNvPr>
          <p:cNvSpPr txBox="1"/>
          <p:nvPr/>
        </p:nvSpPr>
        <p:spPr>
          <a:xfrm>
            <a:off x="3444590" y="2319945"/>
            <a:ext cx="5302815" cy="923330"/>
          </a:xfrm>
          <a:prstGeom prst="rect">
            <a:avLst/>
          </a:prstGeom>
          <a:noFill/>
        </p:spPr>
        <p:txBody>
          <a:bodyPr wrap="square" lIns="0" tIns="0" rIns="0" bIns="0" rtlCol="0" anchor="t">
            <a:spAutoFit/>
          </a:bodyPr>
          <a:lstStyle/>
          <a:p>
            <a:pPr algn="ctr"/>
            <a:r>
              <a:rPr lang="zh-CN" altLang="en-US" sz="6000" dirty="0">
                <a:solidFill>
                  <a:schemeClr val="accent1"/>
                </a:solidFill>
                <a:latin typeface="+mj-ea"/>
                <a:ea typeface="+mj-ea"/>
              </a:rPr>
              <a:t>技术路线</a:t>
            </a:r>
          </a:p>
        </p:txBody>
      </p:sp>
      <p:sp>
        <p:nvSpPr>
          <p:cNvPr id="6" name="文本框 5">
            <a:extLst>
              <a:ext uri="{FF2B5EF4-FFF2-40B4-BE49-F238E27FC236}">
                <a16:creationId xmlns:a16="http://schemas.microsoft.com/office/drawing/2014/main" id="{725B1DA7-3879-292D-0D8E-5728C93F5A13}"/>
              </a:ext>
            </a:extLst>
          </p:cNvPr>
          <p:cNvSpPr txBox="1"/>
          <p:nvPr/>
        </p:nvSpPr>
        <p:spPr>
          <a:xfrm>
            <a:off x="4677255" y="3206725"/>
            <a:ext cx="2871028" cy="276999"/>
          </a:xfrm>
          <a:prstGeom prst="rect">
            <a:avLst/>
          </a:prstGeom>
          <a:noFill/>
        </p:spPr>
        <p:txBody>
          <a:bodyPr wrap="square" lIns="0" tIns="0" rIns="0" bIns="0" rtlCol="0" anchor="t">
            <a:spAutoFit/>
          </a:bodyPr>
          <a:lstStyle/>
          <a:p>
            <a:pPr algn="dist"/>
            <a:r>
              <a:rPr lang="en-US" altLang="zh-CN" dirty="0">
                <a:solidFill>
                  <a:schemeClr val="accent1"/>
                </a:solidFill>
                <a:latin typeface="+mn-ea"/>
              </a:rPr>
              <a:t>Relevant technical route</a:t>
            </a:r>
          </a:p>
        </p:txBody>
      </p:sp>
      <p:grpSp>
        <p:nvGrpSpPr>
          <p:cNvPr id="7" name="组合 6">
            <a:extLst>
              <a:ext uri="{FF2B5EF4-FFF2-40B4-BE49-F238E27FC236}">
                <a16:creationId xmlns:a16="http://schemas.microsoft.com/office/drawing/2014/main" id="{AEB9C3E8-3015-7620-764F-BC65E99DFE9E}"/>
              </a:ext>
            </a:extLst>
          </p:cNvPr>
          <p:cNvGrpSpPr/>
          <p:nvPr/>
        </p:nvGrpSpPr>
        <p:grpSpPr>
          <a:xfrm>
            <a:off x="9824920" y="1118909"/>
            <a:ext cx="2374129" cy="407908"/>
            <a:chOff x="8664212" y="2998449"/>
            <a:chExt cx="2374129" cy="407908"/>
          </a:xfrm>
        </p:grpSpPr>
        <p:cxnSp>
          <p:nvCxnSpPr>
            <p:cNvPr id="8" name="直接连接符 7">
              <a:extLst>
                <a:ext uri="{FF2B5EF4-FFF2-40B4-BE49-F238E27FC236}">
                  <a16:creationId xmlns:a16="http://schemas.microsoft.com/office/drawing/2014/main" id="{2FBCBB8A-F1ED-5053-B570-F7B31666E912}"/>
                </a:ext>
              </a:extLst>
            </p:cNvPr>
            <p:cNvCxnSpPr>
              <a:cxnSpLocks/>
              <a:stCxn id="13"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B6499EA-871E-646C-6C8E-BD4A0682E39C}"/>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D71B23D-04D9-74E0-5AB3-79816B1FBF2F}"/>
                </a:ext>
              </a:extLst>
            </p:cNvPr>
            <p:cNvCxnSpPr>
              <a:cxnSpLocks/>
              <a:stCxn id="13" idx="0"/>
              <a:endCxn id="12"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73EC0C70-1564-9B2C-CC9D-9F91983B48F9}"/>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2" name="任意多边形: 形状 11">
              <a:extLst>
                <a:ext uri="{FF2B5EF4-FFF2-40B4-BE49-F238E27FC236}">
                  <a16:creationId xmlns:a16="http://schemas.microsoft.com/office/drawing/2014/main" id="{1717DAD6-4F10-1F95-A86F-115BBE133567}"/>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13" name="弧形 12">
              <a:extLst>
                <a:ext uri="{FF2B5EF4-FFF2-40B4-BE49-F238E27FC236}">
                  <a16:creationId xmlns:a16="http://schemas.microsoft.com/office/drawing/2014/main" id="{41F7C0F5-45E9-E54D-7AC6-4A33462A61C9}"/>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14" name="弧形 13">
              <a:extLst>
                <a:ext uri="{FF2B5EF4-FFF2-40B4-BE49-F238E27FC236}">
                  <a16:creationId xmlns:a16="http://schemas.microsoft.com/office/drawing/2014/main" id="{3E03C73E-2F9E-59EF-CBAF-8C4290109D8D}"/>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grpSp>
        <p:nvGrpSpPr>
          <p:cNvPr id="15" name="组合 14">
            <a:extLst>
              <a:ext uri="{FF2B5EF4-FFF2-40B4-BE49-F238E27FC236}">
                <a16:creationId xmlns:a16="http://schemas.microsoft.com/office/drawing/2014/main" id="{FA8F2DA3-1F1B-C460-498D-7B8FBB91E163}"/>
              </a:ext>
            </a:extLst>
          </p:cNvPr>
          <p:cNvGrpSpPr/>
          <p:nvPr/>
        </p:nvGrpSpPr>
        <p:grpSpPr>
          <a:xfrm>
            <a:off x="-29260" y="1107736"/>
            <a:ext cx="2486206" cy="839708"/>
            <a:chOff x="2162311" y="2604590"/>
            <a:chExt cx="2486206" cy="839708"/>
          </a:xfrm>
        </p:grpSpPr>
        <p:cxnSp>
          <p:nvCxnSpPr>
            <p:cNvPr id="16" name="直接连接符 15">
              <a:extLst>
                <a:ext uri="{FF2B5EF4-FFF2-40B4-BE49-F238E27FC236}">
                  <a16:creationId xmlns:a16="http://schemas.microsoft.com/office/drawing/2014/main" id="{BB4B5645-A2FF-4D7E-0FD2-DD7FA7C71A1C}"/>
                </a:ext>
              </a:extLst>
            </p:cNvPr>
            <p:cNvCxnSpPr>
              <a:cxnSpLocks/>
            </p:cNvCxnSpPr>
            <p:nvPr/>
          </p:nvCxnSpPr>
          <p:spPr>
            <a:xfrm>
              <a:off x="3195320" y="3012498"/>
              <a:ext cx="1341120"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86FE5D-B0CF-9B1B-2351-6CAEC4ABB5F4}"/>
                </a:ext>
              </a:extLst>
            </p:cNvPr>
            <p:cNvCxnSpPr/>
            <p:nvPr/>
          </p:nvCxnSpPr>
          <p:spPr>
            <a:xfrm>
              <a:off x="2162311" y="2604590"/>
              <a:ext cx="1940638"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FA2A7C7B-FCB5-B031-9631-EDB6578B4476}"/>
                </a:ext>
              </a:extLst>
            </p:cNvPr>
            <p:cNvSpPr/>
            <p:nvPr/>
          </p:nvSpPr>
          <p:spPr>
            <a:xfrm flipH="1">
              <a:off x="4096135" y="2604591"/>
              <a:ext cx="203954" cy="407908"/>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cxnSp>
          <p:nvCxnSpPr>
            <p:cNvPr id="19" name="直接连接符 18">
              <a:extLst>
                <a:ext uri="{FF2B5EF4-FFF2-40B4-BE49-F238E27FC236}">
                  <a16:creationId xmlns:a16="http://schemas.microsoft.com/office/drawing/2014/main" id="{EF76A263-A174-6B50-D50B-FD7D18381E36}"/>
                </a:ext>
              </a:extLst>
            </p:cNvPr>
            <p:cNvCxnSpPr>
              <a:cxnSpLocks/>
            </p:cNvCxnSpPr>
            <p:nvPr/>
          </p:nvCxnSpPr>
          <p:spPr>
            <a:xfrm>
              <a:off x="4008120" y="323601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E62E1D9-8E40-2AC4-2EDE-00BDC6E787AD}"/>
                </a:ext>
              </a:extLst>
            </p:cNvPr>
            <p:cNvCxnSpPr>
              <a:cxnSpLocks/>
            </p:cNvCxnSpPr>
            <p:nvPr/>
          </p:nvCxnSpPr>
          <p:spPr>
            <a:xfrm>
              <a:off x="4008120" y="3444298"/>
              <a:ext cx="548643"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C9D06DD-B898-9845-399C-9EE1906224AE}"/>
                </a:ext>
              </a:extLst>
            </p:cNvPr>
            <p:cNvCxnSpPr>
              <a:cxnSpLocks/>
              <a:endCxn id="24" idx="0"/>
            </p:cNvCxnSpPr>
            <p:nvPr/>
          </p:nvCxnSpPr>
          <p:spPr>
            <a:xfrm flipV="1">
              <a:off x="3188210" y="2814377"/>
              <a:ext cx="656433"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F76D76B2-9662-58DA-BBE9-5A41B5BCFEDE}"/>
                </a:ext>
              </a:extLst>
            </p:cNvPr>
            <p:cNvSpPr/>
            <p:nvPr/>
          </p:nvSpPr>
          <p:spPr>
            <a:xfrm flipH="1">
              <a:off x="3649134"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3" name="任意多边形: 形状 22">
              <a:extLst>
                <a:ext uri="{FF2B5EF4-FFF2-40B4-BE49-F238E27FC236}">
                  <a16:creationId xmlns:a16="http://schemas.microsoft.com/office/drawing/2014/main" id="{B062FFD2-1D00-935B-02A0-56B48C7A638C}"/>
                </a:ext>
              </a:extLst>
            </p:cNvPr>
            <p:cNvSpPr/>
            <p:nvPr/>
          </p:nvSpPr>
          <p:spPr>
            <a:xfrm flipH="1">
              <a:off x="3754028"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4" name="任意多边形: 形状 23">
              <a:extLst>
                <a:ext uri="{FF2B5EF4-FFF2-40B4-BE49-F238E27FC236}">
                  <a16:creationId xmlns:a16="http://schemas.microsoft.com/office/drawing/2014/main" id="{817DA475-AFD2-9385-84E9-5DB1E67BDFB8}"/>
                </a:ext>
              </a:extLst>
            </p:cNvPr>
            <p:cNvSpPr/>
            <p:nvPr/>
          </p:nvSpPr>
          <p:spPr>
            <a:xfrm flipH="1">
              <a:off x="3844643" y="2604590"/>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5" name="弧形 24">
              <a:extLst>
                <a:ext uri="{FF2B5EF4-FFF2-40B4-BE49-F238E27FC236}">
                  <a16:creationId xmlns:a16="http://schemas.microsoft.com/office/drawing/2014/main" id="{421F3721-62FC-0866-7F55-787A64468E93}"/>
                </a:ext>
              </a:extLst>
            </p:cNvPr>
            <p:cNvSpPr/>
            <p:nvPr/>
          </p:nvSpPr>
          <p:spPr>
            <a:xfrm flipH="1">
              <a:off x="3096122"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6" name="弧形 25">
              <a:extLst>
                <a:ext uri="{FF2B5EF4-FFF2-40B4-BE49-F238E27FC236}">
                  <a16:creationId xmlns:a16="http://schemas.microsoft.com/office/drawing/2014/main" id="{52C67F4D-B309-7B81-3815-0B7201FD87D9}"/>
                </a:ext>
              </a:extLst>
            </p:cNvPr>
            <p:cNvSpPr/>
            <p:nvPr/>
          </p:nvSpPr>
          <p:spPr>
            <a:xfrm flipH="1">
              <a:off x="3201370"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7" name="弧形 26">
              <a:extLst>
                <a:ext uri="{FF2B5EF4-FFF2-40B4-BE49-F238E27FC236}">
                  <a16:creationId xmlns:a16="http://schemas.microsoft.com/office/drawing/2014/main" id="{134C98D8-1435-1EE9-9681-F6EA09955834}"/>
                </a:ext>
              </a:extLst>
            </p:cNvPr>
            <p:cNvSpPr/>
            <p:nvPr/>
          </p:nvSpPr>
          <p:spPr>
            <a:xfrm flipH="1">
              <a:off x="3306646" y="2814377"/>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28" name="任意多边形: 形状 27">
              <a:extLst>
                <a:ext uri="{FF2B5EF4-FFF2-40B4-BE49-F238E27FC236}">
                  <a16:creationId xmlns:a16="http://schemas.microsoft.com/office/drawing/2014/main" id="{6B2187CC-D0CF-64C9-2FDC-EA62D196CA4E}"/>
                </a:ext>
              </a:extLst>
            </p:cNvPr>
            <p:cNvSpPr/>
            <p:nvPr/>
          </p:nvSpPr>
          <p:spPr>
            <a:xfrm flipH="1">
              <a:off x="4536440"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29" name="任意多边形: 形状 28">
              <a:extLst>
                <a:ext uri="{FF2B5EF4-FFF2-40B4-BE49-F238E27FC236}">
                  <a16:creationId xmlns:a16="http://schemas.microsoft.com/office/drawing/2014/main" id="{8A886E7D-DDEB-3D2D-1373-28FAA3CAF3A2}"/>
                </a:ext>
              </a:extLst>
            </p:cNvPr>
            <p:cNvSpPr/>
            <p:nvPr/>
          </p:nvSpPr>
          <p:spPr>
            <a:xfrm flipH="1">
              <a:off x="4414202" y="3011863"/>
              <a:ext cx="112077" cy="224154"/>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0" name="任意多边形: 形状 29">
              <a:extLst>
                <a:ext uri="{FF2B5EF4-FFF2-40B4-BE49-F238E27FC236}">
                  <a16:creationId xmlns:a16="http://schemas.microsoft.com/office/drawing/2014/main" id="{F5656CE0-E2EB-5AC4-8C9A-4C908F6744ED}"/>
                </a:ext>
              </a:extLst>
            </p:cNvPr>
            <p:cNvSpPr/>
            <p:nvPr/>
          </p:nvSpPr>
          <p:spPr>
            <a:xfrm>
              <a:off x="3910012" y="3236017"/>
              <a:ext cx="103824" cy="207646"/>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grpSp>
      <p:grpSp>
        <p:nvGrpSpPr>
          <p:cNvPr id="31" name="组合 30">
            <a:extLst>
              <a:ext uri="{FF2B5EF4-FFF2-40B4-BE49-F238E27FC236}">
                <a16:creationId xmlns:a16="http://schemas.microsoft.com/office/drawing/2014/main" id="{80E0FB5A-92A4-9AE6-72A4-8DACB542F00A}"/>
              </a:ext>
            </a:extLst>
          </p:cNvPr>
          <p:cNvGrpSpPr/>
          <p:nvPr/>
        </p:nvGrpSpPr>
        <p:grpSpPr>
          <a:xfrm flipH="1">
            <a:off x="9767754" y="1631711"/>
            <a:ext cx="2374129" cy="407908"/>
            <a:chOff x="8664212" y="2998449"/>
            <a:chExt cx="2374129" cy="407908"/>
          </a:xfrm>
        </p:grpSpPr>
        <p:cxnSp>
          <p:nvCxnSpPr>
            <p:cNvPr id="32" name="直接连接符 31">
              <a:extLst>
                <a:ext uri="{FF2B5EF4-FFF2-40B4-BE49-F238E27FC236}">
                  <a16:creationId xmlns:a16="http://schemas.microsoft.com/office/drawing/2014/main" id="{BF79259A-A4AB-B02A-53CE-7CC236655AFB}"/>
                </a:ext>
              </a:extLst>
            </p:cNvPr>
            <p:cNvCxnSpPr>
              <a:cxnSpLocks/>
              <a:stCxn id="37" idx="2"/>
            </p:cNvCxnSpPr>
            <p:nvPr/>
          </p:nvCxnSpPr>
          <p:spPr>
            <a:xfrm>
              <a:off x="9802939" y="3406355"/>
              <a:ext cx="1235402" cy="2"/>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FAF666B-2681-6CC3-6F95-D5F4E913DD8A}"/>
                </a:ext>
              </a:extLst>
            </p:cNvPr>
            <p:cNvCxnSpPr>
              <a:cxnSpLocks/>
            </p:cNvCxnSpPr>
            <p:nvPr/>
          </p:nvCxnSpPr>
          <p:spPr>
            <a:xfrm>
              <a:off x="8664212" y="2998449"/>
              <a:ext cx="158981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8F80462-E5B0-B8A4-09F8-E8DEDA439581}"/>
                </a:ext>
              </a:extLst>
            </p:cNvPr>
            <p:cNvCxnSpPr>
              <a:cxnSpLocks/>
              <a:stCxn id="37" idx="0"/>
              <a:endCxn id="36" idx="0"/>
            </p:cNvCxnSpPr>
            <p:nvPr/>
          </p:nvCxnSpPr>
          <p:spPr>
            <a:xfrm>
              <a:off x="9802332" y="3208236"/>
              <a:ext cx="451692"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34">
              <a:extLst>
                <a:ext uri="{FF2B5EF4-FFF2-40B4-BE49-F238E27FC236}">
                  <a16:creationId xmlns:a16="http://schemas.microsoft.com/office/drawing/2014/main" id="{1D74AD13-9041-5A0F-0DFE-EC911EC3B36B}"/>
                </a:ext>
              </a:extLst>
            </p:cNvPr>
            <p:cNvSpPr/>
            <p:nvPr/>
          </p:nvSpPr>
          <p:spPr>
            <a:xfrm flipH="1">
              <a:off x="10151035"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6" name="任意多边形: 形状 35">
              <a:extLst>
                <a:ext uri="{FF2B5EF4-FFF2-40B4-BE49-F238E27FC236}">
                  <a16:creationId xmlns:a16="http://schemas.microsoft.com/office/drawing/2014/main" id="{A88E17C6-60F3-9378-E6DA-D58A0AF58DA3}"/>
                </a:ext>
              </a:extLst>
            </p:cNvPr>
            <p:cNvSpPr/>
            <p:nvPr/>
          </p:nvSpPr>
          <p:spPr>
            <a:xfrm flipH="1">
              <a:off x="10254024" y="2998449"/>
              <a:ext cx="104894" cy="209787"/>
            </a:xfrm>
            <a:custGeom>
              <a:avLst/>
              <a:gdLst>
                <a:gd name="connsiteX0" fmla="*/ 0 w 1280160"/>
                <a:gd name="connsiteY0" fmla="*/ 640080 h 1280160"/>
                <a:gd name="connsiteX1" fmla="*/ 640080 w 1280160"/>
                <a:gd name="connsiteY1" fmla="*/ 0 h 1280160"/>
                <a:gd name="connsiteX2" fmla="*/ 1280160 w 1280160"/>
                <a:gd name="connsiteY2" fmla="*/ 640080 h 1280160"/>
                <a:gd name="connsiteX3" fmla="*/ 640080 w 1280160"/>
                <a:gd name="connsiteY3" fmla="*/ 1280160 h 1280160"/>
                <a:gd name="connsiteX4" fmla="*/ 0 w 1280160"/>
                <a:gd name="connsiteY4" fmla="*/ 640080 h 1280160"/>
                <a:gd name="connsiteX0" fmla="*/ 1280160 w 1371600"/>
                <a:gd name="connsiteY0" fmla="*/ 640080 h 1280160"/>
                <a:gd name="connsiteX1" fmla="*/ 640080 w 1371600"/>
                <a:gd name="connsiteY1" fmla="*/ 1280160 h 1280160"/>
                <a:gd name="connsiteX2" fmla="*/ 0 w 1371600"/>
                <a:gd name="connsiteY2" fmla="*/ 640080 h 1280160"/>
                <a:gd name="connsiteX3" fmla="*/ 640080 w 1371600"/>
                <a:gd name="connsiteY3" fmla="*/ 0 h 1280160"/>
                <a:gd name="connsiteX4" fmla="*/ 1371600 w 1371600"/>
                <a:gd name="connsiteY4" fmla="*/ 731520 h 1280160"/>
                <a:gd name="connsiteX0" fmla="*/ 1280160 w 1280160"/>
                <a:gd name="connsiteY0" fmla="*/ 640080 h 1280160"/>
                <a:gd name="connsiteX1" fmla="*/ 640080 w 1280160"/>
                <a:gd name="connsiteY1" fmla="*/ 1280160 h 1280160"/>
                <a:gd name="connsiteX2" fmla="*/ 0 w 1280160"/>
                <a:gd name="connsiteY2" fmla="*/ 640080 h 1280160"/>
                <a:gd name="connsiteX3" fmla="*/ 640080 w 1280160"/>
                <a:gd name="connsiteY3" fmla="*/ 0 h 1280160"/>
                <a:gd name="connsiteX0" fmla="*/ 640080 w 640080"/>
                <a:gd name="connsiteY0" fmla="*/ 1280160 h 1280160"/>
                <a:gd name="connsiteX1" fmla="*/ 0 w 640080"/>
                <a:gd name="connsiteY1" fmla="*/ 640080 h 1280160"/>
                <a:gd name="connsiteX2" fmla="*/ 640080 w 640080"/>
                <a:gd name="connsiteY2" fmla="*/ 0 h 1280160"/>
              </a:gdLst>
              <a:ahLst/>
              <a:cxnLst>
                <a:cxn ang="0">
                  <a:pos x="connsiteX0" y="connsiteY0"/>
                </a:cxn>
                <a:cxn ang="0">
                  <a:pos x="connsiteX1" y="connsiteY1"/>
                </a:cxn>
                <a:cxn ang="0">
                  <a:pos x="connsiteX2" y="connsiteY2"/>
                </a:cxn>
              </a:cxnLst>
              <a:rect l="l" t="t" r="r" b="b"/>
              <a:pathLst>
                <a:path w="640080" h="1280160">
                  <a:moveTo>
                    <a:pt x="640080" y="1280160"/>
                  </a:moveTo>
                  <a:cubicBezTo>
                    <a:pt x="286574" y="1280160"/>
                    <a:pt x="0" y="993586"/>
                    <a:pt x="0" y="640080"/>
                  </a:cubicBezTo>
                  <a:cubicBezTo>
                    <a:pt x="0" y="286574"/>
                    <a:pt x="286574" y="0"/>
                    <a:pt x="640080" y="0"/>
                  </a:cubicBezTo>
                </a:path>
              </a:pathLst>
            </a:custGeom>
            <a:noFill/>
            <a:ln w="127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Hanson"/>
                <a:ea typeface="思源黑体 CN Normal"/>
                <a:cs typeface="+mn-cs"/>
              </a:endParaRPr>
            </a:p>
          </p:txBody>
        </p:sp>
        <p:sp>
          <p:nvSpPr>
            <p:cNvPr id="37" name="弧形 36">
              <a:extLst>
                <a:ext uri="{FF2B5EF4-FFF2-40B4-BE49-F238E27FC236}">
                  <a16:creationId xmlns:a16="http://schemas.microsoft.com/office/drawing/2014/main" id="{3EDDE418-47B6-D8B0-87DA-79382A558527}"/>
                </a:ext>
              </a:extLst>
            </p:cNvPr>
            <p:cNvSpPr/>
            <p:nvPr/>
          </p:nvSpPr>
          <p:spPr>
            <a:xfrm flipH="1">
              <a:off x="9703271"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sp>
          <p:nvSpPr>
            <p:cNvPr id="38" name="弧形 37">
              <a:extLst>
                <a:ext uri="{FF2B5EF4-FFF2-40B4-BE49-F238E27FC236}">
                  <a16:creationId xmlns:a16="http://schemas.microsoft.com/office/drawing/2014/main" id="{5D0AE283-3245-1792-2582-5BC01DC31DD5}"/>
                </a:ext>
              </a:extLst>
            </p:cNvPr>
            <p:cNvSpPr/>
            <p:nvPr/>
          </p:nvSpPr>
          <p:spPr>
            <a:xfrm flipH="1">
              <a:off x="9808547" y="3208236"/>
              <a:ext cx="198121" cy="198121"/>
            </a:xfrm>
            <a:prstGeom prst="arc">
              <a:avLst>
                <a:gd name="adj1" fmla="val 16200000"/>
                <a:gd name="adj2" fmla="val 5421095"/>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Hanson"/>
                <a:ea typeface="思源黑体 CN Normal"/>
                <a:cs typeface="+mn-cs"/>
              </a:endParaRPr>
            </a:p>
          </p:txBody>
        </p:sp>
      </p:grpSp>
      <p:sp>
        <p:nvSpPr>
          <p:cNvPr id="39" name="任意多边形: 形状 38">
            <a:extLst>
              <a:ext uri="{FF2B5EF4-FFF2-40B4-BE49-F238E27FC236}">
                <a16:creationId xmlns:a16="http://schemas.microsoft.com/office/drawing/2014/main" id="{08D06856-F364-0D04-2C5C-93CE9784309F}"/>
              </a:ext>
            </a:extLst>
          </p:cNvPr>
          <p:cNvSpPr/>
          <p:nvPr/>
        </p:nvSpPr>
        <p:spPr>
          <a:xfrm flipH="1">
            <a:off x="6021508" y="5279990"/>
            <a:ext cx="226920" cy="96323"/>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0" name="任意多边形: 形状 39">
            <a:extLst>
              <a:ext uri="{FF2B5EF4-FFF2-40B4-BE49-F238E27FC236}">
                <a16:creationId xmlns:a16="http://schemas.microsoft.com/office/drawing/2014/main" id="{25976344-FDC4-1597-67A8-C41D64FAC073}"/>
              </a:ext>
            </a:extLst>
          </p:cNvPr>
          <p:cNvSpPr/>
          <p:nvPr/>
        </p:nvSpPr>
        <p:spPr>
          <a:xfrm flipH="1">
            <a:off x="6653122" y="4482855"/>
            <a:ext cx="226920" cy="96943"/>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1" name="任意多边形: 形状 40">
            <a:extLst>
              <a:ext uri="{FF2B5EF4-FFF2-40B4-BE49-F238E27FC236}">
                <a16:creationId xmlns:a16="http://schemas.microsoft.com/office/drawing/2014/main" id="{8F577CBB-16B9-98CA-6AA1-21E32BB6FDCC}"/>
              </a:ext>
            </a:extLst>
          </p:cNvPr>
          <p:cNvSpPr/>
          <p:nvPr/>
        </p:nvSpPr>
        <p:spPr>
          <a:xfrm flipH="1">
            <a:off x="5389032" y="4827519"/>
            <a:ext cx="227781" cy="97346"/>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2" name="任意多边形: 形状 41">
            <a:extLst>
              <a:ext uri="{FF2B5EF4-FFF2-40B4-BE49-F238E27FC236}">
                <a16:creationId xmlns:a16="http://schemas.microsoft.com/office/drawing/2014/main" id="{441CF953-FB7C-00C8-4F83-3F2AD1E644CB}"/>
              </a:ext>
            </a:extLst>
          </p:cNvPr>
          <p:cNvSpPr/>
          <p:nvPr/>
        </p:nvSpPr>
        <p:spPr>
          <a:xfrm flipH="1">
            <a:off x="7907455" y="5344175"/>
            <a:ext cx="345478" cy="164552"/>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3" name="任意多边形: 形状 42">
            <a:extLst>
              <a:ext uri="{FF2B5EF4-FFF2-40B4-BE49-F238E27FC236}">
                <a16:creationId xmlns:a16="http://schemas.microsoft.com/office/drawing/2014/main" id="{A4C4C80B-9B3D-80F4-1722-D489A2272BF1}"/>
              </a:ext>
            </a:extLst>
          </p:cNvPr>
          <p:cNvSpPr/>
          <p:nvPr/>
        </p:nvSpPr>
        <p:spPr>
          <a:xfrm flipH="1">
            <a:off x="7284736" y="5335999"/>
            <a:ext cx="117374" cy="80627"/>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4" name="任意多边形: 形状 43">
            <a:extLst>
              <a:ext uri="{FF2B5EF4-FFF2-40B4-BE49-F238E27FC236}">
                <a16:creationId xmlns:a16="http://schemas.microsoft.com/office/drawing/2014/main" id="{1C29A885-CC3E-8C64-2770-69A925856C88}"/>
              </a:ext>
            </a:extLst>
          </p:cNvPr>
          <p:cNvSpPr/>
          <p:nvPr/>
        </p:nvSpPr>
        <p:spPr>
          <a:xfrm flipH="1">
            <a:off x="3670359" y="5245364"/>
            <a:ext cx="159433" cy="69253"/>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5" name="任意多边形: 形状 44">
            <a:extLst>
              <a:ext uri="{FF2B5EF4-FFF2-40B4-BE49-F238E27FC236}">
                <a16:creationId xmlns:a16="http://schemas.microsoft.com/office/drawing/2014/main" id="{93D09E62-69F8-F95A-F346-DE35CCD57B9B}"/>
              </a:ext>
            </a:extLst>
          </p:cNvPr>
          <p:cNvSpPr/>
          <p:nvPr/>
        </p:nvSpPr>
        <p:spPr>
          <a:xfrm flipH="1">
            <a:off x="7738212" y="4253713"/>
            <a:ext cx="302834" cy="133796"/>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6" name="任意多边形: 形状 45">
            <a:extLst>
              <a:ext uri="{FF2B5EF4-FFF2-40B4-BE49-F238E27FC236}">
                <a16:creationId xmlns:a16="http://schemas.microsoft.com/office/drawing/2014/main" id="{1DA87F5B-4495-7771-09C3-D21A37DB0975}"/>
              </a:ext>
            </a:extLst>
          </p:cNvPr>
          <p:cNvSpPr/>
          <p:nvPr/>
        </p:nvSpPr>
        <p:spPr>
          <a:xfrm flipH="1">
            <a:off x="4757418" y="5236941"/>
            <a:ext cx="227782" cy="96461"/>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sp>
        <p:nvSpPr>
          <p:cNvPr id="47" name="任意多边形: 形状 46">
            <a:extLst>
              <a:ext uri="{FF2B5EF4-FFF2-40B4-BE49-F238E27FC236}">
                <a16:creationId xmlns:a16="http://schemas.microsoft.com/office/drawing/2014/main" id="{FD685553-5D3F-C47E-66BB-3791F6D2EF69}"/>
              </a:ext>
            </a:extLst>
          </p:cNvPr>
          <p:cNvSpPr/>
          <p:nvPr/>
        </p:nvSpPr>
        <p:spPr>
          <a:xfrm flipH="1">
            <a:off x="4199937" y="5177702"/>
            <a:ext cx="117374" cy="82183"/>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tx1">
              <a:lumMod val="75000"/>
              <a:lumOff val="25000"/>
            </a:schemeClr>
          </a:solidFill>
          <a:ln w="24924" cap="flat">
            <a:noFill/>
            <a:prstDash val="solid"/>
            <a:miter/>
          </a:ln>
        </p:spPr>
        <p:txBody>
          <a:bodyPr rtlCol="0" anchor="ctr">
            <a:spAutoFit/>
          </a:bodyPr>
          <a:lstStyle/>
          <a:p>
            <a:endParaRPr lang="zh-CN" altLang="en-US">
              <a:solidFill>
                <a:schemeClr val="tx1">
                  <a:lumMod val="85000"/>
                  <a:lumOff val="15000"/>
                </a:schemeClr>
              </a:solidFill>
            </a:endParaRPr>
          </a:p>
        </p:txBody>
      </p:sp>
      <p:grpSp>
        <p:nvGrpSpPr>
          <p:cNvPr id="48" name="组合 47">
            <a:extLst>
              <a:ext uri="{FF2B5EF4-FFF2-40B4-BE49-F238E27FC236}">
                <a16:creationId xmlns:a16="http://schemas.microsoft.com/office/drawing/2014/main" id="{815F89BC-C5D0-0AE5-CA2A-3371FCA36A82}"/>
              </a:ext>
            </a:extLst>
          </p:cNvPr>
          <p:cNvGrpSpPr/>
          <p:nvPr/>
        </p:nvGrpSpPr>
        <p:grpSpPr>
          <a:xfrm rot="11700000">
            <a:off x="8086544" y="2854989"/>
            <a:ext cx="385099" cy="404787"/>
            <a:chOff x="6126270" y="3945267"/>
            <a:chExt cx="1035730" cy="1088680"/>
          </a:xfrm>
          <a:solidFill>
            <a:srgbClr val="A60000"/>
          </a:solidFill>
        </p:grpSpPr>
        <p:sp>
          <p:nvSpPr>
            <p:cNvPr id="49" name="任意多边形: 形状 48">
              <a:extLst>
                <a:ext uri="{FF2B5EF4-FFF2-40B4-BE49-F238E27FC236}">
                  <a16:creationId xmlns:a16="http://schemas.microsoft.com/office/drawing/2014/main" id="{13F389EB-0B4E-136F-9170-29C4D0180DC6}"/>
                </a:ext>
              </a:extLst>
            </p:cNvPr>
            <p:cNvSpPr/>
            <p:nvPr/>
          </p:nvSpPr>
          <p:spPr>
            <a:xfrm>
              <a:off x="6651889" y="3945267"/>
              <a:ext cx="9377" cy="7999"/>
            </a:xfrm>
            <a:custGeom>
              <a:avLst/>
              <a:gdLst>
                <a:gd name="connsiteX0" fmla="*/ 510 w 9377"/>
                <a:gd name="connsiteY0" fmla="*/ 1650 h 7999"/>
                <a:gd name="connsiteX1" fmla="*/ 8921 w 9377"/>
                <a:gd name="connsiteY1" fmla="*/ 6308 h 7999"/>
                <a:gd name="connsiteX2" fmla="*/ 510 w 9377"/>
                <a:gd name="connsiteY2" fmla="*/ 1650 h 7999"/>
              </a:gdLst>
              <a:ahLst/>
              <a:cxnLst>
                <a:cxn ang="0">
                  <a:pos x="connsiteX0" y="connsiteY0"/>
                </a:cxn>
                <a:cxn ang="0">
                  <a:pos x="connsiteX1" y="connsiteY1"/>
                </a:cxn>
                <a:cxn ang="0">
                  <a:pos x="connsiteX2" y="connsiteY2"/>
                </a:cxn>
              </a:cxnLst>
              <a:rect l="l" t="t" r="r" b="b"/>
              <a:pathLst>
                <a:path w="9377" h="7999">
                  <a:moveTo>
                    <a:pt x="510" y="1650"/>
                  </a:moveTo>
                  <a:cubicBezTo>
                    <a:pt x="3325" y="-2371"/>
                    <a:pt x="11367" y="1650"/>
                    <a:pt x="8921" y="6308"/>
                  </a:cubicBezTo>
                  <a:cubicBezTo>
                    <a:pt x="6039" y="10396"/>
                    <a:pt x="-2104" y="6375"/>
                    <a:pt x="510" y="1650"/>
                  </a:cubicBezTo>
                  <a:close/>
                </a:path>
              </a:pathLst>
            </a:custGeom>
            <a:grpFill/>
            <a:ln w="3349" cap="flat">
              <a:noFill/>
              <a:prstDash val="solid"/>
              <a:miter/>
            </a:ln>
          </p:spPr>
          <p:txBody>
            <a:bodyPr rtlCol="0" anchor="ctr">
              <a:spAutoFit/>
            </a:bodyPr>
            <a:lstStyle/>
            <a:p>
              <a:endParaRPr lang="zh-CN" altLang="en-US"/>
            </a:p>
          </p:txBody>
        </p:sp>
        <p:sp>
          <p:nvSpPr>
            <p:cNvPr id="50" name="任意多边形: 形状 49">
              <a:extLst>
                <a:ext uri="{FF2B5EF4-FFF2-40B4-BE49-F238E27FC236}">
                  <a16:creationId xmlns:a16="http://schemas.microsoft.com/office/drawing/2014/main" id="{5601314C-E146-0CFC-CB19-EC694B760293}"/>
                </a:ext>
              </a:extLst>
            </p:cNvPr>
            <p:cNvSpPr/>
            <p:nvPr/>
          </p:nvSpPr>
          <p:spPr>
            <a:xfrm>
              <a:off x="6136677" y="3948760"/>
              <a:ext cx="948234" cy="1085187"/>
            </a:xfrm>
            <a:custGeom>
              <a:avLst/>
              <a:gdLst>
                <a:gd name="connsiteX0" fmla="*/ 497392 w 948234"/>
                <a:gd name="connsiteY0" fmla="*/ 0 h 1085187"/>
                <a:gd name="connsiteX1" fmla="*/ 502485 w 948234"/>
                <a:gd name="connsiteY1" fmla="*/ 2212 h 1085187"/>
                <a:gd name="connsiteX2" fmla="*/ 518101 w 948234"/>
                <a:gd name="connsiteY2" fmla="*/ 15348 h 1085187"/>
                <a:gd name="connsiteX3" fmla="*/ 644299 w 948234"/>
                <a:gd name="connsiteY3" fmla="*/ 20374 h 1085187"/>
                <a:gd name="connsiteX4" fmla="*/ 671107 w 948234"/>
                <a:gd name="connsiteY4" fmla="*/ 13471 h 1085187"/>
                <a:gd name="connsiteX5" fmla="*/ 681428 w 948234"/>
                <a:gd name="connsiteY5" fmla="*/ 25166 h 1085187"/>
                <a:gd name="connsiteX6" fmla="*/ 744494 w 948234"/>
                <a:gd name="connsiteY6" fmla="*/ 39542 h 1085187"/>
                <a:gd name="connsiteX7" fmla="*/ 831218 w 948234"/>
                <a:gd name="connsiteY7" fmla="*/ 64071 h 1085187"/>
                <a:gd name="connsiteX8" fmla="*/ 842075 w 948234"/>
                <a:gd name="connsiteY8" fmla="*/ 49226 h 1085187"/>
                <a:gd name="connsiteX9" fmla="*/ 871899 w 948234"/>
                <a:gd name="connsiteY9" fmla="*/ 83306 h 1085187"/>
                <a:gd name="connsiteX10" fmla="*/ 907956 w 948234"/>
                <a:gd name="connsiteY10" fmla="*/ 83440 h 1085187"/>
                <a:gd name="connsiteX11" fmla="*/ 929168 w 948234"/>
                <a:gd name="connsiteY11" fmla="*/ 124355 h 1085187"/>
                <a:gd name="connsiteX12" fmla="*/ 948235 w 948234"/>
                <a:gd name="connsiteY12" fmla="*/ 175257 h 1085187"/>
                <a:gd name="connsiteX13" fmla="*/ 933356 w 948234"/>
                <a:gd name="connsiteY13" fmla="*/ 198413 h 1085187"/>
                <a:gd name="connsiteX14" fmla="*/ 941365 w 948234"/>
                <a:gd name="connsiteY14" fmla="*/ 230314 h 1085187"/>
                <a:gd name="connsiteX15" fmla="*/ 913518 w 948234"/>
                <a:gd name="connsiteY15" fmla="*/ 317440 h 1085187"/>
                <a:gd name="connsiteX16" fmla="*/ 901857 w 948234"/>
                <a:gd name="connsiteY16" fmla="*/ 282322 h 1085187"/>
                <a:gd name="connsiteX17" fmla="*/ 876691 w 948234"/>
                <a:gd name="connsiteY17" fmla="*/ 297535 h 1085187"/>
                <a:gd name="connsiteX18" fmla="*/ 818853 w 948234"/>
                <a:gd name="connsiteY18" fmla="*/ 234335 h 1085187"/>
                <a:gd name="connsiteX19" fmla="*/ 736552 w 948234"/>
                <a:gd name="connsiteY19" fmla="*/ 174218 h 1085187"/>
                <a:gd name="connsiteX20" fmla="*/ 682434 w 948234"/>
                <a:gd name="connsiteY20" fmla="*/ 159441 h 1085187"/>
                <a:gd name="connsiteX21" fmla="*/ 625098 w 948234"/>
                <a:gd name="connsiteY21" fmla="*/ 149924 h 1085187"/>
                <a:gd name="connsiteX22" fmla="*/ 590214 w 948234"/>
                <a:gd name="connsiteY22" fmla="*/ 134878 h 1085187"/>
                <a:gd name="connsiteX23" fmla="*/ 567562 w 948234"/>
                <a:gd name="connsiteY23" fmla="*/ 145299 h 1085187"/>
                <a:gd name="connsiteX24" fmla="*/ 573627 w 948234"/>
                <a:gd name="connsiteY24" fmla="*/ 135481 h 1085187"/>
                <a:gd name="connsiteX25" fmla="*/ 517397 w 948234"/>
                <a:gd name="connsiteY25" fmla="*/ 149388 h 1085187"/>
                <a:gd name="connsiteX26" fmla="*/ 523999 w 948234"/>
                <a:gd name="connsiteY26" fmla="*/ 135380 h 1085187"/>
                <a:gd name="connsiteX27" fmla="*/ 435867 w 948234"/>
                <a:gd name="connsiteY27" fmla="*/ 167416 h 1085187"/>
                <a:gd name="connsiteX28" fmla="*/ 455605 w 948234"/>
                <a:gd name="connsiteY28" fmla="*/ 143456 h 1085187"/>
                <a:gd name="connsiteX29" fmla="*/ 391467 w 948234"/>
                <a:gd name="connsiteY29" fmla="*/ 180954 h 1085187"/>
                <a:gd name="connsiteX30" fmla="*/ 380810 w 948234"/>
                <a:gd name="connsiteY30" fmla="*/ 194626 h 1085187"/>
                <a:gd name="connsiteX31" fmla="*/ 371897 w 948234"/>
                <a:gd name="connsiteY31" fmla="*/ 177536 h 1085187"/>
                <a:gd name="connsiteX32" fmla="*/ 369082 w 948234"/>
                <a:gd name="connsiteY32" fmla="*/ 197943 h 1085187"/>
                <a:gd name="connsiteX33" fmla="*/ 364659 w 948234"/>
                <a:gd name="connsiteY33" fmla="*/ 189097 h 1085187"/>
                <a:gd name="connsiteX34" fmla="*/ 294087 w 948234"/>
                <a:gd name="connsiteY34" fmla="*/ 230180 h 1085187"/>
                <a:gd name="connsiteX35" fmla="*/ 283162 w 948234"/>
                <a:gd name="connsiteY35" fmla="*/ 266036 h 1085187"/>
                <a:gd name="connsiteX36" fmla="*/ 268317 w 948234"/>
                <a:gd name="connsiteY36" fmla="*/ 246835 h 1085187"/>
                <a:gd name="connsiteX37" fmla="*/ 210613 w 948234"/>
                <a:gd name="connsiteY37" fmla="*/ 316535 h 1085187"/>
                <a:gd name="connsiteX38" fmla="*/ 199723 w 948234"/>
                <a:gd name="connsiteY38" fmla="*/ 357551 h 1085187"/>
                <a:gd name="connsiteX39" fmla="*/ 207999 w 948234"/>
                <a:gd name="connsiteY39" fmla="*/ 327191 h 1085187"/>
                <a:gd name="connsiteX40" fmla="*/ 178042 w 948234"/>
                <a:gd name="connsiteY40" fmla="*/ 368543 h 1085187"/>
                <a:gd name="connsiteX41" fmla="*/ 189770 w 948234"/>
                <a:gd name="connsiteY41" fmla="*/ 408219 h 1085187"/>
                <a:gd name="connsiteX42" fmla="*/ 180823 w 948234"/>
                <a:gd name="connsiteY42" fmla="*/ 405906 h 1085187"/>
                <a:gd name="connsiteX43" fmla="*/ 150329 w 948234"/>
                <a:gd name="connsiteY43" fmla="*/ 426482 h 1085187"/>
                <a:gd name="connsiteX44" fmla="*/ 166548 w 948234"/>
                <a:gd name="connsiteY44" fmla="*/ 425309 h 1085187"/>
                <a:gd name="connsiteX45" fmla="*/ 159477 w 948234"/>
                <a:gd name="connsiteY45" fmla="*/ 466425 h 1085187"/>
                <a:gd name="connsiteX46" fmla="*/ 151736 w 948234"/>
                <a:gd name="connsiteY46" fmla="*/ 550234 h 1085187"/>
                <a:gd name="connsiteX47" fmla="*/ 131965 w 948234"/>
                <a:gd name="connsiteY47" fmla="*/ 572384 h 1085187"/>
                <a:gd name="connsiteX48" fmla="*/ 154115 w 948234"/>
                <a:gd name="connsiteY48" fmla="*/ 602777 h 1085187"/>
                <a:gd name="connsiteX49" fmla="*/ 132837 w 948234"/>
                <a:gd name="connsiteY49" fmla="*/ 585888 h 1085187"/>
                <a:gd name="connsiteX50" fmla="*/ 145101 w 948234"/>
                <a:gd name="connsiteY50" fmla="*/ 604922 h 1085187"/>
                <a:gd name="connsiteX51" fmla="*/ 153043 w 948234"/>
                <a:gd name="connsiteY51" fmla="*/ 627106 h 1085187"/>
                <a:gd name="connsiteX52" fmla="*/ 137427 w 948234"/>
                <a:gd name="connsiteY52" fmla="*/ 619398 h 1085187"/>
                <a:gd name="connsiteX53" fmla="*/ 162191 w 948234"/>
                <a:gd name="connsiteY53" fmla="*/ 738191 h 1085187"/>
                <a:gd name="connsiteX54" fmla="*/ 232160 w 948234"/>
                <a:gd name="connsiteY54" fmla="*/ 847802 h 1085187"/>
                <a:gd name="connsiteX55" fmla="*/ 347334 w 948234"/>
                <a:gd name="connsiteY55" fmla="*/ 940357 h 1085187"/>
                <a:gd name="connsiteX56" fmla="*/ 440458 w 948234"/>
                <a:gd name="connsiteY56" fmla="*/ 978726 h 1085187"/>
                <a:gd name="connsiteX57" fmla="*/ 426183 w 948234"/>
                <a:gd name="connsiteY57" fmla="*/ 984154 h 1085187"/>
                <a:gd name="connsiteX58" fmla="*/ 489818 w 948234"/>
                <a:gd name="connsiteY58" fmla="*/ 997893 h 1085187"/>
                <a:gd name="connsiteX59" fmla="*/ 522893 w 948234"/>
                <a:gd name="connsiteY59" fmla="*/ 981105 h 1085187"/>
                <a:gd name="connsiteX60" fmla="*/ 515923 w 948234"/>
                <a:gd name="connsiteY60" fmla="*/ 1000072 h 1085187"/>
                <a:gd name="connsiteX61" fmla="*/ 655559 w 948234"/>
                <a:gd name="connsiteY61" fmla="*/ 1000340 h 1085187"/>
                <a:gd name="connsiteX62" fmla="*/ 752771 w 948234"/>
                <a:gd name="connsiteY62" fmla="*/ 973532 h 1085187"/>
                <a:gd name="connsiteX63" fmla="*/ 645271 w 948234"/>
                <a:gd name="connsiteY63" fmla="*/ 1016827 h 1085187"/>
                <a:gd name="connsiteX64" fmla="*/ 524233 w 948234"/>
                <a:gd name="connsiteY64" fmla="*/ 1024701 h 1085187"/>
                <a:gd name="connsiteX65" fmla="*/ 399811 w 948234"/>
                <a:gd name="connsiteY65" fmla="*/ 1001613 h 1085187"/>
                <a:gd name="connsiteX66" fmla="*/ 367138 w 948234"/>
                <a:gd name="connsiteY66" fmla="*/ 1000541 h 1085187"/>
                <a:gd name="connsiteX67" fmla="*/ 372064 w 948234"/>
                <a:gd name="connsiteY67" fmla="*/ 988578 h 1085187"/>
                <a:gd name="connsiteX68" fmla="*/ 312014 w 948234"/>
                <a:gd name="connsiteY68" fmla="*/ 961234 h 1085187"/>
                <a:gd name="connsiteX69" fmla="*/ 354338 w 948234"/>
                <a:gd name="connsiteY69" fmla="*/ 991895 h 1085187"/>
                <a:gd name="connsiteX70" fmla="*/ 290400 w 948234"/>
                <a:gd name="connsiteY70" fmla="*/ 957480 h 1085187"/>
                <a:gd name="connsiteX71" fmla="*/ 310305 w 948234"/>
                <a:gd name="connsiteY71" fmla="*/ 953191 h 1085187"/>
                <a:gd name="connsiteX72" fmla="*/ 265804 w 948234"/>
                <a:gd name="connsiteY72" fmla="*/ 929902 h 1085187"/>
                <a:gd name="connsiteX73" fmla="*/ 274517 w 948234"/>
                <a:gd name="connsiteY73" fmla="*/ 943875 h 1085187"/>
                <a:gd name="connsiteX74" fmla="*/ 234573 w 948234"/>
                <a:gd name="connsiteY74" fmla="*/ 918039 h 1085187"/>
                <a:gd name="connsiteX75" fmla="*/ 244894 w 948234"/>
                <a:gd name="connsiteY75" fmla="*/ 934359 h 1085187"/>
                <a:gd name="connsiteX76" fmla="*/ 216343 w 948234"/>
                <a:gd name="connsiteY76" fmla="*/ 930438 h 1085187"/>
                <a:gd name="connsiteX77" fmla="*/ 274316 w 948234"/>
                <a:gd name="connsiteY77" fmla="*/ 956174 h 1085187"/>
                <a:gd name="connsiteX78" fmla="*/ 327898 w 948234"/>
                <a:gd name="connsiteY78" fmla="*/ 995749 h 1085187"/>
                <a:gd name="connsiteX79" fmla="*/ 267044 w 948234"/>
                <a:gd name="connsiteY79" fmla="*/ 978994 h 1085187"/>
                <a:gd name="connsiteX80" fmla="*/ 280448 w 948234"/>
                <a:gd name="connsiteY80" fmla="*/ 976213 h 1085187"/>
                <a:gd name="connsiteX81" fmla="*/ 244190 w 948234"/>
                <a:gd name="connsiteY81" fmla="*/ 970114 h 1085187"/>
                <a:gd name="connsiteX82" fmla="*/ 280012 w 948234"/>
                <a:gd name="connsiteY82" fmla="*/ 990153 h 1085187"/>
                <a:gd name="connsiteX83" fmla="*/ 389825 w 948234"/>
                <a:gd name="connsiteY83" fmla="*/ 1041155 h 1085187"/>
                <a:gd name="connsiteX84" fmla="*/ 379872 w 948234"/>
                <a:gd name="connsiteY84" fmla="*/ 1048728 h 1085187"/>
                <a:gd name="connsiteX85" fmla="*/ 477855 w 948234"/>
                <a:gd name="connsiteY85" fmla="*/ 1078753 h 1085187"/>
                <a:gd name="connsiteX86" fmla="*/ 404502 w 948234"/>
                <a:gd name="connsiteY86" fmla="*/ 1066991 h 1085187"/>
                <a:gd name="connsiteX87" fmla="*/ 294623 w 948234"/>
                <a:gd name="connsiteY87" fmla="*/ 1025439 h 1085187"/>
                <a:gd name="connsiteX88" fmla="*/ 250959 w 948234"/>
                <a:gd name="connsiteY88" fmla="*/ 1005333 h 1085187"/>
                <a:gd name="connsiteX89" fmla="*/ 417705 w 948234"/>
                <a:gd name="connsiteY89" fmla="*/ 1085187 h 1085187"/>
                <a:gd name="connsiteX90" fmla="*/ 325988 w 948234"/>
                <a:gd name="connsiteY90" fmla="*/ 1065550 h 1085187"/>
                <a:gd name="connsiteX91" fmla="*/ 263056 w 948234"/>
                <a:gd name="connsiteY91" fmla="*/ 1036765 h 1085187"/>
                <a:gd name="connsiteX92" fmla="*/ 202135 w 948234"/>
                <a:gd name="connsiteY92" fmla="*/ 996017 h 1085187"/>
                <a:gd name="connsiteX93" fmla="*/ 177774 w 948234"/>
                <a:gd name="connsiteY93" fmla="*/ 982881 h 1085187"/>
                <a:gd name="connsiteX94" fmla="*/ 124794 w 948234"/>
                <a:gd name="connsiteY94" fmla="*/ 924942 h 1085187"/>
                <a:gd name="connsiteX95" fmla="*/ 114004 w 948234"/>
                <a:gd name="connsiteY95" fmla="*/ 899274 h 1085187"/>
                <a:gd name="connsiteX96" fmla="*/ 116819 w 948234"/>
                <a:gd name="connsiteY96" fmla="*/ 919782 h 1085187"/>
                <a:gd name="connsiteX97" fmla="*/ 55764 w 948234"/>
                <a:gd name="connsiteY97" fmla="*/ 819486 h 1085187"/>
                <a:gd name="connsiteX98" fmla="*/ 1444 w 948234"/>
                <a:gd name="connsiteY98" fmla="*/ 644263 h 1085187"/>
                <a:gd name="connsiteX99" fmla="*/ 9218 w 948234"/>
                <a:gd name="connsiteY99" fmla="*/ 474099 h 1085187"/>
                <a:gd name="connsiteX100" fmla="*/ 40148 w 948234"/>
                <a:gd name="connsiteY100" fmla="*/ 366164 h 1085187"/>
                <a:gd name="connsiteX101" fmla="*/ 28520 w 948234"/>
                <a:gd name="connsiteY101" fmla="*/ 366532 h 1085187"/>
                <a:gd name="connsiteX102" fmla="*/ 51675 w 948234"/>
                <a:gd name="connsiteY102" fmla="*/ 335669 h 1085187"/>
                <a:gd name="connsiteX103" fmla="*/ 55998 w 948234"/>
                <a:gd name="connsiteY103" fmla="*/ 289861 h 1085187"/>
                <a:gd name="connsiteX104" fmla="*/ 88536 w 948234"/>
                <a:gd name="connsiteY104" fmla="*/ 265701 h 1085187"/>
                <a:gd name="connsiteX105" fmla="*/ 118494 w 948234"/>
                <a:gd name="connsiteY105" fmla="*/ 222808 h 1085187"/>
                <a:gd name="connsiteX106" fmla="*/ 105224 w 948234"/>
                <a:gd name="connsiteY106" fmla="*/ 212487 h 1085187"/>
                <a:gd name="connsiteX107" fmla="*/ 161387 w 948234"/>
                <a:gd name="connsiteY107" fmla="*/ 162892 h 1085187"/>
                <a:gd name="connsiteX108" fmla="*/ 194495 w 948234"/>
                <a:gd name="connsiteY108" fmla="*/ 135916 h 1085187"/>
                <a:gd name="connsiteX109" fmla="*/ 202370 w 948234"/>
                <a:gd name="connsiteY109" fmla="*/ 114939 h 1085187"/>
                <a:gd name="connsiteX110" fmla="*/ 243721 w 948234"/>
                <a:gd name="connsiteY110" fmla="*/ 100731 h 1085187"/>
                <a:gd name="connsiteX111" fmla="*/ 240739 w 948234"/>
                <a:gd name="connsiteY111" fmla="*/ 115743 h 1085187"/>
                <a:gd name="connsiteX112" fmla="*/ 251663 w 948234"/>
                <a:gd name="connsiteY112" fmla="*/ 91482 h 1085187"/>
                <a:gd name="connsiteX113" fmla="*/ 272607 w 948234"/>
                <a:gd name="connsiteY113" fmla="*/ 74861 h 1085187"/>
                <a:gd name="connsiteX114" fmla="*/ 257360 w 948234"/>
                <a:gd name="connsiteY114" fmla="*/ 75666 h 1085187"/>
                <a:gd name="connsiteX115" fmla="*/ 275891 w 948234"/>
                <a:gd name="connsiteY115" fmla="*/ 65378 h 1085187"/>
                <a:gd name="connsiteX116" fmla="*/ 314494 w 948234"/>
                <a:gd name="connsiteY116" fmla="*/ 71745 h 1085187"/>
                <a:gd name="connsiteX117" fmla="*/ 370892 w 948234"/>
                <a:gd name="connsiteY117" fmla="*/ 45540 h 1085187"/>
                <a:gd name="connsiteX118" fmla="*/ 333494 w 948234"/>
                <a:gd name="connsiteY118" fmla="*/ 48657 h 1085187"/>
                <a:gd name="connsiteX119" fmla="*/ 384664 w 948234"/>
                <a:gd name="connsiteY119" fmla="*/ 37531 h 1085187"/>
                <a:gd name="connsiteX120" fmla="*/ 464719 w 948234"/>
                <a:gd name="connsiteY120" fmla="*/ 22050 h 1085187"/>
                <a:gd name="connsiteX121" fmla="*/ 445619 w 948234"/>
                <a:gd name="connsiteY121" fmla="*/ 13873 h 1085187"/>
                <a:gd name="connsiteX122" fmla="*/ 475945 w 948234"/>
                <a:gd name="connsiteY122" fmla="*/ 9617 h 1085187"/>
                <a:gd name="connsiteX123" fmla="*/ 470684 w 948234"/>
                <a:gd name="connsiteY123" fmla="*/ 24965 h 1085187"/>
                <a:gd name="connsiteX124" fmla="*/ 499670 w 948234"/>
                <a:gd name="connsiteY124" fmla="*/ 20676 h 1085187"/>
                <a:gd name="connsiteX125" fmla="*/ 497392 w 948234"/>
                <a:gd name="connsiteY125" fmla="*/ 0 h 1085187"/>
                <a:gd name="connsiteX126" fmla="*/ 270362 w 948234"/>
                <a:gd name="connsiteY126" fmla="*/ 81597 h 1085187"/>
                <a:gd name="connsiteX127" fmla="*/ 270630 w 948234"/>
                <a:gd name="connsiteY127" fmla="*/ 91449 h 1085187"/>
                <a:gd name="connsiteX128" fmla="*/ 296969 w 948234"/>
                <a:gd name="connsiteY128" fmla="*/ 82032 h 1085187"/>
                <a:gd name="connsiteX129" fmla="*/ 270362 w 948234"/>
                <a:gd name="connsiteY129" fmla="*/ 81597 h 1085187"/>
                <a:gd name="connsiteX130" fmla="*/ 210312 w 948234"/>
                <a:gd name="connsiteY130" fmla="*/ 114571 h 1085187"/>
                <a:gd name="connsiteX131" fmla="*/ 212222 w 948234"/>
                <a:gd name="connsiteY131" fmla="*/ 118893 h 1085187"/>
                <a:gd name="connsiteX132" fmla="*/ 210312 w 948234"/>
                <a:gd name="connsiteY132" fmla="*/ 114571 h 1085187"/>
                <a:gd name="connsiteX133" fmla="*/ 226396 w 948234"/>
                <a:gd name="connsiteY133" fmla="*/ 115241 h 1085187"/>
                <a:gd name="connsiteX134" fmla="*/ 233601 w 948234"/>
                <a:gd name="connsiteY134" fmla="*/ 120468 h 1085187"/>
                <a:gd name="connsiteX135" fmla="*/ 226396 w 948234"/>
                <a:gd name="connsiteY135" fmla="*/ 115241 h 1085187"/>
                <a:gd name="connsiteX136" fmla="*/ 530667 w 948234"/>
                <a:gd name="connsiteY136" fmla="*/ 134107 h 1085187"/>
                <a:gd name="connsiteX137" fmla="*/ 527919 w 948234"/>
                <a:gd name="connsiteY137" fmla="*/ 137894 h 1085187"/>
                <a:gd name="connsiteX138" fmla="*/ 530667 w 948234"/>
                <a:gd name="connsiteY138" fmla="*/ 134107 h 1085187"/>
                <a:gd name="connsiteX139" fmla="*/ 470416 w 948234"/>
                <a:gd name="connsiteY139" fmla="*/ 142317 h 1085187"/>
                <a:gd name="connsiteX140" fmla="*/ 470416 w 948234"/>
                <a:gd name="connsiteY140" fmla="*/ 142317 h 1085187"/>
                <a:gd name="connsiteX141" fmla="*/ 238091 w 948234"/>
                <a:gd name="connsiteY141" fmla="*/ 195397 h 1085187"/>
                <a:gd name="connsiteX142" fmla="*/ 262721 w 948234"/>
                <a:gd name="connsiteY142" fmla="*/ 169426 h 1085187"/>
                <a:gd name="connsiteX143" fmla="*/ 238091 w 948234"/>
                <a:gd name="connsiteY143" fmla="*/ 195397 h 1085187"/>
                <a:gd name="connsiteX144" fmla="*/ 202370 w 948234"/>
                <a:gd name="connsiteY144" fmla="*/ 188427 h 1085187"/>
                <a:gd name="connsiteX145" fmla="*/ 202370 w 948234"/>
                <a:gd name="connsiteY145" fmla="*/ 188427 h 1085187"/>
                <a:gd name="connsiteX146" fmla="*/ 121946 w 948234"/>
                <a:gd name="connsiteY146" fmla="*/ 198480 h 1085187"/>
                <a:gd name="connsiteX147" fmla="*/ 121946 w 948234"/>
                <a:gd name="connsiteY147" fmla="*/ 198480 h 1085187"/>
                <a:gd name="connsiteX148" fmla="*/ 135350 w 948234"/>
                <a:gd name="connsiteY148" fmla="*/ 198480 h 1085187"/>
                <a:gd name="connsiteX149" fmla="*/ 135350 w 948234"/>
                <a:gd name="connsiteY149" fmla="*/ 198480 h 1085187"/>
                <a:gd name="connsiteX150" fmla="*/ 191244 w 948234"/>
                <a:gd name="connsiteY150" fmla="*/ 197776 h 1085187"/>
                <a:gd name="connsiteX151" fmla="*/ 180722 w 948234"/>
                <a:gd name="connsiteY151" fmla="*/ 225154 h 1085187"/>
                <a:gd name="connsiteX152" fmla="*/ 198751 w 948234"/>
                <a:gd name="connsiteY152" fmla="*/ 201495 h 1085187"/>
                <a:gd name="connsiteX153" fmla="*/ 191244 w 948234"/>
                <a:gd name="connsiteY153" fmla="*/ 197776 h 1085187"/>
                <a:gd name="connsiteX154" fmla="*/ 214534 w 948234"/>
                <a:gd name="connsiteY154" fmla="*/ 210744 h 1085187"/>
                <a:gd name="connsiteX155" fmla="*/ 209440 w 948234"/>
                <a:gd name="connsiteY155" fmla="*/ 238691 h 1085187"/>
                <a:gd name="connsiteX156" fmla="*/ 180186 w 948234"/>
                <a:gd name="connsiteY156" fmla="*/ 246399 h 1085187"/>
                <a:gd name="connsiteX157" fmla="*/ 146844 w 948234"/>
                <a:gd name="connsiteY157" fmla="*/ 296932 h 1085187"/>
                <a:gd name="connsiteX158" fmla="*/ 137830 w 948234"/>
                <a:gd name="connsiteY158" fmla="*/ 329303 h 1085187"/>
                <a:gd name="connsiteX159" fmla="*/ 140376 w 948234"/>
                <a:gd name="connsiteY159" fmla="*/ 373234 h 1085187"/>
                <a:gd name="connsiteX160" fmla="*/ 171038 w 948234"/>
                <a:gd name="connsiteY160" fmla="*/ 330107 h 1085187"/>
                <a:gd name="connsiteX161" fmla="*/ 151535 w 948234"/>
                <a:gd name="connsiteY161" fmla="*/ 332955 h 1085187"/>
                <a:gd name="connsiteX162" fmla="*/ 174121 w 948234"/>
                <a:gd name="connsiteY162" fmla="*/ 312246 h 1085187"/>
                <a:gd name="connsiteX163" fmla="*/ 214735 w 948234"/>
                <a:gd name="connsiteY163" fmla="*/ 247873 h 1085187"/>
                <a:gd name="connsiteX164" fmla="*/ 214266 w 948234"/>
                <a:gd name="connsiteY164" fmla="*/ 263757 h 1085187"/>
                <a:gd name="connsiteX165" fmla="*/ 245464 w 948234"/>
                <a:gd name="connsiteY165" fmla="*/ 200423 h 1085187"/>
                <a:gd name="connsiteX166" fmla="*/ 214534 w 948234"/>
                <a:gd name="connsiteY166" fmla="*/ 210744 h 1085187"/>
                <a:gd name="connsiteX167" fmla="*/ 155389 w 948234"/>
                <a:gd name="connsiteY167" fmla="*/ 245226 h 1085187"/>
                <a:gd name="connsiteX168" fmla="*/ 155288 w 948234"/>
                <a:gd name="connsiteY168" fmla="*/ 252029 h 1085187"/>
                <a:gd name="connsiteX169" fmla="*/ 155389 w 948234"/>
                <a:gd name="connsiteY169" fmla="*/ 245226 h 1085187"/>
                <a:gd name="connsiteX170" fmla="*/ 62432 w 948234"/>
                <a:gd name="connsiteY170" fmla="*/ 295625 h 1085187"/>
                <a:gd name="connsiteX171" fmla="*/ 67291 w 948234"/>
                <a:gd name="connsiteY171" fmla="*/ 300484 h 1085187"/>
                <a:gd name="connsiteX172" fmla="*/ 62432 w 948234"/>
                <a:gd name="connsiteY172" fmla="*/ 295625 h 1085187"/>
                <a:gd name="connsiteX173" fmla="*/ 108408 w 948234"/>
                <a:gd name="connsiteY173" fmla="*/ 333759 h 1085187"/>
                <a:gd name="connsiteX174" fmla="*/ 108408 w 948234"/>
                <a:gd name="connsiteY174" fmla="*/ 333759 h 1085187"/>
                <a:gd name="connsiteX175" fmla="*/ 138433 w 948234"/>
                <a:gd name="connsiteY175" fmla="*/ 379936 h 1085187"/>
                <a:gd name="connsiteX176" fmla="*/ 137897 w 948234"/>
                <a:gd name="connsiteY176" fmla="*/ 387911 h 1085187"/>
                <a:gd name="connsiteX177" fmla="*/ 138433 w 948234"/>
                <a:gd name="connsiteY177" fmla="*/ 379936 h 1085187"/>
                <a:gd name="connsiteX178" fmla="*/ 165174 w 948234"/>
                <a:gd name="connsiteY178" fmla="*/ 402689 h 1085187"/>
                <a:gd name="connsiteX179" fmla="*/ 175595 w 948234"/>
                <a:gd name="connsiteY179" fmla="*/ 401986 h 1085187"/>
                <a:gd name="connsiteX180" fmla="*/ 170870 w 948234"/>
                <a:gd name="connsiteY180" fmla="*/ 384694 h 1085187"/>
                <a:gd name="connsiteX181" fmla="*/ 165174 w 948234"/>
                <a:gd name="connsiteY181" fmla="*/ 402689 h 1085187"/>
                <a:gd name="connsiteX182" fmla="*/ 116350 w 948234"/>
                <a:gd name="connsiteY182" fmla="*/ 437339 h 1085187"/>
                <a:gd name="connsiteX183" fmla="*/ 125833 w 948234"/>
                <a:gd name="connsiteY183" fmla="*/ 412307 h 1085187"/>
                <a:gd name="connsiteX184" fmla="*/ 114239 w 948234"/>
                <a:gd name="connsiteY184" fmla="*/ 425845 h 1085187"/>
                <a:gd name="connsiteX185" fmla="*/ 123219 w 948234"/>
                <a:gd name="connsiteY185" fmla="*/ 393441 h 1085187"/>
                <a:gd name="connsiteX186" fmla="*/ 116350 w 948234"/>
                <a:gd name="connsiteY186" fmla="*/ 437339 h 1085187"/>
                <a:gd name="connsiteX187" fmla="*/ 103348 w 948234"/>
                <a:gd name="connsiteY187" fmla="*/ 427219 h 1085187"/>
                <a:gd name="connsiteX188" fmla="*/ 94032 w 948234"/>
                <a:gd name="connsiteY188" fmla="*/ 455769 h 1085187"/>
                <a:gd name="connsiteX189" fmla="*/ 110016 w 948234"/>
                <a:gd name="connsiteY189" fmla="*/ 464314 h 1085187"/>
                <a:gd name="connsiteX190" fmla="*/ 103348 w 948234"/>
                <a:gd name="connsiteY190" fmla="*/ 427219 h 1085187"/>
                <a:gd name="connsiteX191" fmla="*/ 152540 w 948234"/>
                <a:gd name="connsiteY191" fmla="*/ 437640 h 1085187"/>
                <a:gd name="connsiteX192" fmla="*/ 159377 w 948234"/>
                <a:gd name="connsiteY192" fmla="*/ 442064 h 1085187"/>
                <a:gd name="connsiteX193" fmla="*/ 152540 w 948234"/>
                <a:gd name="connsiteY193" fmla="*/ 437640 h 1085187"/>
                <a:gd name="connsiteX194" fmla="*/ 95406 w 948234"/>
                <a:gd name="connsiteY194" fmla="*/ 465688 h 1085187"/>
                <a:gd name="connsiteX195" fmla="*/ 85889 w 948234"/>
                <a:gd name="connsiteY195" fmla="*/ 499299 h 1085187"/>
                <a:gd name="connsiteX196" fmla="*/ 99494 w 948234"/>
                <a:gd name="connsiteY196" fmla="*/ 499198 h 1085187"/>
                <a:gd name="connsiteX197" fmla="*/ 104085 w 948234"/>
                <a:gd name="connsiteY197" fmla="*/ 473496 h 1085187"/>
                <a:gd name="connsiteX198" fmla="*/ 95406 w 948234"/>
                <a:gd name="connsiteY198" fmla="*/ 465688 h 1085187"/>
                <a:gd name="connsiteX199" fmla="*/ 38171 w 948234"/>
                <a:gd name="connsiteY199" fmla="*/ 479963 h 1085187"/>
                <a:gd name="connsiteX200" fmla="*/ 38171 w 948234"/>
                <a:gd name="connsiteY200" fmla="*/ 479963 h 1085187"/>
                <a:gd name="connsiteX201" fmla="*/ 37903 w 948234"/>
                <a:gd name="connsiteY201" fmla="*/ 500572 h 1085187"/>
                <a:gd name="connsiteX202" fmla="*/ 37367 w 948234"/>
                <a:gd name="connsiteY202" fmla="*/ 508547 h 1085187"/>
                <a:gd name="connsiteX203" fmla="*/ 37903 w 948234"/>
                <a:gd name="connsiteY203" fmla="*/ 500572 h 1085187"/>
                <a:gd name="connsiteX204" fmla="*/ 85152 w 948234"/>
                <a:gd name="connsiteY204" fmla="*/ 511630 h 1085187"/>
                <a:gd name="connsiteX205" fmla="*/ 86894 w 948234"/>
                <a:gd name="connsiteY205" fmla="*/ 522286 h 1085187"/>
                <a:gd name="connsiteX206" fmla="*/ 85152 w 948234"/>
                <a:gd name="connsiteY206" fmla="*/ 511630 h 1085187"/>
                <a:gd name="connsiteX207" fmla="*/ 132803 w 948234"/>
                <a:gd name="connsiteY207" fmla="*/ 530195 h 1085187"/>
                <a:gd name="connsiteX208" fmla="*/ 137662 w 948234"/>
                <a:gd name="connsiteY208" fmla="*/ 535054 h 1085187"/>
                <a:gd name="connsiteX209" fmla="*/ 132803 w 948234"/>
                <a:gd name="connsiteY209" fmla="*/ 530195 h 1085187"/>
                <a:gd name="connsiteX210" fmla="*/ 142420 w 948234"/>
                <a:gd name="connsiteY210" fmla="*/ 534853 h 1085187"/>
                <a:gd name="connsiteX211" fmla="*/ 147313 w 948234"/>
                <a:gd name="connsiteY211" fmla="*/ 541287 h 1085187"/>
                <a:gd name="connsiteX212" fmla="*/ 142420 w 948234"/>
                <a:gd name="connsiteY212" fmla="*/ 534853 h 1085187"/>
                <a:gd name="connsiteX213" fmla="*/ 81767 w 948234"/>
                <a:gd name="connsiteY213" fmla="*/ 533814 h 1085187"/>
                <a:gd name="connsiteX214" fmla="*/ 83208 w 948234"/>
                <a:gd name="connsiteY214" fmla="*/ 584649 h 1085187"/>
                <a:gd name="connsiteX215" fmla="*/ 85889 w 948234"/>
                <a:gd name="connsiteY215" fmla="*/ 550167 h 1085187"/>
                <a:gd name="connsiteX216" fmla="*/ 97182 w 948234"/>
                <a:gd name="connsiteY216" fmla="*/ 554959 h 1085187"/>
                <a:gd name="connsiteX217" fmla="*/ 81767 w 948234"/>
                <a:gd name="connsiteY217" fmla="*/ 533814 h 1085187"/>
                <a:gd name="connsiteX218" fmla="*/ 28151 w 948234"/>
                <a:gd name="connsiteY218" fmla="*/ 561460 h 1085187"/>
                <a:gd name="connsiteX219" fmla="*/ 28151 w 948234"/>
                <a:gd name="connsiteY219" fmla="*/ 571647 h 1085187"/>
                <a:gd name="connsiteX220" fmla="*/ 28151 w 948234"/>
                <a:gd name="connsiteY220" fmla="*/ 561460 h 1085187"/>
                <a:gd name="connsiteX221" fmla="*/ 77076 w 948234"/>
                <a:gd name="connsiteY221" fmla="*/ 604688 h 1085187"/>
                <a:gd name="connsiteX222" fmla="*/ 87866 w 948234"/>
                <a:gd name="connsiteY222" fmla="*/ 622682 h 1085187"/>
                <a:gd name="connsiteX223" fmla="*/ 77076 w 948234"/>
                <a:gd name="connsiteY223" fmla="*/ 604688 h 1085187"/>
                <a:gd name="connsiteX224" fmla="*/ 76607 w 948234"/>
                <a:gd name="connsiteY224" fmla="*/ 633607 h 1085187"/>
                <a:gd name="connsiteX225" fmla="*/ 90949 w 948234"/>
                <a:gd name="connsiteY225" fmla="*/ 655388 h 1085187"/>
                <a:gd name="connsiteX226" fmla="*/ 88235 w 948234"/>
                <a:gd name="connsiteY226" fmla="*/ 633808 h 1085187"/>
                <a:gd name="connsiteX227" fmla="*/ 76607 w 948234"/>
                <a:gd name="connsiteY227" fmla="*/ 633607 h 1085187"/>
                <a:gd name="connsiteX228" fmla="*/ 90011 w 948234"/>
                <a:gd name="connsiteY228" fmla="*/ 693858 h 1085187"/>
                <a:gd name="connsiteX229" fmla="*/ 100634 w 948234"/>
                <a:gd name="connsiteY229" fmla="*/ 696371 h 1085187"/>
                <a:gd name="connsiteX230" fmla="*/ 92290 w 948234"/>
                <a:gd name="connsiteY230" fmla="*/ 665073 h 1085187"/>
                <a:gd name="connsiteX231" fmla="*/ 90011 w 948234"/>
                <a:gd name="connsiteY231" fmla="*/ 693858 h 1085187"/>
                <a:gd name="connsiteX232" fmla="*/ 101806 w 948234"/>
                <a:gd name="connsiteY232" fmla="*/ 722040 h 1085187"/>
                <a:gd name="connsiteX233" fmla="*/ 101806 w 948234"/>
                <a:gd name="connsiteY233" fmla="*/ 722040 h 1085187"/>
                <a:gd name="connsiteX234" fmla="*/ 80360 w 948234"/>
                <a:gd name="connsiteY234" fmla="*/ 721671 h 1085187"/>
                <a:gd name="connsiteX235" fmla="*/ 101706 w 948234"/>
                <a:gd name="connsiteY235" fmla="*/ 770696 h 1085187"/>
                <a:gd name="connsiteX236" fmla="*/ 169061 w 948234"/>
                <a:gd name="connsiteY236" fmla="*/ 874878 h 1085187"/>
                <a:gd name="connsiteX237" fmla="*/ 106598 w 948234"/>
                <a:gd name="connsiteY237" fmla="*/ 768920 h 1085187"/>
                <a:gd name="connsiteX238" fmla="*/ 80360 w 948234"/>
                <a:gd name="connsiteY238" fmla="*/ 721671 h 1085187"/>
                <a:gd name="connsiteX239" fmla="*/ 113736 w 948234"/>
                <a:gd name="connsiteY239" fmla="*/ 739130 h 1085187"/>
                <a:gd name="connsiteX240" fmla="*/ 119868 w 948234"/>
                <a:gd name="connsiteY240" fmla="*/ 751729 h 1085187"/>
                <a:gd name="connsiteX241" fmla="*/ 113736 w 948234"/>
                <a:gd name="connsiteY241" fmla="*/ 739130 h 1085187"/>
                <a:gd name="connsiteX242" fmla="*/ 119332 w 948234"/>
                <a:gd name="connsiteY242" fmla="*/ 756320 h 1085187"/>
                <a:gd name="connsiteX243" fmla="*/ 114138 w 948234"/>
                <a:gd name="connsiteY243" fmla="*/ 771333 h 1085187"/>
                <a:gd name="connsiteX244" fmla="*/ 135920 w 948234"/>
                <a:gd name="connsiteY244" fmla="*/ 778504 h 1085187"/>
                <a:gd name="connsiteX245" fmla="*/ 119332 w 948234"/>
                <a:gd name="connsiteY245" fmla="*/ 756320 h 1085187"/>
                <a:gd name="connsiteX246" fmla="*/ 140410 w 948234"/>
                <a:gd name="connsiteY246" fmla="*/ 771467 h 1085187"/>
                <a:gd name="connsiteX247" fmla="*/ 147246 w 948234"/>
                <a:gd name="connsiteY247" fmla="*/ 775890 h 1085187"/>
                <a:gd name="connsiteX248" fmla="*/ 140410 w 948234"/>
                <a:gd name="connsiteY248" fmla="*/ 771467 h 1085187"/>
                <a:gd name="connsiteX249" fmla="*/ 123286 w 948234"/>
                <a:gd name="connsiteY249" fmla="*/ 788188 h 1085187"/>
                <a:gd name="connsiteX250" fmla="*/ 166983 w 948234"/>
                <a:gd name="connsiteY250" fmla="*/ 853432 h 1085187"/>
                <a:gd name="connsiteX251" fmla="*/ 216846 w 948234"/>
                <a:gd name="connsiteY251" fmla="*/ 901351 h 1085187"/>
                <a:gd name="connsiteX252" fmla="*/ 164939 w 948234"/>
                <a:gd name="connsiteY252" fmla="*/ 837481 h 1085187"/>
                <a:gd name="connsiteX253" fmla="*/ 123286 w 948234"/>
                <a:gd name="connsiteY253" fmla="*/ 788188 h 1085187"/>
                <a:gd name="connsiteX254" fmla="*/ 150429 w 948234"/>
                <a:gd name="connsiteY254" fmla="*/ 788858 h 1085187"/>
                <a:gd name="connsiteX255" fmla="*/ 157131 w 948234"/>
                <a:gd name="connsiteY255" fmla="*/ 795560 h 1085187"/>
                <a:gd name="connsiteX256" fmla="*/ 150429 w 948234"/>
                <a:gd name="connsiteY256" fmla="*/ 788858 h 1085187"/>
                <a:gd name="connsiteX257" fmla="*/ 166983 w 948234"/>
                <a:gd name="connsiteY257" fmla="*/ 822569 h 1085187"/>
                <a:gd name="connsiteX258" fmla="*/ 173015 w 948234"/>
                <a:gd name="connsiteY258" fmla="*/ 829941 h 1085187"/>
                <a:gd name="connsiteX259" fmla="*/ 166983 w 948234"/>
                <a:gd name="connsiteY259" fmla="*/ 822569 h 1085187"/>
                <a:gd name="connsiteX260" fmla="*/ 177539 w 948234"/>
                <a:gd name="connsiteY260" fmla="*/ 833561 h 1085187"/>
                <a:gd name="connsiteX261" fmla="*/ 191043 w 948234"/>
                <a:gd name="connsiteY261" fmla="*/ 846864 h 1085187"/>
                <a:gd name="connsiteX262" fmla="*/ 190541 w 948234"/>
                <a:gd name="connsiteY262" fmla="*/ 831986 h 1085187"/>
                <a:gd name="connsiteX263" fmla="*/ 177539 w 948234"/>
                <a:gd name="connsiteY263" fmla="*/ 833561 h 1085187"/>
                <a:gd name="connsiteX264" fmla="*/ 136154 w 948234"/>
                <a:gd name="connsiteY264" fmla="*/ 855242 h 1085187"/>
                <a:gd name="connsiteX265" fmla="*/ 141013 w 948234"/>
                <a:gd name="connsiteY265" fmla="*/ 860100 h 1085187"/>
                <a:gd name="connsiteX266" fmla="*/ 136154 w 948234"/>
                <a:gd name="connsiteY266" fmla="*/ 855242 h 1085187"/>
                <a:gd name="connsiteX267" fmla="*/ 141315 w 948234"/>
                <a:gd name="connsiteY267" fmla="*/ 863385 h 1085187"/>
                <a:gd name="connsiteX268" fmla="*/ 174724 w 948234"/>
                <a:gd name="connsiteY268" fmla="*/ 902926 h 1085187"/>
                <a:gd name="connsiteX269" fmla="*/ 141315 w 948234"/>
                <a:gd name="connsiteY269" fmla="*/ 863385 h 1085187"/>
                <a:gd name="connsiteX270" fmla="*/ 172713 w 948234"/>
                <a:gd name="connsiteY270" fmla="*/ 879603 h 1085187"/>
                <a:gd name="connsiteX271" fmla="*/ 189770 w 948234"/>
                <a:gd name="connsiteY271" fmla="*/ 897866 h 1085187"/>
                <a:gd name="connsiteX272" fmla="*/ 172713 w 948234"/>
                <a:gd name="connsiteY272" fmla="*/ 879603 h 1085187"/>
                <a:gd name="connsiteX273" fmla="*/ 144364 w 948234"/>
                <a:gd name="connsiteY273" fmla="*/ 890259 h 1085187"/>
                <a:gd name="connsiteX274" fmla="*/ 171842 w 948234"/>
                <a:gd name="connsiteY274" fmla="*/ 919648 h 1085187"/>
                <a:gd name="connsiteX275" fmla="*/ 144364 w 948234"/>
                <a:gd name="connsiteY275" fmla="*/ 890259 h 1085187"/>
                <a:gd name="connsiteX276" fmla="*/ 222844 w 948234"/>
                <a:gd name="connsiteY276" fmla="*/ 906813 h 1085187"/>
                <a:gd name="connsiteX277" fmla="*/ 227737 w 948234"/>
                <a:gd name="connsiteY277" fmla="*/ 913247 h 1085187"/>
                <a:gd name="connsiteX278" fmla="*/ 222844 w 948234"/>
                <a:gd name="connsiteY278" fmla="*/ 906813 h 1085187"/>
                <a:gd name="connsiteX279" fmla="*/ 262889 w 948234"/>
                <a:gd name="connsiteY279" fmla="*/ 912745 h 1085187"/>
                <a:gd name="connsiteX280" fmla="*/ 269758 w 948234"/>
                <a:gd name="connsiteY280" fmla="*/ 919480 h 1085187"/>
                <a:gd name="connsiteX281" fmla="*/ 262889 w 948234"/>
                <a:gd name="connsiteY281" fmla="*/ 912745 h 1085187"/>
                <a:gd name="connsiteX282" fmla="*/ 204816 w 948234"/>
                <a:gd name="connsiteY282" fmla="*/ 916062 h 1085187"/>
                <a:gd name="connsiteX283" fmla="*/ 215975 w 948234"/>
                <a:gd name="connsiteY283" fmla="*/ 919112 h 1085187"/>
                <a:gd name="connsiteX284" fmla="*/ 204816 w 948234"/>
                <a:gd name="connsiteY284" fmla="*/ 916062 h 1085187"/>
                <a:gd name="connsiteX285" fmla="*/ 202973 w 948234"/>
                <a:gd name="connsiteY285" fmla="*/ 930672 h 1085187"/>
                <a:gd name="connsiteX286" fmla="*/ 209675 w 948234"/>
                <a:gd name="connsiteY286" fmla="*/ 937374 h 1085187"/>
                <a:gd name="connsiteX287" fmla="*/ 202973 w 948234"/>
                <a:gd name="connsiteY287" fmla="*/ 930672 h 1085187"/>
                <a:gd name="connsiteX288" fmla="*/ 222911 w 948234"/>
                <a:gd name="connsiteY288" fmla="*/ 950343 h 1085187"/>
                <a:gd name="connsiteX289" fmla="*/ 229747 w 948234"/>
                <a:gd name="connsiteY289" fmla="*/ 954766 h 1085187"/>
                <a:gd name="connsiteX290" fmla="*/ 222911 w 948234"/>
                <a:gd name="connsiteY290" fmla="*/ 950343 h 1085187"/>
                <a:gd name="connsiteX291" fmla="*/ 209910 w 948234"/>
                <a:gd name="connsiteY291" fmla="*/ 957782 h 1085187"/>
                <a:gd name="connsiteX292" fmla="*/ 219426 w 948234"/>
                <a:gd name="connsiteY292" fmla="*/ 967299 h 1085187"/>
                <a:gd name="connsiteX293" fmla="*/ 209910 w 948234"/>
                <a:gd name="connsiteY293" fmla="*/ 957782 h 1085187"/>
                <a:gd name="connsiteX294" fmla="*/ 203308 w 948234"/>
                <a:gd name="connsiteY294" fmla="*/ 968371 h 1085187"/>
                <a:gd name="connsiteX295" fmla="*/ 227167 w 948234"/>
                <a:gd name="connsiteY295" fmla="*/ 989282 h 1085187"/>
                <a:gd name="connsiteX296" fmla="*/ 203308 w 948234"/>
                <a:gd name="connsiteY296" fmla="*/ 968371 h 1085187"/>
                <a:gd name="connsiteX297" fmla="*/ 231289 w 948234"/>
                <a:gd name="connsiteY297" fmla="*/ 975207 h 1085187"/>
                <a:gd name="connsiteX298" fmla="*/ 266307 w 948234"/>
                <a:gd name="connsiteY298" fmla="*/ 1003255 h 1085187"/>
                <a:gd name="connsiteX299" fmla="*/ 231289 w 948234"/>
                <a:gd name="connsiteY299" fmla="*/ 975207 h 1085187"/>
                <a:gd name="connsiteX300" fmla="*/ 271233 w 948234"/>
                <a:gd name="connsiteY300" fmla="*/ 1003590 h 1085187"/>
                <a:gd name="connsiteX301" fmla="*/ 279878 w 948234"/>
                <a:gd name="connsiteY301" fmla="*/ 1010828 h 1085187"/>
                <a:gd name="connsiteX302" fmla="*/ 271233 w 948234"/>
                <a:gd name="connsiteY302" fmla="*/ 1003590 h 1085187"/>
                <a:gd name="connsiteX303" fmla="*/ 466529 w 948234"/>
                <a:gd name="connsiteY303" fmla="*/ 1012973 h 1085187"/>
                <a:gd name="connsiteX304" fmla="*/ 476649 w 948234"/>
                <a:gd name="connsiteY304" fmla="*/ 1012973 h 1085187"/>
                <a:gd name="connsiteX305" fmla="*/ 466529 w 948234"/>
                <a:gd name="connsiteY305" fmla="*/ 1012973 h 1085187"/>
                <a:gd name="connsiteX306" fmla="*/ 329942 w 948234"/>
                <a:gd name="connsiteY306" fmla="*/ 1026578 h 1085187"/>
                <a:gd name="connsiteX307" fmla="*/ 360671 w 948234"/>
                <a:gd name="connsiteY307" fmla="*/ 1035592 h 1085187"/>
                <a:gd name="connsiteX308" fmla="*/ 329942 w 948234"/>
                <a:gd name="connsiteY308" fmla="*/ 1026578 h 1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948234" h="1085187">
                  <a:moveTo>
                    <a:pt x="497392" y="0"/>
                  </a:moveTo>
                  <a:cubicBezTo>
                    <a:pt x="498665" y="536"/>
                    <a:pt x="501212" y="1642"/>
                    <a:pt x="502485" y="2212"/>
                  </a:cubicBezTo>
                  <a:cubicBezTo>
                    <a:pt x="506774" y="7439"/>
                    <a:pt x="510930" y="13940"/>
                    <a:pt x="518101" y="15348"/>
                  </a:cubicBezTo>
                  <a:cubicBezTo>
                    <a:pt x="559988" y="21714"/>
                    <a:pt x="602345" y="15147"/>
                    <a:pt x="644299" y="20374"/>
                  </a:cubicBezTo>
                  <a:cubicBezTo>
                    <a:pt x="653950" y="22418"/>
                    <a:pt x="662629" y="17191"/>
                    <a:pt x="671107" y="13471"/>
                  </a:cubicBezTo>
                  <a:cubicBezTo>
                    <a:pt x="674559" y="17325"/>
                    <a:pt x="677943" y="21245"/>
                    <a:pt x="681428" y="25166"/>
                  </a:cubicBezTo>
                  <a:cubicBezTo>
                    <a:pt x="703646" y="23893"/>
                    <a:pt x="722947" y="36761"/>
                    <a:pt x="744494" y="39542"/>
                  </a:cubicBezTo>
                  <a:cubicBezTo>
                    <a:pt x="774285" y="44200"/>
                    <a:pt x="802768" y="54420"/>
                    <a:pt x="831218" y="64071"/>
                  </a:cubicBezTo>
                  <a:cubicBezTo>
                    <a:pt x="834804" y="59112"/>
                    <a:pt x="838389" y="54152"/>
                    <a:pt x="842075" y="49226"/>
                  </a:cubicBezTo>
                  <a:cubicBezTo>
                    <a:pt x="852028" y="60519"/>
                    <a:pt x="861779" y="72080"/>
                    <a:pt x="871899" y="83306"/>
                  </a:cubicBezTo>
                  <a:cubicBezTo>
                    <a:pt x="883728" y="81094"/>
                    <a:pt x="896395" y="78681"/>
                    <a:pt x="907956" y="83440"/>
                  </a:cubicBezTo>
                  <a:cubicBezTo>
                    <a:pt x="923907" y="90578"/>
                    <a:pt x="922935" y="110449"/>
                    <a:pt x="929168" y="124355"/>
                  </a:cubicBezTo>
                  <a:cubicBezTo>
                    <a:pt x="934730" y="141546"/>
                    <a:pt x="940025" y="159038"/>
                    <a:pt x="948235" y="175257"/>
                  </a:cubicBezTo>
                  <a:cubicBezTo>
                    <a:pt x="943309" y="182998"/>
                    <a:pt x="938282" y="190672"/>
                    <a:pt x="933356" y="198413"/>
                  </a:cubicBezTo>
                  <a:cubicBezTo>
                    <a:pt x="937042" y="208734"/>
                    <a:pt x="941935" y="219122"/>
                    <a:pt x="941365" y="230314"/>
                  </a:cubicBezTo>
                  <a:cubicBezTo>
                    <a:pt x="938953" y="260540"/>
                    <a:pt x="935836" y="294486"/>
                    <a:pt x="913518" y="317440"/>
                  </a:cubicBezTo>
                  <a:cubicBezTo>
                    <a:pt x="909229" y="305846"/>
                    <a:pt x="905577" y="294050"/>
                    <a:pt x="901857" y="282322"/>
                  </a:cubicBezTo>
                  <a:cubicBezTo>
                    <a:pt x="894585" y="288487"/>
                    <a:pt x="887984" y="301824"/>
                    <a:pt x="876691" y="297535"/>
                  </a:cubicBezTo>
                  <a:cubicBezTo>
                    <a:pt x="855111" y="278602"/>
                    <a:pt x="839797" y="253905"/>
                    <a:pt x="818853" y="234335"/>
                  </a:cubicBezTo>
                  <a:cubicBezTo>
                    <a:pt x="795128" y="209437"/>
                    <a:pt x="763461" y="194961"/>
                    <a:pt x="736552" y="174218"/>
                  </a:cubicBezTo>
                  <a:cubicBezTo>
                    <a:pt x="716647" y="179547"/>
                    <a:pt x="700362" y="164970"/>
                    <a:pt x="682434" y="159441"/>
                  </a:cubicBezTo>
                  <a:cubicBezTo>
                    <a:pt x="663299" y="156693"/>
                    <a:pt x="643562" y="155989"/>
                    <a:pt x="625098" y="149924"/>
                  </a:cubicBezTo>
                  <a:cubicBezTo>
                    <a:pt x="613035" y="146037"/>
                    <a:pt x="603049" y="136419"/>
                    <a:pt x="590214" y="134878"/>
                  </a:cubicBezTo>
                  <a:cubicBezTo>
                    <a:pt x="582239" y="137223"/>
                    <a:pt x="575135" y="142082"/>
                    <a:pt x="567562" y="145299"/>
                  </a:cubicBezTo>
                  <a:cubicBezTo>
                    <a:pt x="569572" y="141982"/>
                    <a:pt x="571583" y="138731"/>
                    <a:pt x="573627" y="135481"/>
                  </a:cubicBezTo>
                  <a:cubicBezTo>
                    <a:pt x="553655" y="134576"/>
                    <a:pt x="535694" y="143054"/>
                    <a:pt x="517397" y="149388"/>
                  </a:cubicBezTo>
                  <a:cubicBezTo>
                    <a:pt x="519575" y="144663"/>
                    <a:pt x="521787" y="140038"/>
                    <a:pt x="523999" y="135380"/>
                  </a:cubicBezTo>
                  <a:cubicBezTo>
                    <a:pt x="496018" y="149723"/>
                    <a:pt x="465926" y="158770"/>
                    <a:pt x="435867" y="167416"/>
                  </a:cubicBezTo>
                  <a:cubicBezTo>
                    <a:pt x="443206" y="160077"/>
                    <a:pt x="450344" y="152470"/>
                    <a:pt x="455605" y="143456"/>
                  </a:cubicBezTo>
                  <a:cubicBezTo>
                    <a:pt x="429903" y="148215"/>
                    <a:pt x="414521" y="171102"/>
                    <a:pt x="391467" y="180954"/>
                  </a:cubicBezTo>
                  <a:cubicBezTo>
                    <a:pt x="386641" y="184271"/>
                    <a:pt x="384262" y="190035"/>
                    <a:pt x="380810" y="194626"/>
                  </a:cubicBezTo>
                  <a:cubicBezTo>
                    <a:pt x="377727" y="188963"/>
                    <a:pt x="374745" y="183266"/>
                    <a:pt x="371897" y="177536"/>
                  </a:cubicBezTo>
                  <a:cubicBezTo>
                    <a:pt x="370925" y="184338"/>
                    <a:pt x="370121" y="191174"/>
                    <a:pt x="369082" y="197943"/>
                  </a:cubicBezTo>
                  <a:cubicBezTo>
                    <a:pt x="367976" y="195732"/>
                    <a:pt x="365764" y="191309"/>
                    <a:pt x="364659" y="189097"/>
                  </a:cubicBezTo>
                  <a:cubicBezTo>
                    <a:pt x="338521" y="197642"/>
                    <a:pt x="315768" y="213693"/>
                    <a:pt x="294087" y="230180"/>
                  </a:cubicBezTo>
                  <a:cubicBezTo>
                    <a:pt x="282224" y="238155"/>
                    <a:pt x="284804" y="253537"/>
                    <a:pt x="283162" y="266036"/>
                  </a:cubicBezTo>
                  <a:cubicBezTo>
                    <a:pt x="278102" y="259702"/>
                    <a:pt x="273277" y="253201"/>
                    <a:pt x="268317" y="246835"/>
                  </a:cubicBezTo>
                  <a:cubicBezTo>
                    <a:pt x="245933" y="267376"/>
                    <a:pt x="230016" y="293413"/>
                    <a:pt x="210613" y="316535"/>
                  </a:cubicBezTo>
                  <a:cubicBezTo>
                    <a:pt x="214735" y="331548"/>
                    <a:pt x="212423" y="347297"/>
                    <a:pt x="199723" y="357551"/>
                  </a:cubicBezTo>
                  <a:cubicBezTo>
                    <a:pt x="202303" y="347365"/>
                    <a:pt x="205386" y="337345"/>
                    <a:pt x="207999" y="327191"/>
                  </a:cubicBezTo>
                  <a:cubicBezTo>
                    <a:pt x="196539" y="339858"/>
                    <a:pt x="187290" y="354234"/>
                    <a:pt x="178042" y="368543"/>
                  </a:cubicBezTo>
                  <a:cubicBezTo>
                    <a:pt x="182934" y="381444"/>
                    <a:pt x="186888" y="394681"/>
                    <a:pt x="189770" y="408219"/>
                  </a:cubicBezTo>
                  <a:cubicBezTo>
                    <a:pt x="186754" y="407381"/>
                    <a:pt x="183805" y="406677"/>
                    <a:pt x="180823" y="405906"/>
                  </a:cubicBezTo>
                  <a:cubicBezTo>
                    <a:pt x="171541" y="414016"/>
                    <a:pt x="160315" y="419344"/>
                    <a:pt x="150329" y="426482"/>
                  </a:cubicBezTo>
                  <a:cubicBezTo>
                    <a:pt x="155724" y="426180"/>
                    <a:pt x="161153" y="425811"/>
                    <a:pt x="166548" y="425309"/>
                  </a:cubicBezTo>
                  <a:cubicBezTo>
                    <a:pt x="167922" y="439316"/>
                    <a:pt x="169262" y="454898"/>
                    <a:pt x="159477" y="466425"/>
                  </a:cubicBezTo>
                  <a:cubicBezTo>
                    <a:pt x="138533" y="490352"/>
                    <a:pt x="147514" y="522454"/>
                    <a:pt x="151736" y="550234"/>
                  </a:cubicBezTo>
                  <a:cubicBezTo>
                    <a:pt x="141482" y="553317"/>
                    <a:pt x="121108" y="553752"/>
                    <a:pt x="131965" y="572384"/>
                  </a:cubicBezTo>
                  <a:cubicBezTo>
                    <a:pt x="138969" y="582772"/>
                    <a:pt x="149156" y="590915"/>
                    <a:pt x="154115" y="602777"/>
                  </a:cubicBezTo>
                  <a:cubicBezTo>
                    <a:pt x="146978" y="597181"/>
                    <a:pt x="140041" y="591351"/>
                    <a:pt x="132837" y="585888"/>
                  </a:cubicBezTo>
                  <a:cubicBezTo>
                    <a:pt x="133172" y="594467"/>
                    <a:pt x="134713" y="604285"/>
                    <a:pt x="145101" y="604922"/>
                  </a:cubicBezTo>
                  <a:cubicBezTo>
                    <a:pt x="148050" y="612194"/>
                    <a:pt x="150664" y="619600"/>
                    <a:pt x="153043" y="627106"/>
                  </a:cubicBezTo>
                  <a:cubicBezTo>
                    <a:pt x="147816" y="624559"/>
                    <a:pt x="142655" y="621945"/>
                    <a:pt x="137427" y="619398"/>
                  </a:cubicBezTo>
                  <a:cubicBezTo>
                    <a:pt x="140209" y="659878"/>
                    <a:pt x="151200" y="699286"/>
                    <a:pt x="162191" y="738191"/>
                  </a:cubicBezTo>
                  <a:cubicBezTo>
                    <a:pt x="183504" y="775823"/>
                    <a:pt x="204447" y="814359"/>
                    <a:pt x="232160" y="847802"/>
                  </a:cubicBezTo>
                  <a:cubicBezTo>
                    <a:pt x="267346" y="882452"/>
                    <a:pt x="307960" y="910835"/>
                    <a:pt x="347334" y="940357"/>
                  </a:cubicBezTo>
                  <a:cubicBezTo>
                    <a:pt x="375884" y="958385"/>
                    <a:pt x="408724" y="967902"/>
                    <a:pt x="440458" y="978726"/>
                  </a:cubicBezTo>
                  <a:cubicBezTo>
                    <a:pt x="435700" y="980569"/>
                    <a:pt x="430941" y="982311"/>
                    <a:pt x="426183" y="984154"/>
                  </a:cubicBezTo>
                  <a:cubicBezTo>
                    <a:pt x="447294" y="989147"/>
                    <a:pt x="468338" y="994677"/>
                    <a:pt x="489818" y="997893"/>
                  </a:cubicBezTo>
                  <a:cubicBezTo>
                    <a:pt x="502753" y="997123"/>
                    <a:pt x="513141" y="988712"/>
                    <a:pt x="522893" y="981105"/>
                  </a:cubicBezTo>
                  <a:cubicBezTo>
                    <a:pt x="520514" y="987405"/>
                    <a:pt x="518134" y="993705"/>
                    <a:pt x="515923" y="1000072"/>
                  </a:cubicBezTo>
                  <a:cubicBezTo>
                    <a:pt x="561865" y="1008114"/>
                    <a:pt x="609751" y="1010895"/>
                    <a:pt x="655559" y="1000340"/>
                  </a:cubicBezTo>
                  <a:cubicBezTo>
                    <a:pt x="688532" y="993571"/>
                    <a:pt x="719462" y="978860"/>
                    <a:pt x="752771" y="973532"/>
                  </a:cubicBezTo>
                  <a:cubicBezTo>
                    <a:pt x="724623" y="1001848"/>
                    <a:pt x="683338" y="1011030"/>
                    <a:pt x="645271" y="1016827"/>
                  </a:cubicBezTo>
                  <a:cubicBezTo>
                    <a:pt x="605160" y="1022155"/>
                    <a:pt x="564747" y="1026947"/>
                    <a:pt x="524233" y="1024701"/>
                  </a:cubicBezTo>
                  <a:cubicBezTo>
                    <a:pt x="481407" y="1029326"/>
                    <a:pt x="439419" y="1016659"/>
                    <a:pt x="399811" y="1001613"/>
                  </a:cubicBezTo>
                  <a:cubicBezTo>
                    <a:pt x="389423" y="997290"/>
                    <a:pt x="377862" y="999301"/>
                    <a:pt x="367138" y="1000541"/>
                  </a:cubicBezTo>
                  <a:cubicBezTo>
                    <a:pt x="368780" y="996553"/>
                    <a:pt x="370422" y="992532"/>
                    <a:pt x="372064" y="988578"/>
                  </a:cubicBezTo>
                  <a:cubicBezTo>
                    <a:pt x="352126" y="979262"/>
                    <a:pt x="332556" y="969108"/>
                    <a:pt x="312014" y="961234"/>
                  </a:cubicBezTo>
                  <a:cubicBezTo>
                    <a:pt x="326089" y="971421"/>
                    <a:pt x="341202" y="980368"/>
                    <a:pt x="354338" y="991895"/>
                  </a:cubicBezTo>
                  <a:cubicBezTo>
                    <a:pt x="331350" y="984255"/>
                    <a:pt x="308496" y="973833"/>
                    <a:pt x="290400" y="957480"/>
                  </a:cubicBezTo>
                  <a:lnTo>
                    <a:pt x="310305" y="953191"/>
                  </a:lnTo>
                  <a:cubicBezTo>
                    <a:pt x="296399" y="943809"/>
                    <a:pt x="281587" y="935666"/>
                    <a:pt x="265804" y="929902"/>
                  </a:cubicBezTo>
                  <a:cubicBezTo>
                    <a:pt x="268653" y="934560"/>
                    <a:pt x="271601" y="939184"/>
                    <a:pt x="274517" y="943875"/>
                  </a:cubicBezTo>
                  <a:cubicBezTo>
                    <a:pt x="260711" y="936001"/>
                    <a:pt x="248144" y="926216"/>
                    <a:pt x="234573" y="918039"/>
                  </a:cubicBezTo>
                  <a:cubicBezTo>
                    <a:pt x="237890" y="923501"/>
                    <a:pt x="241375" y="928930"/>
                    <a:pt x="244894" y="934359"/>
                  </a:cubicBezTo>
                  <a:cubicBezTo>
                    <a:pt x="235478" y="932985"/>
                    <a:pt x="225693" y="930974"/>
                    <a:pt x="216343" y="930438"/>
                  </a:cubicBezTo>
                  <a:cubicBezTo>
                    <a:pt x="235176" y="940089"/>
                    <a:pt x="257259" y="943038"/>
                    <a:pt x="274316" y="956174"/>
                  </a:cubicBezTo>
                  <a:cubicBezTo>
                    <a:pt x="292378" y="969075"/>
                    <a:pt x="312417" y="979564"/>
                    <a:pt x="327898" y="995749"/>
                  </a:cubicBezTo>
                  <a:cubicBezTo>
                    <a:pt x="307155" y="991996"/>
                    <a:pt x="287217" y="984858"/>
                    <a:pt x="267044" y="978994"/>
                  </a:cubicBezTo>
                  <a:cubicBezTo>
                    <a:pt x="271501" y="978022"/>
                    <a:pt x="275958" y="977117"/>
                    <a:pt x="280448" y="976213"/>
                  </a:cubicBezTo>
                  <a:cubicBezTo>
                    <a:pt x="269725" y="968472"/>
                    <a:pt x="256790" y="967131"/>
                    <a:pt x="244190" y="970114"/>
                  </a:cubicBezTo>
                  <a:cubicBezTo>
                    <a:pt x="255684" y="977285"/>
                    <a:pt x="266206" y="987539"/>
                    <a:pt x="280012" y="990153"/>
                  </a:cubicBezTo>
                  <a:cubicBezTo>
                    <a:pt x="319923" y="999536"/>
                    <a:pt x="350685" y="1029661"/>
                    <a:pt x="389825" y="1041155"/>
                  </a:cubicBezTo>
                  <a:cubicBezTo>
                    <a:pt x="386507" y="1043668"/>
                    <a:pt x="383190" y="1046148"/>
                    <a:pt x="379872" y="1048728"/>
                  </a:cubicBezTo>
                  <a:cubicBezTo>
                    <a:pt x="410567" y="1065081"/>
                    <a:pt x="446758" y="1063741"/>
                    <a:pt x="477855" y="1078753"/>
                  </a:cubicBezTo>
                  <a:cubicBezTo>
                    <a:pt x="452857" y="1082573"/>
                    <a:pt x="428495" y="1072319"/>
                    <a:pt x="404502" y="1066991"/>
                  </a:cubicBezTo>
                  <a:cubicBezTo>
                    <a:pt x="366435" y="1056938"/>
                    <a:pt x="333092" y="1033984"/>
                    <a:pt x="294623" y="1025439"/>
                  </a:cubicBezTo>
                  <a:cubicBezTo>
                    <a:pt x="279309" y="1020479"/>
                    <a:pt x="265871" y="1011231"/>
                    <a:pt x="250959" y="1005333"/>
                  </a:cubicBezTo>
                  <a:cubicBezTo>
                    <a:pt x="298979" y="1046014"/>
                    <a:pt x="360202" y="1062970"/>
                    <a:pt x="417705" y="1085187"/>
                  </a:cubicBezTo>
                  <a:cubicBezTo>
                    <a:pt x="386675" y="1081769"/>
                    <a:pt x="354773" y="1078452"/>
                    <a:pt x="325988" y="1065550"/>
                  </a:cubicBezTo>
                  <a:cubicBezTo>
                    <a:pt x="304743" y="1056536"/>
                    <a:pt x="284101" y="1046181"/>
                    <a:pt x="263056" y="1036765"/>
                  </a:cubicBezTo>
                  <a:cubicBezTo>
                    <a:pt x="240504" y="1026645"/>
                    <a:pt x="225659" y="1004394"/>
                    <a:pt x="202135" y="996017"/>
                  </a:cubicBezTo>
                  <a:cubicBezTo>
                    <a:pt x="193825" y="991862"/>
                    <a:pt x="182766" y="991594"/>
                    <a:pt x="177774" y="982881"/>
                  </a:cubicBezTo>
                  <a:cubicBezTo>
                    <a:pt x="163498" y="960865"/>
                    <a:pt x="148084" y="938145"/>
                    <a:pt x="124794" y="924942"/>
                  </a:cubicBezTo>
                  <a:cubicBezTo>
                    <a:pt x="122180" y="915995"/>
                    <a:pt x="118628" y="907350"/>
                    <a:pt x="114004" y="899274"/>
                  </a:cubicBezTo>
                  <a:cubicBezTo>
                    <a:pt x="114808" y="906110"/>
                    <a:pt x="115881" y="912912"/>
                    <a:pt x="116819" y="919782"/>
                  </a:cubicBezTo>
                  <a:cubicBezTo>
                    <a:pt x="90514" y="890293"/>
                    <a:pt x="71915" y="855275"/>
                    <a:pt x="55764" y="819486"/>
                  </a:cubicBezTo>
                  <a:cubicBezTo>
                    <a:pt x="25002" y="766005"/>
                    <a:pt x="8414" y="705285"/>
                    <a:pt x="1444" y="644263"/>
                  </a:cubicBezTo>
                  <a:cubicBezTo>
                    <a:pt x="5264" y="587631"/>
                    <a:pt x="-8307" y="529223"/>
                    <a:pt x="9218" y="474099"/>
                  </a:cubicBezTo>
                  <a:cubicBezTo>
                    <a:pt x="23393" y="439048"/>
                    <a:pt x="17629" y="398266"/>
                    <a:pt x="40148" y="366164"/>
                  </a:cubicBezTo>
                  <a:cubicBezTo>
                    <a:pt x="36261" y="366264"/>
                    <a:pt x="32374" y="366398"/>
                    <a:pt x="28520" y="366532"/>
                  </a:cubicBezTo>
                  <a:cubicBezTo>
                    <a:pt x="37769" y="357551"/>
                    <a:pt x="48090" y="348638"/>
                    <a:pt x="51675" y="335669"/>
                  </a:cubicBezTo>
                  <a:cubicBezTo>
                    <a:pt x="57674" y="321026"/>
                    <a:pt x="52111" y="304840"/>
                    <a:pt x="55998" y="289861"/>
                  </a:cubicBezTo>
                  <a:cubicBezTo>
                    <a:pt x="63136" y="277094"/>
                    <a:pt x="80427" y="277261"/>
                    <a:pt x="88536" y="265701"/>
                  </a:cubicBezTo>
                  <a:cubicBezTo>
                    <a:pt x="99494" y="252095"/>
                    <a:pt x="111156" y="238792"/>
                    <a:pt x="118494" y="222808"/>
                  </a:cubicBezTo>
                  <a:cubicBezTo>
                    <a:pt x="114071" y="219323"/>
                    <a:pt x="109681" y="215905"/>
                    <a:pt x="105224" y="212487"/>
                  </a:cubicBezTo>
                  <a:cubicBezTo>
                    <a:pt x="119667" y="190839"/>
                    <a:pt x="144129" y="181390"/>
                    <a:pt x="161387" y="162892"/>
                  </a:cubicBezTo>
                  <a:cubicBezTo>
                    <a:pt x="171809" y="153141"/>
                    <a:pt x="183403" y="144830"/>
                    <a:pt x="194495" y="135916"/>
                  </a:cubicBezTo>
                  <a:cubicBezTo>
                    <a:pt x="195735" y="128544"/>
                    <a:pt x="196908" y="120569"/>
                    <a:pt x="202370" y="114939"/>
                  </a:cubicBezTo>
                  <a:cubicBezTo>
                    <a:pt x="215271" y="107936"/>
                    <a:pt x="229949" y="105456"/>
                    <a:pt x="243721" y="100731"/>
                  </a:cubicBezTo>
                  <a:cubicBezTo>
                    <a:pt x="242649" y="105724"/>
                    <a:pt x="241644" y="110684"/>
                    <a:pt x="240739" y="115743"/>
                  </a:cubicBezTo>
                  <a:cubicBezTo>
                    <a:pt x="252266" y="112594"/>
                    <a:pt x="253238" y="101502"/>
                    <a:pt x="251663" y="91482"/>
                  </a:cubicBezTo>
                  <a:cubicBezTo>
                    <a:pt x="258633" y="85886"/>
                    <a:pt x="265603" y="80357"/>
                    <a:pt x="272607" y="74861"/>
                  </a:cubicBezTo>
                  <a:cubicBezTo>
                    <a:pt x="267513" y="75096"/>
                    <a:pt x="262420" y="75397"/>
                    <a:pt x="257360" y="75666"/>
                  </a:cubicBezTo>
                  <a:cubicBezTo>
                    <a:pt x="263358" y="71946"/>
                    <a:pt x="269155" y="67657"/>
                    <a:pt x="275891" y="65378"/>
                  </a:cubicBezTo>
                  <a:cubicBezTo>
                    <a:pt x="289194" y="63501"/>
                    <a:pt x="301492" y="71242"/>
                    <a:pt x="314494" y="71745"/>
                  </a:cubicBezTo>
                  <a:cubicBezTo>
                    <a:pt x="334165" y="65210"/>
                    <a:pt x="351858" y="53683"/>
                    <a:pt x="370892" y="45540"/>
                  </a:cubicBezTo>
                  <a:cubicBezTo>
                    <a:pt x="358392" y="46579"/>
                    <a:pt x="345994" y="48187"/>
                    <a:pt x="333494" y="48657"/>
                  </a:cubicBezTo>
                  <a:cubicBezTo>
                    <a:pt x="348842" y="38738"/>
                    <a:pt x="367339" y="40246"/>
                    <a:pt x="384664" y="37531"/>
                  </a:cubicBezTo>
                  <a:cubicBezTo>
                    <a:pt x="411170" y="31566"/>
                    <a:pt x="437878" y="26372"/>
                    <a:pt x="464719" y="22050"/>
                  </a:cubicBezTo>
                  <a:cubicBezTo>
                    <a:pt x="459927" y="20006"/>
                    <a:pt x="450411" y="15917"/>
                    <a:pt x="445619" y="13873"/>
                  </a:cubicBezTo>
                  <a:cubicBezTo>
                    <a:pt x="455705" y="12332"/>
                    <a:pt x="465792" y="10891"/>
                    <a:pt x="475945" y="9617"/>
                  </a:cubicBezTo>
                  <a:cubicBezTo>
                    <a:pt x="474102" y="14677"/>
                    <a:pt x="472427" y="19838"/>
                    <a:pt x="470684" y="24965"/>
                  </a:cubicBezTo>
                  <a:cubicBezTo>
                    <a:pt x="480201" y="23390"/>
                    <a:pt x="490086" y="22418"/>
                    <a:pt x="499670" y="20676"/>
                  </a:cubicBezTo>
                  <a:cubicBezTo>
                    <a:pt x="498933" y="13773"/>
                    <a:pt x="498095" y="6870"/>
                    <a:pt x="497392" y="0"/>
                  </a:cubicBezTo>
                  <a:moveTo>
                    <a:pt x="270362" y="81597"/>
                  </a:moveTo>
                  <a:cubicBezTo>
                    <a:pt x="270429" y="84077"/>
                    <a:pt x="270563" y="89002"/>
                    <a:pt x="270630" y="91449"/>
                  </a:cubicBezTo>
                  <a:cubicBezTo>
                    <a:pt x="279543" y="88734"/>
                    <a:pt x="288356" y="85618"/>
                    <a:pt x="296969" y="82032"/>
                  </a:cubicBezTo>
                  <a:cubicBezTo>
                    <a:pt x="288088" y="81865"/>
                    <a:pt x="279208" y="81597"/>
                    <a:pt x="270362" y="81597"/>
                  </a:cubicBezTo>
                  <a:moveTo>
                    <a:pt x="210312" y="114571"/>
                  </a:moveTo>
                  <a:cubicBezTo>
                    <a:pt x="210814" y="115643"/>
                    <a:pt x="211753" y="117821"/>
                    <a:pt x="212222" y="118893"/>
                  </a:cubicBezTo>
                  <a:cubicBezTo>
                    <a:pt x="220934" y="120938"/>
                    <a:pt x="215070" y="107232"/>
                    <a:pt x="210312" y="114571"/>
                  </a:cubicBezTo>
                  <a:moveTo>
                    <a:pt x="226396" y="115241"/>
                  </a:moveTo>
                  <a:cubicBezTo>
                    <a:pt x="222811" y="119597"/>
                    <a:pt x="230418" y="124858"/>
                    <a:pt x="233601" y="120468"/>
                  </a:cubicBezTo>
                  <a:cubicBezTo>
                    <a:pt x="237019" y="116079"/>
                    <a:pt x="229513" y="110784"/>
                    <a:pt x="226396" y="115241"/>
                  </a:cubicBezTo>
                  <a:moveTo>
                    <a:pt x="530667" y="134107"/>
                  </a:moveTo>
                  <a:cubicBezTo>
                    <a:pt x="529963" y="135045"/>
                    <a:pt x="528623" y="136955"/>
                    <a:pt x="527919" y="137894"/>
                  </a:cubicBezTo>
                  <a:cubicBezTo>
                    <a:pt x="530768" y="148416"/>
                    <a:pt x="541893" y="132297"/>
                    <a:pt x="530667" y="134107"/>
                  </a:cubicBezTo>
                  <a:moveTo>
                    <a:pt x="470416" y="142317"/>
                  </a:moveTo>
                  <a:cubicBezTo>
                    <a:pt x="467568" y="155654"/>
                    <a:pt x="483787" y="139569"/>
                    <a:pt x="470416" y="142317"/>
                  </a:cubicBezTo>
                  <a:moveTo>
                    <a:pt x="238091" y="195397"/>
                  </a:moveTo>
                  <a:cubicBezTo>
                    <a:pt x="250926" y="192146"/>
                    <a:pt x="258164" y="180987"/>
                    <a:pt x="262721" y="169426"/>
                  </a:cubicBezTo>
                  <a:cubicBezTo>
                    <a:pt x="251965" y="175257"/>
                    <a:pt x="241945" y="183300"/>
                    <a:pt x="238091" y="195397"/>
                  </a:cubicBezTo>
                  <a:moveTo>
                    <a:pt x="202370" y="188427"/>
                  </a:moveTo>
                  <a:cubicBezTo>
                    <a:pt x="199320" y="201831"/>
                    <a:pt x="215774" y="185344"/>
                    <a:pt x="202370" y="188427"/>
                  </a:cubicBezTo>
                  <a:moveTo>
                    <a:pt x="121946" y="198480"/>
                  </a:moveTo>
                  <a:cubicBezTo>
                    <a:pt x="118896" y="211884"/>
                    <a:pt x="135350" y="195397"/>
                    <a:pt x="121946" y="198480"/>
                  </a:cubicBezTo>
                  <a:moveTo>
                    <a:pt x="135350" y="198480"/>
                  </a:moveTo>
                  <a:cubicBezTo>
                    <a:pt x="132300" y="211884"/>
                    <a:pt x="148754" y="195397"/>
                    <a:pt x="135350" y="198480"/>
                  </a:cubicBezTo>
                  <a:moveTo>
                    <a:pt x="191244" y="197776"/>
                  </a:moveTo>
                  <a:cubicBezTo>
                    <a:pt x="187458" y="206790"/>
                    <a:pt x="183872" y="215871"/>
                    <a:pt x="180722" y="225154"/>
                  </a:cubicBezTo>
                  <a:cubicBezTo>
                    <a:pt x="186754" y="217279"/>
                    <a:pt x="192685" y="209337"/>
                    <a:pt x="198751" y="201495"/>
                  </a:cubicBezTo>
                  <a:cubicBezTo>
                    <a:pt x="196874" y="200557"/>
                    <a:pt x="193121" y="198681"/>
                    <a:pt x="191244" y="197776"/>
                  </a:cubicBezTo>
                  <a:moveTo>
                    <a:pt x="214534" y="210744"/>
                  </a:moveTo>
                  <a:cubicBezTo>
                    <a:pt x="206726" y="217882"/>
                    <a:pt x="208703" y="229309"/>
                    <a:pt x="209440" y="238691"/>
                  </a:cubicBezTo>
                  <a:cubicBezTo>
                    <a:pt x="199421" y="238323"/>
                    <a:pt x="186486" y="236547"/>
                    <a:pt x="180186" y="246399"/>
                  </a:cubicBezTo>
                  <a:cubicBezTo>
                    <a:pt x="169228" y="263288"/>
                    <a:pt x="158974" y="280747"/>
                    <a:pt x="146844" y="296932"/>
                  </a:cubicBezTo>
                  <a:cubicBezTo>
                    <a:pt x="139807" y="306114"/>
                    <a:pt x="137327" y="317909"/>
                    <a:pt x="137830" y="329303"/>
                  </a:cubicBezTo>
                  <a:cubicBezTo>
                    <a:pt x="138466" y="343946"/>
                    <a:pt x="136087" y="358925"/>
                    <a:pt x="140376" y="373234"/>
                  </a:cubicBezTo>
                  <a:cubicBezTo>
                    <a:pt x="144264" y="355139"/>
                    <a:pt x="159108" y="343042"/>
                    <a:pt x="171038" y="330107"/>
                  </a:cubicBezTo>
                  <a:cubicBezTo>
                    <a:pt x="164537" y="331012"/>
                    <a:pt x="158036" y="331983"/>
                    <a:pt x="151535" y="332955"/>
                  </a:cubicBezTo>
                  <a:cubicBezTo>
                    <a:pt x="156327" y="323137"/>
                    <a:pt x="166581" y="319115"/>
                    <a:pt x="174121" y="312246"/>
                  </a:cubicBezTo>
                  <a:cubicBezTo>
                    <a:pt x="185950" y="289694"/>
                    <a:pt x="204079" y="271196"/>
                    <a:pt x="214735" y="247873"/>
                  </a:cubicBezTo>
                  <a:cubicBezTo>
                    <a:pt x="214567" y="253134"/>
                    <a:pt x="214400" y="258429"/>
                    <a:pt x="214266" y="263757"/>
                  </a:cubicBezTo>
                  <a:cubicBezTo>
                    <a:pt x="229345" y="245293"/>
                    <a:pt x="235712" y="221769"/>
                    <a:pt x="245464" y="200423"/>
                  </a:cubicBezTo>
                  <a:cubicBezTo>
                    <a:pt x="235076" y="203607"/>
                    <a:pt x="223649" y="204645"/>
                    <a:pt x="214534" y="210744"/>
                  </a:cubicBezTo>
                  <a:moveTo>
                    <a:pt x="155389" y="245226"/>
                  </a:moveTo>
                  <a:cubicBezTo>
                    <a:pt x="150966" y="247505"/>
                    <a:pt x="150932" y="249750"/>
                    <a:pt x="155288" y="252029"/>
                  </a:cubicBezTo>
                  <a:cubicBezTo>
                    <a:pt x="159712" y="249716"/>
                    <a:pt x="159745" y="247438"/>
                    <a:pt x="155389" y="245226"/>
                  </a:cubicBezTo>
                  <a:moveTo>
                    <a:pt x="62432" y="295625"/>
                  </a:moveTo>
                  <a:cubicBezTo>
                    <a:pt x="60991" y="300283"/>
                    <a:pt x="62600" y="301891"/>
                    <a:pt x="67291" y="300484"/>
                  </a:cubicBezTo>
                  <a:cubicBezTo>
                    <a:pt x="68766" y="295759"/>
                    <a:pt x="67124" y="294117"/>
                    <a:pt x="62432" y="295625"/>
                  </a:cubicBezTo>
                  <a:moveTo>
                    <a:pt x="108408" y="333759"/>
                  </a:moveTo>
                  <a:cubicBezTo>
                    <a:pt x="100701" y="345253"/>
                    <a:pt x="121577" y="336373"/>
                    <a:pt x="108408" y="333759"/>
                  </a:cubicBezTo>
                  <a:moveTo>
                    <a:pt x="138433" y="379936"/>
                  </a:moveTo>
                  <a:cubicBezTo>
                    <a:pt x="133674" y="379668"/>
                    <a:pt x="132770" y="387844"/>
                    <a:pt x="137897" y="387911"/>
                  </a:cubicBezTo>
                  <a:cubicBezTo>
                    <a:pt x="142622" y="388113"/>
                    <a:pt x="143526" y="379936"/>
                    <a:pt x="138433" y="379936"/>
                  </a:cubicBezTo>
                  <a:moveTo>
                    <a:pt x="165174" y="402689"/>
                  </a:moveTo>
                  <a:cubicBezTo>
                    <a:pt x="167788" y="402522"/>
                    <a:pt x="172982" y="402153"/>
                    <a:pt x="175595" y="401986"/>
                  </a:cubicBezTo>
                  <a:cubicBezTo>
                    <a:pt x="174054" y="396188"/>
                    <a:pt x="172479" y="390425"/>
                    <a:pt x="170870" y="384694"/>
                  </a:cubicBezTo>
                  <a:cubicBezTo>
                    <a:pt x="168960" y="390659"/>
                    <a:pt x="167084" y="396658"/>
                    <a:pt x="165174" y="402689"/>
                  </a:cubicBezTo>
                  <a:moveTo>
                    <a:pt x="116350" y="437339"/>
                  </a:moveTo>
                  <a:cubicBezTo>
                    <a:pt x="119768" y="429095"/>
                    <a:pt x="122951" y="420751"/>
                    <a:pt x="125833" y="412307"/>
                  </a:cubicBezTo>
                  <a:cubicBezTo>
                    <a:pt x="121946" y="416764"/>
                    <a:pt x="118092" y="421321"/>
                    <a:pt x="114239" y="425845"/>
                  </a:cubicBezTo>
                  <a:cubicBezTo>
                    <a:pt x="117321" y="415054"/>
                    <a:pt x="120605" y="404331"/>
                    <a:pt x="123219" y="393441"/>
                  </a:cubicBezTo>
                  <a:cubicBezTo>
                    <a:pt x="112496" y="405705"/>
                    <a:pt x="104420" y="422929"/>
                    <a:pt x="116350" y="437339"/>
                  </a:cubicBezTo>
                  <a:moveTo>
                    <a:pt x="103348" y="427219"/>
                  </a:moveTo>
                  <a:cubicBezTo>
                    <a:pt x="99963" y="436635"/>
                    <a:pt x="96914" y="446185"/>
                    <a:pt x="94032" y="455769"/>
                  </a:cubicBezTo>
                  <a:cubicBezTo>
                    <a:pt x="99293" y="458718"/>
                    <a:pt x="104621" y="461499"/>
                    <a:pt x="110016" y="464314"/>
                  </a:cubicBezTo>
                  <a:cubicBezTo>
                    <a:pt x="109179" y="451748"/>
                    <a:pt x="106230" y="439416"/>
                    <a:pt x="103348" y="427219"/>
                  </a:cubicBezTo>
                  <a:moveTo>
                    <a:pt x="152540" y="437640"/>
                  </a:moveTo>
                  <a:cubicBezTo>
                    <a:pt x="149625" y="441729"/>
                    <a:pt x="156696" y="446051"/>
                    <a:pt x="159377" y="442064"/>
                  </a:cubicBezTo>
                  <a:cubicBezTo>
                    <a:pt x="162091" y="438009"/>
                    <a:pt x="155154" y="433753"/>
                    <a:pt x="152540" y="437640"/>
                  </a:cubicBezTo>
                  <a:moveTo>
                    <a:pt x="95406" y="465688"/>
                  </a:moveTo>
                  <a:cubicBezTo>
                    <a:pt x="91653" y="476713"/>
                    <a:pt x="87933" y="487805"/>
                    <a:pt x="85889" y="499299"/>
                  </a:cubicBezTo>
                  <a:cubicBezTo>
                    <a:pt x="90413" y="499265"/>
                    <a:pt x="94970" y="499232"/>
                    <a:pt x="99494" y="499198"/>
                  </a:cubicBezTo>
                  <a:cubicBezTo>
                    <a:pt x="100634" y="490553"/>
                    <a:pt x="102309" y="482008"/>
                    <a:pt x="104085" y="473496"/>
                  </a:cubicBezTo>
                  <a:cubicBezTo>
                    <a:pt x="101203" y="470849"/>
                    <a:pt x="98288" y="468268"/>
                    <a:pt x="95406" y="465688"/>
                  </a:cubicBezTo>
                  <a:moveTo>
                    <a:pt x="38171" y="479963"/>
                  </a:moveTo>
                  <a:cubicBezTo>
                    <a:pt x="35122" y="493367"/>
                    <a:pt x="51575" y="476880"/>
                    <a:pt x="38171" y="479963"/>
                  </a:cubicBezTo>
                  <a:moveTo>
                    <a:pt x="37903" y="500572"/>
                  </a:moveTo>
                  <a:cubicBezTo>
                    <a:pt x="33144" y="500304"/>
                    <a:pt x="32240" y="508480"/>
                    <a:pt x="37367" y="508547"/>
                  </a:cubicBezTo>
                  <a:cubicBezTo>
                    <a:pt x="42092" y="508748"/>
                    <a:pt x="42996" y="500572"/>
                    <a:pt x="37903" y="500572"/>
                  </a:cubicBezTo>
                  <a:moveTo>
                    <a:pt x="85152" y="511630"/>
                  </a:moveTo>
                  <a:cubicBezTo>
                    <a:pt x="79422" y="513138"/>
                    <a:pt x="80259" y="523962"/>
                    <a:pt x="86894" y="522286"/>
                  </a:cubicBezTo>
                  <a:cubicBezTo>
                    <a:pt x="92792" y="520913"/>
                    <a:pt x="91351" y="510323"/>
                    <a:pt x="85152" y="511630"/>
                  </a:cubicBezTo>
                  <a:moveTo>
                    <a:pt x="132803" y="530195"/>
                  </a:moveTo>
                  <a:cubicBezTo>
                    <a:pt x="131362" y="534853"/>
                    <a:pt x="132971" y="536461"/>
                    <a:pt x="137662" y="535054"/>
                  </a:cubicBezTo>
                  <a:cubicBezTo>
                    <a:pt x="139103" y="530329"/>
                    <a:pt x="137495" y="528687"/>
                    <a:pt x="132803" y="530195"/>
                  </a:cubicBezTo>
                  <a:moveTo>
                    <a:pt x="142420" y="534853"/>
                  </a:moveTo>
                  <a:cubicBezTo>
                    <a:pt x="138600" y="537735"/>
                    <a:pt x="143493" y="544336"/>
                    <a:pt x="147313" y="541287"/>
                  </a:cubicBezTo>
                  <a:cubicBezTo>
                    <a:pt x="151133" y="538304"/>
                    <a:pt x="146241" y="531736"/>
                    <a:pt x="142420" y="534853"/>
                  </a:cubicBezTo>
                  <a:moveTo>
                    <a:pt x="81767" y="533814"/>
                  </a:moveTo>
                  <a:cubicBezTo>
                    <a:pt x="78182" y="550703"/>
                    <a:pt x="79254" y="567961"/>
                    <a:pt x="83208" y="584649"/>
                  </a:cubicBezTo>
                  <a:cubicBezTo>
                    <a:pt x="84649" y="573054"/>
                    <a:pt x="85554" y="561728"/>
                    <a:pt x="85889" y="550167"/>
                  </a:cubicBezTo>
                  <a:cubicBezTo>
                    <a:pt x="89642" y="551742"/>
                    <a:pt x="93429" y="553317"/>
                    <a:pt x="97182" y="554959"/>
                  </a:cubicBezTo>
                  <a:cubicBezTo>
                    <a:pt x="92558" y="547553"/>
                    <a:pt x="87330" y="540516"/>
                    <a:pt x="81767" y="533814"/>
                  </a:cubicBezTo>
                  <a:moveTo>
                    <a:pt x="28151" y="561460"/>
                  </a:moveTo>
                  <a:cubicBezTo>
                    <a:pt x="22354" y="561661"/>
                    <a:pt x="22354" y="571412"/>
                    <a:pt x="28151" y="571647"/>
                  </a:cubicBezTo>
                  <a:cubicBezTo>
                    <a:pt x="33882" y="571580"/>
                    <a:pt x="33882" y="561460"/>
                    <a:pt x="28151" y="561460"/>
                  </a:cubicBezTo>
                  <a:moveTo>
                    <a:pt x="77076" y="604688"/>
                  </a:moveTo>
                  <a:cubicBezTo>
                    <a:pt x="79422" y="611322"/>
                    <a:pt x="83007" y="617488"/>
                    <a:pt x="87866" y="622682"/>
                  </a:cubicBezTo>
                  <a:cubicBezTo>
                    <a:pt x="84850" y="616315"/>
                    <a:pt x="81265" y="610284"/>
                    <a:pt x="77076" y="604688"/>
                  </a:cubicBezTo>
                  <a:moveTo>
                    <a:pt x="76607" y="633607"/>
                  </a:moveTo>
                  <a:cubicBezTo>
                    <a:pt x="81265" y="640912"/>
                    <a:pt x="85822" y="648351"/>
                    <a:pt x="90949" y="655388"/>
                  </a:cubicBezTo>
                  <a:cubicBezTo>
                    <a:pt x="90178" y="648150"/>
                    <a:pt x="89274" y="640979"/>
                    <a:pt x="88235" y="633808"/>
                  </a:cubicBezTo>
                  <a:cubicBezTo>
                    <a:pt x="85319" y="633774"/>
                    <a:pt x="79522" y="633674"/>
                    <a:pt x="76607" y="633607"/>
                  </a:cubicBezTo>
                  <a:moveTo>
                    <a:pt x="90011" y="693858"/>
                  </a:moveTo>
                  <a:cubicBezTo>
                    <a:pt x="93529" y="694662"/>
                    <a:pt x="97081" y="695499"/>
                    <a:pt x="100634" y="696371"/>
                  </a:cubicBezTo>
                  <a:cubicBezTo>
                    <a:pt x="98254" y="685815"/>
                    <a:pt x="95439" y="675360"/>
                    <a:pt x="92290" y="665073"/>
                  </a:cubicBezTo>
                  <a:cubicBezTo>
                    <a:pt x="91284" y="674589"/>
                    <a:pt x="90614" y="684207"/>
                    <a:pt x="90011" y="693858"/>
                  </a:cubicBezTo>
                  <a:moveTo>
                    <a:pt x="101806" y="722040"/>
                  </a:moveTo>
                  <a:cubicBezTo>
                    <a:pt x="98958" y="735376"/>
                    <a:pt x="115177" y="719292"/>
                    <a:pt x="101806" y="722040"/>
                  </a:cubicBezTo>
                  <a:moveTo>
                    <a:pt x="80360" y="721671"/>
                  </a:moveTo>
                  <a:cubicBezTo>
                    <a:pt x="85319" y="738928"/>
                    <a:pt x="95842" y="753773"/>
                    <a:pt x="101706" y="770696"/>
                  </a:cubicBezTo>
                  <a:cubicBezTo>
                    <a:pt x="115948" y="810003"/>
                    <a:pt x="142085" y="843446"/>
                    <a:pt x="169061" y="874878"/>
                  </a:cubicBezTo>
                  <a:cubicBezTo>
                    <a:pt x="148452" y="839458"/>
                    <a:pt x="123990" y="806116"/>
                    <a:pt x="106598" y="768920"/>
                  </a:cubicBezTo>
                  <a:cubicBezTo>
                    <a:pt x="98723" y="752768"/>
                    <a:pt x="97350" y="731590"/>
                    <a:pt x="80360" y="721671"/>
                  </a:cubicBezTo>
                  <a:moveTo>
                    <a:pt x="113736" y="739130"/>
                  </a:moveTo>
                  <a:cubicBezTo>
                    <a:pt x="110687" y="743184"/>
                    <a:pt x="114172" y="752902"/>
                    <a:pt x="119868" y="751729"/>
                  </a:cubicBezTo>
                  <a:cubicBezTo>
                    <a:pt x="122918" y="747641"/>
                    <a:pt x="119399" y="737823"/>
                    <a:pt x="113736" y="739130"/>
                  </a:cubicBezTo>
                  <a:moveTo>
                    <a:pt x="119332" y="756320"/>
                  </a:moveTo>
                  <a:cubicBezTo>
                    <a:pt x="117523" y="761246"/>
                    <a:pt x="115747" y="766273"/>
                    <a:pt x="114138" y="771333"/>
                  </a:cubicBezTo>
                  <a:cubicBezTo>
                    <a:pt x="121343" y="773879"/>
                    <a:pt x="128581" y="776292"/>
                    <a:pt x="135920" y="778504"/>
                  </a:cubicBezTo>
                  <a:cubicBezTo>
                    <a:pt x="130658" y="770863"/>
                    <a:pt x="125062" y="763525"/>
                    <a:pt x="119332" y="756320"/>
                  </a:cubicBezTo>
                  <a:moveTo>
                    <a:pt x="140410" y="771467"/>
                  </a:moveTo>
                  <a:cubicBezTo>
                    <a:pt x="137662" y="775454"/>
                    <a:pt x="144599" y="779710"/>
                    <a:pt x="147246" y="775890"/>
                  </a:cubicBezTo>
                  <a:cubicBezTo>
                    <a:pt x="150128" y="771701"/>
                    <a:pt x="143091" y="767412"/>
                    <a:pt x="140410" y="771467"/>
                  </a:cubicBezTo>
                  <a:moveTo>
                    <a:pt x="123286" y="788188"/>
                  </a:moveTo>
                  <a:cubicBezTo>
                    <a:pt x="140477" y="808060"/>
                    <a:pt x="154350" y="830377"/>
                    <a:pt x="166983" y="853432"/>
                  </a:cubicBezTo>
                  <a:cubicBezTo>
                    <a:pt x="181393" y="871460"/>
                    <a:pt x="198918" y="886875"/>
                    <a:pt x="216846" y="901351"/>
                  </a:cubicBezTo>
                  <a:cubicBezTo>
                    <a:pt x="201767" y="878297"/>
                    <a:pt x="177975" y="861877"/>
                    <a:pt x="164939" y="837481"/>
                  </a:cubicBezTo>
                  <a:cubicBezTo>
                    <a:pt x="157064" y="816571"/>
                    <a:pt x="143761" y="797973"/>
                    <a:pt x="123286" y="788188"/>
                  </a:cubicBezTo>
                  <a:moveTo>
                    <a:pt x="150429" y="788858"/>
                  </a:moveTo>
                  <a:cubicBezTo>
                    <a:pt x="146978" y="792645"/>
                    <a:pt x="153311" y="798945"/>
                    <a:pt x="157131" y="795560"/>
                  </a:cubicBezTo>
                  <a:cubicBezTo>
                    <a:pt x="160717" y="791673"/>
                    <a:pt x="154283" y="785239"/>
                    <a:pt x="150429" y="788858"/>
                  </a:cubicBezTo>
                  <a:moveTo>
                    <a:pt x="166983" y="822569"/>
                  </a:moveTo>
                  <a:cubicBezTo>
                    <a:pt x="163264" y="826021"/>
                    <a:pt x="168826" y="833159"/>
                    <a:pt x="173015" y="829941"/>
                  </a:cubicBezTo>
                  <a:cubicBezTo>
                    <a:pt x="176701" y="826423"/>
                    <a:pt x="171172" y="819285"/>
                    <a:pt x="166983" y="822569"/>
                  </a:cubicBezTo>
                  <a:moveTo>
                    <a:pt x="177539" y="833561"/>
                  </a:moveTo>
                  <a:cubicBezTo>
                    <a:pt x="181962" y="838051"/>
                    <a:pt x="186453" y="842474"/>
                    <a:pt x="191043" y="846864"/>
                  </a:cubicBezTo>
                  <a:cubicBezTo>
                    <a:pt x="190909" y="841871"/>
                    <a:pt x="190742" y="836912"/>
                    <a:pt x="190541" y="831986"/>
                  </a:cubicBezTo>
                  <a:cubicBezTo>
                    <a:pt x="186185" y="832455"/>
                    <a:pt x="181862" y="832957"/>
                    <a:pt x="177539" y="833561"/>
                  </a:cubicBezTo>
                  <a:moveTo>
                    <a:pt x="136154" y="855242"/>
                  </a:moveTo>
                  <a:cubicBezTo>
                    <a:pt x="134713" y="859899"/>
                    <a:pt x="136322" y="861508"/>
                    <a:pt x="141013" y="860100"/>
                  </a:cubicBezTo>
                  <a:cubicBezTo>
                    <a:pt x="142454" y="855342"/>
                    <a:pt x="140846" y="853734"/>
                    <a:pt x="136154" y="855242"/>
                  </a:cubicBezTo>
                  <a:moveTo>
                    <a:pt x="141315" y="863385"/>
                  </a:moveTo>
                  <a:cubicBezTo>
                    <a:pt x="148787" y="879302"/>
                    <a:pt x="162158" y="890997"/>
                    <a:pt x="174724" y="902926"/>
                  </a:cubicBezTo>
                  <a:cubicBezTo>
                    <a:pt x="166011" y="887914"/>
                    <a:pt x="154015" y="875080"/>
                    <a:pt x="141315" y="863385"/>
                  </a:cubicBezTo>
                  <a:moveTo>
                    <a:pt x="172713" y="879603"/>
                  </a:moveTo>
                  <a:cubicBezTo>
                    <a:pt x="178310" y="885702"/>
                    <a:pt x="184006" y="891801"/>
                    <a:pt x="189770" y="897866"/>
                  </a:cubicBezTo>
                  <a:cubicBezTo>
                    <a:pt x="184476" y="891399"/>
                    <a:pt x="178779" y="885300"/>
                    <a:pt x="172713" y="879603"/>
                  </a:cubicBezTo>
                  <a:moveTo>
                    <a:pt x="144364" y="890259"/>
                  </a:moveTo>
                  <a:cubicBezTo>
                    <a:pt x="150831" y="902256"/>
                    <a:pt x="161086" y="911438"/>
                    <a:pt x="171842" y="919648"/>
                  </a:cubicBezTo>
                  <a:cubicBezTo>
                    <a:pt x="163498" y="909126"/>
                    <a:pt x="154216" y="899307"/>
                    <a:pt x="144364" y="890259"/>
                  </a:cubicBezTo>
                  <a:moveTo>
                    <a:pt x="222844" y="906813"/>
                  </a:moveTo>
                  <a:cubicBezTo>
                    <a:pt x="218991" y="909695"/>
                    <a:pt x="223917" y="916297"/>
                    <a:pt x="227737" y="913247"/>
                  </a:cubicBezTo>
                  <a:cubicBezTo>
                    <a:pt x="231557" y="910265"/>
                    <a:pt x="226665" y="903697"/>
                    <a:pt x="222844" y="906813"/>
                  </a:cubicBezTo>
                  <a:moveTo>
                    <a:pt x="262889" y="912745"/>
                  </a:moveTo>
                  <a:cubicBezTo>
                    <a:pt x="255885" y="916230"/>
                    <a:pt x="265670" y="924875"/>
                    <a:pt x="269758" y="919480"/>
                  </a:cubicBezTo>
                  <a:cubicBezTo>
                    <a:pt x="272841" y="915425"/>
                    <a:pt x="266675" y="910801"/>
                    <a:pt x="262889" y="912745"/>
                  </a:cubicBezTo>
                  <a:moveTo>
                    <a:pt x="204816" y="916062"/>
                  </a:moveTo>
                  <a:cubicBezTo>
                    <a:pt x="202738" y="921792"/>
                    <a:pt x="215137" y="925378"/>
                    <a:pt x="215975" y="919112"/>
                  </a:cubicBezTo>
                  <a:cubicBezTo>
                    <a:pt x="214701" y="914789"/>
                    <a:pt x="207999" y="912678"/>
                    <a:pt x="204816" y="916062"/>
                  </a:cubicBezTo>
                  <a:moveTo>
                    <a:pt x="202973" y="930672"/>
                  </a:moveTo>
                  <a:cubicBezTo>
                    <a:pt x="199387" y="934493"/>
                    <a:pt x="205821" y="940926"/>
                    <a:pt x="209675" y="937374"/>
                  </a:cubicBezTo>
                  <a:cubicBezTo>
                    <a:pt x="213093" y="933521"/>
                    <a:pt x="206760" y="927221"/>
                    <a:pt x="202973" y="930672"/>
                  </a:cubicBezTo>
                  <a:moveTo>
                    <a:pt x="222911" y="950343"/>
                  </a:moveTo>
                  <a:cubicBezTo>
                    <a:pt x="219996" y="954431"/>
                    <a:pt x="227067" y="958754"/>
                    <a:pt x="229747" y="954766"/>
                  </a:cubicBezTo>
                  <a:cubicBezTo>
                    <a:pt x="232462" y="950712"/>
                    <a:pt x="225525" y="946456"/>
                    <a:pt x="222911" y="950343"/>
                  </a:cubicBezTo>
                  <a:moveTo>
                    <a:pt x="209910" y="957782"/>
                  </a:moveTo>
                  <a:cubicBezTo>
                    <a:pt x="207128" y="962675"/>
                    <a:pt x="214500" y="970047"/>
                    <a:pt x="219426" y="967299"/>
                  </a:cubicBezTo>
                  <a:cubicBezTo>
                    <a:pt x="221806" y="962474"/>
                    <a:pt x="214701" y="955369"/>
                    <a:pt x="209910" y="957782"/>
                  </a:cubicBezTo>
                  <a:moveTo>
                    <a:pt x="203308" y="968371"/>
                  </a:moveTo>
                  <a:cubicBezTo>
                    <a:pt x="209038" y="977586"/>
                    <a:pt x="217349" y="984691"/>
                    <a:pt x="227167" y="989282"/>
                  </a:cubicBezTo>
                  <a:cubicBezTo>
                    <a:pt x="220633" y="980837"/>
                    <a:pt x="212322" y="974001"/>
                    <a:pt x="203308" y="968371"/>
                  </a:cubicBezTo>
                  <a:moveTo>
                    <a:pt x="231289" y="975207"/>
                  </a:moveTo>
                  <a:cubicBezTo>
                    <a:pt x="241845" y="985796"/>
                    <a:pt x="252869" y="996352"/>
                    <a:pt x="266307" y="1003255"/>
                  </a:cubicBezTo>
                  <a:cubicBezTo>
                    <a:pt x="256455" y="991795"/>
                    <a:pt x="243755" y="983417"/>
                    <a:pt x="231289" y="975207"/>
                  </a:cubicBezTo>
                  <a:moveTo>
                    <a:pt x="271233" y="1003590"/>
                  </a:moveTo>
                  <a:cubicBezTo>
                    <a:pt x="268317" y="1008114"/>
                    <a:pt x="275824" y="1014246"/>
                    <a:pt x="279878" y="1010828"/>
                  </a:cubicBezTo>
                  <a:cubicBezTo>
                    <a:pt x="282760" y="1006238"/>
                    <a:pt x="275254" y="1000105"/>
                    <a:pt x="271233" y="1003590"/>
                  </a:cubicBezTo>
                  <a:moveTo>
                    <a:pt x="466529" y="1012973"/>
                  </a:moveTo>
                  <a:cubicBezTo>
                    <a:pt x="465390" y="1018971"/>
                    <a:pt x="477755" y="1018971"/>
                    <a:pt x="476649" y="1012973"/>
                  </a:cubicBezTo>
                  <a:cubicBezTo>
                    <a:pt x="474672" y="1009388"/>
                    <a:pt x="468473" y="1009388"/>
                    <a:pt x="466529" y="1012973"/>
                  </a:cubicBezTo>
                  <a:moveTo>
                    <a:pt x="329942" y="1026578"/>
                  </a:moveTo>
                  <a:cubicBezTo>
                    <a:pt x="339828" y="1030633"/>
                    <a:pt x="350115" y="1033749"/>
                    <a:pt x="360671" y="1035592"/>
                  </a:cubicBezTo>
                  <a:cubicBezTo>
                    <a:pt x="351121" y="1030532"/>
                    <a:pt x="341269" y="1021384"/>
                    <a:pt x="329942" y="1026578"/>
                  </a:cubicBezTo>
                  <a:close/>
                </a:path>
              </a:pathLst>
            </a:custGeom>
            <a:grpFill/>
            <a:ln w="3349" cap="flat">
              <a:noFill/>
              <a:prstDash val="solid"/>
              <a:miter/>
            </a:ln>
          </p:spPr>
          <p:txBody>
            <a:bodyPr rtlCol="0" anchor="ctr">
              <a:spAutoFit/>
            </a:bodyPr>
            <a:lstStyle/>
            <a:p>
              <a:endParaRPr lang="zh-CN" altLang="en-US"/>
            </a:p>
          </p:txBody>
        </p:sp>
        <p:sp>
          <p:nvSpPr>
            <p:cNvPr id="51" name="任意多边形: 形状 50">
              <a:extLst>
                <a:ext uri="{FF2B5EF4-FFF2-40B4-BE49-F238E27FC236}">
                  <a16:creationId xmlns:a16="http://schemas.microsoft.com/office/drawing/2014/main" id="{5EE2655D-8E55-2748-0BF4-FFED96F93E5C}"/>
                </a:ext>
              </a:extLst>
            </p:cNvPr>
            <p:cNvSpPr/>
            <p:nvPr/>
          </p:nvSpPr>
          <p:spPr>
            <a:xfrm>
              <a:off x="6712083" y="3947898"/>
              <a:ext cx="10169" cy="8869"/>
            </a:xfrm>
            <a:custGeom>
              <a:avLst/>
              <a:gdLst>
                <a:gd name="connsiteX0" fmla="*/ 668 w 10169"/>
                <a:gd name="connsiteY0" fmla="*/ 1901 h 8869"/>
                <a:gd name="connsiteX1" fmla="*/ 9514 w 10169"/>
                <a:gd name="connsiteY1" fmla="*/ 6995 h 8869"/>
                <a:gd name="connsiteX2" fmla="*/ 668 w 10169"/>
                <a:gd name="connsiteY2" fmla="*/ 1901 h 8869"/>
              </a:gdLst>
              <a:ahLst/>
              <a:cxnLst>
                <a:cxn ang="0">
                  <a:pos x="connsiteX0" y="connsiteY0"/>
                </a:cxn>
                <a:cxn ang="0">
                  <a:pos x="connsiteX1" y="connsiteY1"/>
                </a:cxn>
                <a:cxn ang="0">
                  <a:pos x="connsiteX2" y="connsiteY2"/>
                </a:cxn>
              </a:cxnLst>
              <a:rect l="l" t="t" r="r" b="b"/>
              <a:pathLst>
                <a:path w="10169" h="8869">
                  <a:moveTo>
                    <a:pt x="668" y="1901"/>
                  </a:moveTo>
                  <a:cubicBezTo>
                    <a:pt x="3784" y="-2690"/>
                    <a:pt x="12631" y="1834"/>
                    <a:pt x="9514" y="6995"/>
                  </a:cubicBezTo>
                  <a:cubicBezTo>
                    <a:pt x="6364" y="11552"/>
                    <a:pt x="-2482" y="6995"/>
                    <a:pt x="668" y="1901"/>
                  </a:cubicBezTo>
                  <a:close/>
                </a:path>
              </a:pathLst>
            </a:custGeom>
            <a:grpFill/>
            <a:ln w="3349" cap="flat">
              <a:noFill/>
              <a:prstDash val="solid"/>
              <a:miter/>
            </a:ln>
          </p:spPr>
          <p:txBody>
            <a:bodyPr rtlCol="0" anchor="ctr">
              <a:spAutoFit/>
            </a:bodyPr>
            <a:lstStyle/>
            <a:p>
              <a:endParaRPr lang="zh-CN" altLang="en-US"/>
            </a:p>
          </p:txBody>
        </p:sp>
        <p:sp>
          <p:nvSpPr>
            <p:cNvPr id="52" name="任意多边形: 形状 51">
              <a:extLst>
                <a:ext uri="{FF2B5EF4-FFF2-40B4-BE49-F238E27FC236}">
                  <a16:creationId xmlns:a16="http://schemas.microsoft.com/office/drawing/2014/main" id="{479D3A6F-DB7E-7DFA-AC58-F641416D9045}"/>
                </a:ext>
              </a:extLst>
            </p:cNvPr>
            <p:cNvSpPr/>
            <p:nvPr/>
          </p:nvSpPr>
          <p:spPr>
            <a:xfrm>
              <a:off x="6762513" y="3953918"/>
              <a:ext cx="6365" cy="6713"/>
            </a:xfrm>
            <a:custGeom>
              <a:avLst/>
              <a:gdLst>
                <a:gd name="connsiteX0" fmla="*/ 0 w 6365"/>
                <a:gd name="connsiteY0" fmla="*/ 2181 h 6713"/>
                <a:gd name="connsiteX1" fmla="*/ 1910 w 6365"/>
                <a:gd name="connsiteY1" fmla="*/ 6504 h 6713"/>
                <a:gd name="connsiteX2" fmla="*/ 0 w 6365"/>
                <a:gd name="connsiteY2" fmla="*/ 2181 h 6713"/>
              </a:gdLst>
              <a:ahLst/>
              <a:cxnLst>
                <a:cxn ang="0">
                  <a:pos x="connsiteX0" y="connsiteY0"/>
                </a:cxn>
                <a:cxn ang="0">
                  <a:pos x="connsiteX1" y="connsiteY1"/>
                </a:cxn>
                <a:cxn ang="0">
                  <a:pos x="connsiteX2" y="connsiteY2"/>
                </a:cxn>
              </a:cxnLst>
              <a:rect l="l" t="t" r="r" b="b"/>
              <a:pathLst>
                <a:path w="6365" h="6713">
                  <a:moveTo>
                    <a:pt x="0" y="2181"/>
                  </a:moveTo>
                  <a:cubicBezTo>
                    <a:pt x="4725" y="-5158"/>
                    <a:pt x="10589"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3" name="任意多边形: 形状 52">
              <a:extLst>
                <a:ext uri="{FF2B5EF4-FFF2-40B4-BE49-F238E27FC236}">
                  <a16:creationId xmlns:a16="http://schemas.microsoft.com/office/drawing/2014/main" id="{6ECCB393-E986-E85E-020F-43076657C6B5}"/>
                </a:ext>
              </a:extLst>
            </p:cNvPr>
            <p:cNvSpPr/>
            <p:nvPr/>
          </p:nvSpPr>
          <p:spPr>
            <a:xfrm>
              <a:off x="6781659" y="3959008"/>
              <a:ext cx="5893" cy="5893"/>
            </a:xfrm>
            <a:custGeom>
              <a:avLst/>
              <a:gdLst>
                <a:gd name="connsiteX0" fmla="*/ 524 w 5893"/>
                <a:gd name="connsiteY0" fmla="*/ 542 h 5893"/>
                <a:gd name="connsiteX1" fmla="*/ 5383 w 5893"/>
                <a:gd name="connsiteY1" fmla="*/ 5401 h 5893"/>
                <a:gd name="connsiteX2" fmla="*/ 524 w 5893"/>
                <a:gd name="connsiteY2" fmla="*/ 542 h 5893"/>
              </a:gdLst>
              <a:ahLst/>
              <a:cxnLst>
                <a:cxn ang="0">
                  <a:pos x="connsiteX0" y="connsiteY0"/>
                </a:cxn>
                <a:cxn ang="0">
                  <a:pos x="connsiteX1" y="connsiteY1"/>
                </a:cxn>
                <a:cxn ang="0">
                  <a:pos x="connsiteX2" y="connsiteY2"/>
                </a:cxn>
              </a:cxnLst>
              <a:rect l="l" t="t" r="r" b="b"/>
              <a:pathLst>
                <a:path w="5893" h="5893">
                  <a:moveTo>
                    <a:pt x="524" y="542"/>
                  </a:moveTo>
                  <a:cubicBezTo>
                    <a:pt x="5215" y="-966"/>
                    <a:pt x="6824" y="676"/>
                    <a:pt x="5383" y="5401"/>
                  </a:cubicBezTo>
                  <a:cubicBezTo>
                    <a:pt x="692" y="6809"/>
                    <a:pt x="-950" y="5200"/>
                    <a:pt x="524" y="542"/>
                  </a:cubicBezTo>
                  <a:close/>
                </a:path>
              </a:pathLst>
            </a:custGeom>
            <a:grpFill/>
            <a:ln w="3349" cap="flat">
              <a:noFill/>
              <a:prstDash val="solid"/>
              <a:miter/>
            </a:ln>
          </p:spPr>
          <p:txBody>
            <a:bodyPr rtlCol="0" anchor="ctr">
              <a:spAutoFit/>
            </a:bodyPr>
            <a:lstStyle/>
            <a:p>
              <a:endParaRPr lang="zh-CN" altLang="en-US"/>
            </a:p>
          </p:txBody>
        </p:sp>
        <p:sp>
          <p:nvSpPr>
            <p:cNvPr id="54" name="任意多边形: 形状 53">
              <a:extLst>
                <a:ext uri="{FF2B5EF4-FFF2-40B4-BE49-F238E27FC236}">
                  <a16:creationId xmlns:a16="http://schemas.microsoft.com/office/drawing/2014/main" id="{0A8AA085-4ADC-1B2D-167D-E2816CB9543E}"/>
                </a:ext>
              </a:extLst>
            </p:cNvPr>
            <p:cNvSpPr/>
            <p:nvPr/>
          </p:nvSpPr>
          <p:spPr>
            <a:xfrm>
              <a:off x="6512913" y="3975946"/>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5" name="任意多边形: 形状 54">
              <a:extLst>
                <a:ext uri="{FF2B5EF4-FFF2-40B4-BE49-F238E27FC236}">
                  <a16:creationId xmlns:a16="http://schemas.microsoft.com/office/drawing/2014/main" id="{6B555A2C-F012-F86D-5E00-8AB824677B73}"/>
                </a:ext>
              </a:extLst>
            </p:cNvPr>
            <p:cNvSpPr/>
            <p:nvPr/>
          </p:nvSpPr>
          <p:spPr>
            <a:xfrm>
              <a:off x="6381208" y="4029037"/>
              <a:ext cx="8985" cy="8047"/>
            </a:xfrm>
            <a:custGeom>
              <a:avLst/>
              <a:gdLst>
                <a:gd name="connsiteX0" fmla="*/ 4720 w 8985"/>
                <a:gd name="connsiteY0" fmla="*/ 80 h 8047"/>
                <a:gd name="connsiteX1" fmla="*/ 4318 w 8985"/>
                <a:gd name="connsiteY1" fmla="*/ 7989 h 8047"/>
                <a:gd name="connsiteX2" fmla="*/ 4720 w 8985"/>
                <a:gd name="connsiteY2" fmla="*/ 80 h 8047"/>
              </a:gdLst>
              <a:ahLst/>
              <a:cxnLst>
                <a:cxn ang="0">
                  <a:pos x="connsiteX0" y="connsiteY0"/>
                </a:cxn>
                <a:cxn ang="0">
                  <a:pos x="connsiteX1" y="connsiteY1"/>
                </a:cxn>
                <a:cxn ang="0">
                  <a:pos x="connsiteX2" y="connsiteY2"/>
                </a:cxn>
              </a:cxnLst>
              <a:rect l="l" t="t" r="r" b="b"/>
              <a:pathLst>
                <a:path w="8985" h="8047">
                  <a:moveTo>
                    <a:pt x="4720" y="80"/>
                  </a:moveTo>
                  <a:cubicBezTo>
                    <a:pt x="11020" y="-958"/>
                    <a:pt x="9880" y="8425"/>
                    <a:pt x="4318" y="7989"/>
                  </a:cubicBezTo>
                  <a:cubicBezTo>
                    <a:pt x="-2083" y="8860"/>
                    <a:pt x="-876" y="-288"/>
                    <a:pt x="4720" y="80"/>
                  </a:cubicBezTo>
                  <a:close/>
                </a:path>
              </a:pathLst>
            </a:custGeom>
            <a:grpFill/>
            <a:ln w="3349" cap="flat">
              <a:noFill/>
              <a:prstDash val="solid"/>
              <a:miter/>
            </a:ln>
          </p:spPr>
          <p:txBody>
            <a:bodyPr rtlCol="0" anchor="ctr">
              <a:spAutoFit/>
            </a:bodyPr>
            <a:lstStyle/>
            <a:p>
              <a:endParaRPr lang="zh-CN" altLang="en-US"/>
            </a:p>
          </p:txBody>
        </p:sp>
        <p:sp>
          <p:nvSpPr>
            <p:cNvPr id="56" name="任意多边形: 形状 55">
              <a:extLst>
                <a:ext uri="{FF2B5EF4-FFF2-40B4-BE49-F238E27FC236}">
                  <a16:creationId xmlns:a16="http://schemas.microsoft.com/office/drawing/2014/main" id="{BE23821E-9FE5-2711-C00B-6DF470FA90E1}"/>
                </a:ext>
              </a:extLst>
            </p:cNvPr>
            <p:cNvSpPr/>
            <p:nvPr/>
          </p:nvSpPr>
          <p:spPr>
            <a:xfrm>
              <a:off x="6309062" y="4083823"/>
              <a:ext cx="10648" cy="10791"/>
            </a:xfrm>
            <a:custGeom>
              <a:avLst/>
              <a:gdLst>
                <a:gd name="connsiteX0" fmla="*/ 6729 w 10648"/>
                <a:gd name="connsiteY0" fmla="*/ 16 h 10791"/>
                <a:gd name="connsiteX1" fmla="*/ 664 w 10648"/>
                <a:gd name="connsiteY1" fmla="*/ 10103 h 10791"/>
                <a:gd name="connsiteX2" fmla="*/ 6729 w 10648"/>
                <a:gd name="connsiteY2" fmla="*/ 16 h 10791"/>
              </a:gdLst>
              <a:ahLst/>
              <a:cxnLst>
                <a:cxn ang="0">
                  <a:pos x="connsiteX0" y="connsiteY0"/>
                </a:cxn>
                <a:cxn ang="0">
                  <a:pos x="connsiteX1" y="connsiteY1"/>
                </a:cxn>
                <a:cxn ang="0">
                  <a:pos x="connsiteX2" y="connsiteY2"/>
                </a:cxn>
              </a:cxnLst>
              <a:rect l="l" t="t" r="r" b="b"/>
              <a:pathLst>
                <a:path w="10648" h="10791">
                  <a:moveTo>
                    <a:pt x="6729" y="16"/>
                  </a:moveTo>
                  <a:cubicBezTo>
                    <a:pt x="16145" y="-553"/>
                    <a:pt x="6360" y="14090"/>
                    <a:pt x="664" y="10103"/>
                  </a:cubicBezTo>
                  <a:cubicBezTo>
                    <a:pt x="-1749" y="5914"/>
                    <a:pt x="2909" y="1156"/>
                    <a:pt x="6729" y="16"/>
                  </a:cubicBezTo>
                  <a:close/>
                </a:path>
              </a:pathLst>
            </a:custGeom>
            <a:grpFill/>
            <a:ln w="3349" cap="flat">
              <a:noFill/>
              <a:prstDash val="solid"/>
              <a:miter/>
            </a:ln>
          </p:spPr>
          <p:txBody>
            <a:bodyPr rtlCol="0" anchor="ctr">
              <a:spAutoFit/>
            </a:bodyPr>
            <a:lstStyle/>
            <a:p>
              <a:endParaRPr lang="zh-CN" altLang="en-US"/>
            </a:p>
          </p:txBody>
        </p:sp>
        <p:sp>
          <p:nvSpPr>
            <p:cNvPr id="57" name="任意多边形: 形状 56">
              <a:extLst>
                <a:ext uri="{FF2B5EF4-FFF2-40B4-BE49-F238E27FC236}">
                  <a16:creationId xmlns:a16="http://schemas.microsoft.com/office/drawing/2014/main" id="{4FD058AC-4C9A-A358-EDD6-114ABF56DF4E}"/>
                </a:ext>
              </a:extLst>
            </p:cNvPr>
            <p:cNvSpPr/>
            <p:nvPr/>
          </p:nvSpPr>
          <p:spPr>
            <a:xfrm>
              <a:off x="6553125" y="4116688"/>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58" name="任意多边形: 形状 57">
              <a:extLst>
                <a:ext uri="{FF2B5EF4-FFF2-40B4-BE49-F238E27FC236}">
                  <a16:creationId xmlns:a16="http://schemas.microsoft.com/office/drawing/2014/main" id="{79AF7E53-3879-748E-E566-89B3159527D9}"/>
                </a:ext>
              </a:extLst>
            </p:cNvPr>
            <p:cNvSpPr/>
            <p:nvPr/>
          </p:nvSpPr>
          <p:spPr>
            <a:xfrm>
              <a:off x="6491082" y="4148276"/>
              <a:ext cx="6389" cy="6713"/>
            </a:xfrm>
            <a:custGeom>
              <a:avLst/>
              <a:gdLst>
                <a:gd name="connsiteX0" fmla="*/ 0 w 6389"/>
                <a:gd name="connsiteY0" fmla="*/ 2181 h 6713"/>
                <a:gd name="connsiteX1" fmla="*/ 1910 w 6389"/>
                <a:gd name="connsiteY1" fmla="*/ 6504 h 6713"/>
                <a:gd name="connsiteX2" fmla="*/ 0 w 6389"/>
                <a:gd name="connsiteY2" fmla="*/ 2181 h 6713"/>
              </a:gdLst>
              <a:ahLst/>
              <a:cxnLst>
                <a:cxn ang="0">
                  <a:pos x="connsiteX0" y="connsiteY0"/>
                </a:cxn>
                <a:cxn ang="0">
                  <a:pos x="connsiteX1" y="connsiteY1"/>
                </a:cxn>
                <a:cxn ang="0">
                  <a:pos x="connsiteX2" y="connsiteY2"/>
                </a:cxn>
              </a:cxnLst>
              <a:rect l="l" t="t" r="r" b="b"/>
              <a:pathLst>
                <a:path w="6389" h="6713">
                  <a:moveTo>
                    <a:pt x="0" y="2181"/>
                  </a:moveTo>
                  <a:cubicBezTo>
                    <a:pt x="4758" y="-5158"/>
                    <a:pt x="10623" y="8548"/>
                    <a:pt x="1910" y="6504"/>
                  </a:cubicBezTo>
                  <a:cubicBezTo>
                    <a:pt x="1441" y="5431"/>
                    <a:pt x="503" y="3253"/>
                    <a:pt x="0" y="2181"/>
                  </a:cubicBezTo>
                  <a:close/>
                </a:path>
              </a:pathLst>
            </a:custGeom>
            <a:grpFill/>
            <a:ln w="3349" cap="flat">
              <a:noFill/>
              <a:prstDash val="solid"/>
              <a:miter/>
            </a:ln>
          </p:spPr>
          <p:txBody>
            <a:bodyPr rtlCol="0" anchor="ctr">
              <a:spAutoFit/>
            </a:bodyPr>
            <a:lstStyle/>
            <a:p>
              <a:endParaRPr lang="zh-CN" altLang="en-US"/>
            </a:p>
          </p:txBody>
        </p:sp>
        <p:sp>
          <p:nvSpPr>
            <p:cNvPr id="59" name="任意多边形: 形状 58">
              <a:extLst>
                <a:ext uri="{FF2B5EF4-FFF2-40B4-BE49-F238E27FC236}">
                  <a16:creationId xmlns:a16="http://schemas.microsoft.com/office/drawing/2014/main" id="{FB483820-89BA-2963-511D-EE5E6FDE951E}"/>
                </a:ext>
              </a:extLst>
            </p:cNvPr>
            <p:cNvSpPr/>
            <p:nvPr/>
          </p:nvSpPr>
          <p:spPr>
            <a:xfrm>
              <a:off x="6458681" y="4167711"/>
              <a:ext cx="8276" cy="8921"/>
            </a:xfrm>
            <a:custGeom>
              <a:avLst/>
              <a:gdLst>
                <a:gd name="connsiteX0" fmla="*/ 4286 w 8276"/>
                <a:gd name="connsiteY0" fmla="*/ 3 h 8921"/>
                <a:gd name="connsiteX1" fmla="*/ 4017 w 8276"/>
                <a:gd name="connsiteY1" fmla="*/ 8917 h 8921"/>
                <a:gd name="connsiteX2" fmla="*/ 4286 w 8276"/>
                <a:gd name="connsiteY2" fmla="*/ 3 h 8921"/>
              </a:gdLst>
              <a:ahLst/>
              <a:cxnLst>
                <a:cxn ang="0">
                  <a:pos x="connsiteX0" y="connsiteY0"/>
                </a:cxn>
                <a:cxn ang="0">
                  <a:pos x="connsiteX1" y="connsiteY1"/>
                </a:cxn>
                <a:cxn ang="0">
                  <a:pos x="connsiteX2" y="connsiteY2"/>
                </a:cxn>
              </a:cxnLst>
              <a:rect l="l" t="t" r="r" b="b"/>
              <a:pathLst>
                <a:path w="8276" h="8921">
                  <a:moveTo>
                    <a:pt x="4286" y="3"/>
                  </a:moveTo>
                  <a:cubicBezTo>
                    <a:pt x="9848" y="-131"/>
                    <a:pt x="9446" y="9151"/>
                    <a:pt x="4017" y="8917"/>
                  </a:cubicBezTo>
                  <a:cubicBezTo>
                    <a:pt x="-1612" y="8950"/>
                    <a:pt x="-1143" y="-198"/>
                    <a:pt x="4286" y="3"/>
                  </a:cubicBezTo>
                  <a:close/>
                </a:path>
              </a:pathLst>
            </a:custGeom>
            <a:grpFill/>
            <a:ln w="3349" cap="flat">
              <a:noFill/>
              <a:prstDash val="solid"/>
              <a:miter/>
            </a:ln>
          </p:spPr>
          <p:txBody>
            <a:bodyPr rtlCol="0" anchor="ctr">
              <a:spAutoFit/>
            </a:bodyPr>
            <a:lstStyle/>
            <a:p>
              <a:endParaRPr lang="zh-CN" altLang="en-US"/>
            </a:p>
          </p:txBody>
        </p:sp>
        <p:sp>
          <p:nvSpPr>
            <p:cNvPr id="60" name="任意多边形: 形状 59">
              <a:extLst>
                <a:ext uri="{FF2B5EF4-FFF2-40B4-BE49-F238E27FC236}">
                  <a16:creationId xmlns:a16="http://schemas.microsoft.com/office/drawing/2014/main" id="{798319EE-7248-EDC7-EB19-71317E153214}"/>
                </a:ext>
              </a:extLst>
            </p:cNvPr>
            <p:cNvSpPr/>
            <p:nvPr/>
          </p:nvSpPr>
          <p:spPr>
            <a:xfrm>
              <a:off x="6221377"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1" name="任意多边形: 形状 60">
              <a:extLst>
                <a:ext uri="{FF2B5EF4-FFF2-40B4-BE49-F238E27FC236}">
                  <a16:creationId xmlns:a16="http://schemas.microsoft.com/office/drawing/2014/main" id="{4F977AE6-22F0-C40B-AFB4-A524FB70B7E7}"/>
                </a:ext>
              </a:extLst>
            </p:cNvPr>
            <p:cNvSpPr/>
            <p:nvPr/>
          </p:nvSpPr>
          <p:spPr>
            <a:xfrm>
              <a:off x="6231429" y="4187059"/>
              <a:ext cx="5720" cy="5721"/>
            </a:xfrm>
            <a:custGeom>
              <a:avLst/>
              <a:gdLst>
                <a:gd name="connsiteX0" fmla="*/ 386 w 5720"/>
                <a:gd name="connsiteY0" fmla="*/ 393 h 5721"/>
                <a:gd name="connsiteX1" fmla="*/ 386 w 5720"/>
                <a:gd name="connsiteY1" fmla="*/ 393 h 5721"/>
              </a:gdLst>
              <a:ahLst/>
              <a:cxnLst>
                <a:cxn ang="0">
                  <a:pos x="connsiteX0" y="connsiteY0"/>
                </a:cxn>
                <a:cxn ang="0">
                  <a:pos x="connsiteX1" y="connsiteY1"/>
                </a:cxn>
              </a:cxnLst>
              <a:rect l="l" t="t" r="r" b="b"/>
              <a:pathLst>
                <a:path w="5720" h="5721">
                  <a:moveTo>
                    <a:pt x="386" y="393"/>
                  </a:moveTo>
                  <a:cubicBezTo>
                    <a:pt x="13790" y="-2690"/>
                    <a:pt x="-2664" y="13797"/>
                    <a:pt x="386" y="393"/>
                  </a:cubicBezTo>
                  <a:close/>
                </a:path>
              </a:pathLst>
            </a:custGeom>
            <a:grpFill/>
            <a:ln w="3349" cap="flat">
              <a:noFill/>
              <a:prstDash val="solid"/>
              <a:miter/>
            </a:ln>
          </p:spPr>
          <p:txBody>
            <a:bodyPr rtlCol="0" anchor="ctr">
              <a:spAutoFit/>
            </a:bodyPr>
            <a:lstStyle/>
            <a:p>
              <a:endParaRPr lang="zh-CN" altLang="en-US"/>
            </a:p>
          </p:txBody>
        </p:sp>
        <p:sp>
          <p:nvSpPr>
            <p:cNvPr id="62" name="任意多边形: 形状 61">
              <a:extLst>
                <a:ext uri="{FF2B5EF4-FFF2-40B4-BE49-F238E27FC236}">
                  <a16:creationId xmlns:a16="http://schemas.microsoft.com/office/drawing/2014/main" id="{2DB6F34B-A931-640D-138A-1B403BD71F99}"/>
                </a:ext>
              </a:extLst>
            </p:cNvPr>
            <p:cNvSpPr/>
            <p:nvPr/>
          </p:nvSpPr>
          <p:spPr>
            <a:xfrm>
              <a:off x="6204236" y="4196265"/>
              <a:ext cx="19971" cy="21647"/>
            </a:xfrm>
            <a:custGeom>
              <a:avLst/>
              <a:gdLst>
                <a:gd name="connsiteX0" fmla="*/ 0 w 19971"/>
                <a:gd name="connsiteY0" fmla="*/ 21648 h 21647"/>
                <a:gd name="connsiteX1" fmla="*/ 16051 w 19971"/>
                <a:gd name="connsiteY1" fmla="*/ 0 h 21647"/>
                <a:gd name="connsiteX2" fmla="*/ 19972 w 19971"/>
                <a:gd name="connsiteY2" fmla="*/ 10690 h 21647"/>
                <a:gd name="connsiteX3" fmla="*/ 0 w 19971"/>
                <a:gd name="connsiteY3" fmla="*/ 21648 h 21647"/>
              </a:gdLst>
              <a:ahLst/>
              <a:cxnLst>
                <a:cxn ang="0">
                  <a:pos x="connsiteX0" y="connsiteY0"/>
                </a:cxn>
                <a:cxn ang="0">
                  <a:pos x="connsiteX1" y="connsiteY1"/>
                </a:cxn>
                <a:cxn ang="0">
                  <a:pos x="connsiteX2" y="connsiteY2"/>
                </a:cxn>
                <a:cxn ang="0">
                  <a:pos x="connsiteX3" y="connsiteY3"/>
                </a:cxn>
              </a:cxnLst>
              <a:rect l="l" t="t" r="r" b="b"/>
              <a:pathLst>
                <a:path w="19971" h="21647">
                  <a:moveTo>
                    <a:pt x="0" y="21648"/>
                  </a:moveTo>
                  <a:cubicBezTo>
                    <a:pt x="5295" y="14376"/>
                    <a:pt x="10656" y="7171"/>
                    <a:pt x="16051" y="0"/>
                  </a:cubicBezTo>
                  <a:cubicBezTo>
                    <a:pt x="17358" y="3519"/>
                    <a:pt x="18665" y="7104"/>
                    <a:pt x="19972" y="10690"/>
                  </a:cubicBezTo>
                  <a:cubicBezTo>
                    <a:pt x="13337" y="14376"/>
                    <a:pt x="6702" y="18062"/>
                    <a:pt x="0" y="21648"/>
                  </a:cubicBezTo>
                  <a:close/>
                </a:path>
              </a:pathLst>
            </a:custGeom>
            <a:grpFill/>
            <a:ln w="3349" cap="flat">
              <a:noFill/>
              <a:prstDash val="solid"/>
              <a:miter/>
            </a:ln>
          </p:spPr>
          <p:txBody>
            <a:bodyPr rtlCol="0" anchor="ctr">
              <a:spAutoFit/>
            </a:bodyPr>
            <a:lstStyle/>
            <a:p>
              <a:endParaRPr lang="zh-CN" altLang="en-US"/>
            </a:p>
          </p:txBody>
        </p:sp>
        <p:sp>
          <p:nvSpPr>
            <p:cNvPr id="63" name="任意多边形: 形状 62">
              <a:extLst>
                <a:ext uri="{FF2B5EF4-FFF2-40B4-BE49-F238E27FC236}">
                  <a16:creationId xmlns:a16="http://schemas.microsoft.com/office/drawing/2014/main" id="{0A0996D8-0E8A-5CE8-5E7B-BFC7F97F3F75}"/>
                </a:ext>
              </a:extLst>
            </p:cNvPr>
            <p:cNvSpPr/>
            <p:nvPr/>
          </p:nvSpPr>
          <p:spPr>
            <a:xfrm>
              <a:off x="6299103" y="4202498"/>
              <a:ext cx="20982" cy="43428"/>
            </a:xfrm>
            <a:custGeom>
              <a:avLst/>
              <a:gdLst>
                <a:gd name="connsiteX0" fmla="*/ 0 w 20982"/>
                <a:gd name="connsiteY0" fmla="*/ 43429 h 43428"/>
                <a:gd name="connsiteX1" fmla="*/ 20441 w 20982"/>
                <a:gd name="connsiteY1" fmla="*/ 0 h 43428"/>
                <a:gd name="connsiteX2" fmla="*/ 0 w 20982"/>
                <a:gd name="connsiteY2" fmla="*/ 43429 h 43428"/>
              </a:gdLst>
              <a:ahLst/>
              <a:cxnLst>
                <a:cxn ang="0">
                  <a:pos x="connsiteX0" y="connsiteY0"/>
                </a:cxn>
                <a:cxn ang="0">
                  <a:pos x="connsiteX1" y="connsiteY1"/>
                </a:cxn>
                <a:cxn ang="0">
                  <a:pos x="connsiteX2" y="connsiteY2"/>
                </a:cxn>
              </a:cxnLst>
              <a:rect l="l" t="t" r="r" b="b"/>
              <a:pathLst>
                <a:path w="20982" h="43428">
                  <a:moveTo>
                    <a:pt x="0" y="43429"/>
                  </a:moveTo>
                  <a:cubicBezTo>
                    <a:pt x="1005" y="26707"/>
                    <a:pt x="11326" y="13236"/>
                    <a:pt x="20441" y="0"/>
                  </a:cubicBezTo>
                  <a:cubicBezTo>
                    <a:pt x="23356" y="18095"/>
                    <a:pt x="14208" y="33711"/>
                    <a:pt x="0" y="43429"/>
                  </a:cubicBezTo>
                  <a:close/>
                </a:path>
              </a:pathLst>
            </a:custGeom>
            <a:grpFill/>
            <a:ln w="3349" cap="flat">
              <a:noFill/>
              <a:prstDash val="solid"/>
              <a:miter/>
            </a:ln>
          </p:spPr>
          <p:txBody>
            <a:bodyPr rtlCol="0" anchor="ctr">
              <a:spAutoFit/>
            </a:bodyPr>
            <a:lstStyle/>
            <a:p>
              <a:endParaRPr lang="zh-CN" altLang="en-US"/>
            </a:p>
          </p:txBody>
        </p:sp>
        <p:sp>
          <p:nvSpPr>
            <p:cNvPr id="64" name="任意多边形: 形状 63">
              <a:extLst>
                <a:ext uri="{FF2B5EF4-FFF2-40B4-BE49-F238E27FC236}">
                  <a16:creationId xmlns:a16="http://schemas.microsoft.com/office/drawing/2014/main" id="{982A5D6C-1268-4A22-6B62-865F89775101}"/>
                </a:ext>
              </a:extLst>
            </p:cNvPr>
            <p:cNvSpPr/>
            <p:nvPr/>
          </p:nvSpPr>
          <p:spPr>
            <a:xfrm>
              <a:off x="6385995" y="4217778"/>
              <a:ext cx="18195" cy="21044"/>
            </a:xfrm>
            <a:custGeom>
              <a:avLst/>
              <a:gdLst>
                <a:gd name="connsiteX0" fmla="*/ 7372 w 18195"/>
                <a:gd name="connsiteY0" fmla="*/ 168 h 21044"/>
                <a:gd name="connsiteX1" fmla="*/ 18196 w 18195"/>
                <a:gd name="connsiteY1" fmla="*/ 0 h 21044"/>
                <a:gd name="connsiteX2" fmla="*/ 0 w 18195"/>
                <a:gd name="connsiteY2" fmla="*/ 21044 h 21044"/>
                <a:gd name="connsiteX3" fmla="*/ 7372 w 18195"/>
                <a:gd name="connsiteY3" fmla="*/ 168 h 21044"/>
              </a:gdLst>
              <a:ahLst/>
              <a:cxnLst>
                <a:cxn ang="0">
                  <a:pos x="connsiteX0" y="connsiteY0"/>
                </a:cxn>
                <a:cxn ang="0">
                  <a:pos x="connsiteX1" y="connsiteY1"/>
                </a:cxn>
                <a:cxn ang="0">
                  <a:pos x="connsiteX2" y="connsiteY2"/>
                </a:cxn>
                <a:cxn ang="0">
                  <a:pos x="connsiteX3" y="connsiteY3"/>
                </a:cxn>
              </a:cxnLst>
              <a:rect l="l" t="t" r="r" b="b"/>
              <a:pathLst>
                <a:path w="18195" h="21044">
                  <a:moveTo>
                    <a:pt x="7372" y="168"/>
                  </a:moveTo>
                  <a:cubicBezTo>
                    <a:pt x="10086" y="134"/>
                    <a:pt x="15482" y="33"/>
                    <a:pt x="18196" y="0"/>
                  </a:cubicBezTo>
                  <a:cubicBezTo>
                    <a:pt x="12432" y="7272"/>
                    <a:pt x="6400" y="14309"/>
                    <a:pt x="0" y="21044"/>
                  </a:cubicBezTo>
                  <a:cubicBezTo>
                    <a:pt x="2446" y="14074"/>
                    <a:pt x="4993" y="7138"/>
                    <a:pt x="7372" y="168"/>
                  </a:cubicBezTo>
                  <a:close/>
                </a:path>
              </a:pathLst>
            </a:custGeom>
            <a:grpFill/>
            <a:ln w="3349" cap="flat">
              <a:noFill/>
              <a:prstDash val="solid"/>
              <a:miter/>
            </a:ln>
          </p:spPr>
          <p:txBody>
            <a:bodyPr rtlCol="0" anchor="ctr">
              <a:spAutoFit/>
            </a:bodyPr>
            <a:lstStyle/>
            <a:p>
              <a:endParaRPr lang="zh-CN" altLang="en-US"/>
            </a:p>
          </p:txBody>
        </p:sp>
        <p:sp>
          <p:nvSpPr>
            <p:cNvPr id="65" name="任意多边形: 形状 64">
              <a:extLst>
                <a:ext uri="{FF2B5EF4-FFF2-40B4-BE49-F238E27FC236}">
                  <a16:creationId xmlns:a16="http://schemas.microsoft.com/office/drawing/2014/main" id="{296CE145-98AF-D937-FFE6-BA88B93CA911}"/>
                </a:ext>
              </a:extLst>
            </p:cNvPr>
            <p:cNvSpPr/>
            <p:nvPr/>
          </p:nvSpPr>
          <p:spPr>
            <a:xfrm>
              <a:off x="6276853" y="4259632"/>
              <a:ext cx="15045" cy="14074"/>
            </a:xfrm>
            <a:custGeom>
              <a:avLst/>
              <a:gdLst>
                <a:gd name="connsiteX0" fmla="*/ 0 w 15045"/>
                <a:gd name="connsiteY0" fmla="*/ 14074 h 14074"/>
                <a:gd name="connsiteX1" fmla="*/ 10254 w 15045"/>
                <a:gd name="connsiteY1" fmla="*/ 0 h 14074"/>
                <a:gd name="connsiteX2" fmla="*/ 15046 w 15045"/>
                <a:gd name="connsiteY2" fmla="*/ 7607 h 14074"/>
                <a:gd name="connsiteX3" fmla="*/ 0 w 15045"/>
                <a:gd name="connsiteY3" fmla="*/ 14074 h 14074"/>
              </a:gdLst>
              <a:ahLst/>
              <a:cxnLst>
                <a:cxn ang="0">
                  <a:pos x="connsiteX0" y="connsiteY0"/>
                </a:cxn>
                <a:cxn ang="0">
                  <a:pos x="connsiteX1" y="connsiteY1"/>
                </a:cxn>
                <a:cxn ang="0">
                  <a:pos x="connsiteX2" y="connsiteY2"/>
                </a:cxn>
                <a:cxn ang="0">
                  <a:pos x="connsiteX3" y="connsiteY3"/>
                </a:cxn>
              </a:cxnLst>
              <a:rect l="l" t="t" r="r" b="b"/>
              <a:pathLst>
                <a:path w="15045" h="14074">
                  <a:moveTo>
                    <a:pt x="0" y="14074"/>
                  </a:moveTo>
                  <a:cubicBezTo>
                    <a:pt x="3351" y="9316"/>
                    <a:pt x="6769" y="4658"/>
                    <a:pt x="10254" y="0"/>
                  </a:cubicBezTo>
                  <a:cubicBezTo>
                    <a:pt x="11460" y="1910"/>
                    <a:pt x="13840" y="5730"/>
                    <a:pt x="15046" y="7607"/>
                  </a:cubicBezTo>
                  <a:cubicBezTo>
                    <a:pt x="10019" y="9751"/>
                    <a:pt x="5026" y="11930"/>
                    <a:pt x="0" y="14074"/>
                  </a:cubicBezTo>
                  <a:close/>
                </a:path>
              </a:pathLst>
            </a:custGeom>
            <a:grpFill/>
            <a:ln w="3349" cap="flat">
              <a:noFill/>
              <a:prstDash val="solid"/>
              <a:miter/>
            </a:ln>
          </p:spPr>
          <p:txBody>
            <a:bodyPr rtlCol="0" anchor="ctr">
              <a:spAutoFit/>
            </a:bodyPr>
            <a:lstStyle/>
            <a:p>
              <a:endParaRPr lang="zh-CN" altLang="en-US"/>
            </a:p>
          </p:txBody>
        </p:sp>
        <p:sp>
          <p:nvSpPr>
            <p:cNvPr id="66" name="任意多边形: 形状 65">
              <a:extLst>
                <a:ext uri="{FF2B5EF4-FFF2-40B4-BE49-F238E27FC236}">
                  <a16:creationId xmlns:a16="http://schemas.microsoft.com/office/drawing/2014/main" id="{206B3DFE-F816-A4E2-A6AF-08DB03D4015E}"/>
                </a:ext>
              </a:extLst>
            </p:cNvPr>
            <p:cNvSpPr/>
            <p:nvPr/>
          </p:nvSpPr>
          <p:spPr>
            <a:xfrm>
              <a:off x="6153202" y="4329266"/>
              <a:ext cx="8697" cy="10187"/>
            </a:xfrm>
            <a:custGeom>
              <a:avLst/>
              <a:gdLst>
                <a:gd name="connsiteX0" fmla="*/ 4758 w 8697"/>
                <a:gd name="connsiteY0" fmla="*/ 0 h 10187"/>
                <a:gd name="connsiteX1" fmla="*/ 3953 w 8697"/>
                <a:gd name="connsiteY1" fmla="*/ 10187 h 10187"/>
                <a:gd name="connsiteX2" fmla="*/ 4758 w 8697"/>
                <a:gd name="connsiteY2" fmla="*/ 0 h 10187"/>
              </a:gdLst>
              <a:ahLst/>
              <a:cxnLst>
                <a:cxn ang="0">
                  <a:pos x="connsiteX0" y="connsiteY0"/>
                </a:cxn>
                <a:cxn ang="0">
                  <a:pos x="connsiteX1" y="connsiteY1"/>
                </a:cxn>
                <a:cxn ang="0">
                  <a:pos x="connsiteX2" y="connsiteY2"/>
                </a:cxn>
              </a:cxnLst>
              <a:rect l="l" t="t" r="r" b="b"/>
              <a:pathLst>
                <a:path w="8697" h="10187">
                  <a:moveTo>
                    <a:pt x="4758" y="0"/>
                  </a:moveTo>
                  <a:cubicBezTo>
                    <a:pt x="10689" y="302"/>
                    <a:pt x="9516" y="10187"/>
                    <a:pt x="3953" y="10187"/>
                  </a:cubicBezTo>
                  <a:cubicBezTo>
                    <a:pt x="-2011" y="9852"/>
                    <a:pt x="-805" y="-67"/>
                    <a:pt x="4758" y="0"/>
                  </a:cubicBezTo>
                  <a:close/>
                </a:path>
              </a:pathLst>
            </a:custGeom>
            <a:grpFill/>
            <a:ln w="3349" cap="flat">
              <a:noFill/>
              <a:prstDash val="solid"/>
              <a:miter/>
            </a:ln>
          </p:spPr>
          <p:txBody>
            <a:bodyPr rtlCol="0" anchor="ctr">
              <a:spAutoFit/>
            </a:bodyPr>
            <a:lstStyle/>
            <a:p>
              <a:endParaRPr lang="zh-CN" altLang="en-US"/>
            </a:p>
          </p:txBody>
        </p:sp>
        <p:sp>
          <p:nvSpPr>
            <p:cNvPr id="67" name="任意多边形: 形状 66">
              <a:extLst>
                <a:ext uri="{FF2B5EF4-FFF2-40B4-BE49-F238E27FC236}">
                  <a16:creationId xmlns:a16="http://schemas.microsoft.com/office/drawing/2014/main" id="{8AD0DBC3-3186-B925-4DD6-1138720A9DF3}"/>
                </a:ext>
              </a:extLst>
            </p:cNvPr>
            <p:cNvSpPr/>
            <p:nvPr/>
          </p:nvSpPr>
          <p:spPr>
            <a:xfrm>
              <a:off x="6134033" y="4362642"/>
              <a:ext cx="13538" cy="33912"/>
            </a:xfrm>
            <a:custGeom>
              <a:avLst/>
              <a:gdLst>
                <a:gd name="connsiteX0" fmla="*/ 0 w 13538"/>
                <a:gd name="connsiteY0" fmla="*/ 33912 h 33912"/>
                <a:gd name="connsiteX1" fmla="*/ 13538 w 13538"/>
                <a:gd name="connsiteY1" fmla="*/ 0 h 33912"/>
                <a:gd name="connsiteX2" fmla="*/ 0 w 13538"/>
                <a:gd name="connsiteY2" fmla="*/ 33912 h 33912"/>
              </a:gdLst>
              <a:ahLst/>
              <a:cxnLst>
                <a:cxn ang="0">
                  <a:pos x="connsiteX0" y="connsiteY0"/>
                </a:cxn>
                <a:cxn ang="0">
                  <a:pos x="connsiteX1" y="connsiteY1"/>
                </a:cxn>
                <a:cxn ang="0">
                  <a:pos x="connsiteX2" y="connsiteY2"/>
                </a:cxn>
              </a:cxnLst>
              <a:rect l="l" t="t" r="r" b="b"/>
              <a:pathLst>
                <a:path w="13538" h="33912">
                  <a:moveTo>
                    <a:pt x="0" y="33912"/>
                  </a:moveTo>
                  <a:cubicBezTo>
                    <a:pt x="1474" y="21614"/>
                    <a:pt x="5764" y="9718"/>
                    <a:pt x="13538" y="0"/>
                  </a:cubicBezTo>
                  <a:cubicBezTo>
                    <a:pt x="12064" y="12298"/>
                    <a:pt x="7774" y="24161"/>
                    <a:pt x="0" y="33912"/>
                  </a:cubicBezTo>
                  <a:close/>
                </a:path>
              </a:pathLst>
            </a:custGeom>
            <a:grpFill/>
            <a:ln w="3349" cap="flat">
              <a:noFill/>
              <a:prstDash val="solid"/>
              <a:miter/>
            </a:ln>
          </p:spPr>
          <p:txBody>
            <a:bodyPr rtlCol="0" anchor="ctr">
              <a:spAutoFit/>
            </a:bodyPr>
            <a:lstStyle/>
            <a:p>
              <a:endParaRPr lang="zh-CN" altLang="en-US"/>
            </a:p>
          </p:txBody>
        </p:sp>
        <p:sp>
          <p:nvSpPr>
            <p:cNvPr id="68" name="任意多边形: 形状 67">
              <a:extLst>
                <a:ext uri="{FF2B5EF4-FFF2-40B4-BE49-F238E27FC236}">
                  <a16:creationId xmlns:a16="http://schemas.microsoft.com/office/drawing/2014/main" id="{136AEFD4-67E5-30B7-115B-B6ACCB0D2FA0}"/>
                </a:ext>
              </a:extLst>
            </p:cNvPr>
            <p:cNvSpPr/>
            <p:nvPr/>
          </p:nvSpPr>
          <p:spPr>
            <a:xfrm>
              <a:off x="6312180" y="4364887"/>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69" name="任意多边形: 形状 68">
              <a:extLst>
                <a:ext uri="{FF2B5EF4-FFF2-40B4-BE49-F238E27FC236}">
                  <a16:creationId xmlns:a16="http://schemas.microsoft.com/office/drawing/2014/main" id="{97945A5E-8546-7BCA-566A-A3B140B3A4AD}"/>
                </a:ext>
              </a:extLst>
            </p:cNvPr>
            <p:cNvSpPr/>
            <p:nvPr/>
          </p:nvSpPr>
          <p:spPr>
            <a:xfrm>
              <a:off x="6131226" y="4405099"/>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70" name="任意多边形: 形状 69">
              <a:extLst>
                <a:ext uri="{FF2B5EF4-FFF2-40B4-BE49-F238E27FC236}">
                  <a16:creationId xmlns:a16="http://schemas.microsoft.com/office/drawing/2014/main" id="{A3865E36-09F6-3070-9FAD-7C240ACCBCEC}"/>
                </a:ext>
              </a:extLst>
            </p:cNvPr>
            <p:cNvSpPr/>
            <p:nvPr/>
          </p:nvSpPr>
          <p:spPr>
            <a:xfrm>
              <a:off x="6126270" y="4421732"/>
              <a:ext cx="7567" cy="8198"/>
            </a:xfrm>
            <a:custGeom>
              <a:avLst/>
              <a:gdLst>
                <a:gd name="connsiteX0" fmla="*/ 1564 w 7567"/>
                <a:gd name="connsiteY0" fmla="*/ 993 h 8198"/>
                <a:gd name="connsiteX1" fmla="*/ 5987 w 7567"/>
                <a:gd name="connsiteY1" fmla="*/ 7192 h 8198"/>
                <a:gd name="connsiteX2" fmla="*/ 1564 w 7567"/>
                <a:gd name="connsiteY2" fmla="*/ 993 h 8198"/>
              </a:gdLst>
              <a:ahLst/>
              <a:cxnLst>
                <a:cxn ang="0">
                  <a:pos x="connsiteX0" y="connsiteY0"/>
                </a:cxn>
                <a:cxn ang="0">
                  <a:pos x="connsiteX1" y="connsiteY1"/>
                </a:cxn>
                <a:cxn ang="0">
                  <a:pos x="connsiteX2" y="connsiteY2"/>
                </a:cxn>
              </a:cxnLst>
              <a:rect l="l" t="t" r="r" b="b"/>
              <a:pathLst>
                <a:path w="7567" h="8198">
                  <a:moveTo>
                    <a:pt x="1564" y="993"/>
                  </a:moveTo>
                  <a:cubicBezTo>
                    <a:pt x="5551" y="-2559"/>
                    <a:pt x="10008" y="4344"/>
                    <a:pt x="5987" y="7192"/>
                  </a:cubicBezTo>
                  <a:cubicBezTo>
                    <a:pt x="2100" y="10811"/>
                    <a:pt x="-2458" y="3707"/>
                    <a:pt x="1564" y="993"/>
                  </a:cubicBezTo>
                  <a:close/>
                </a:path>
              </a:pathLst>
            </a:custGeom>
            <a:grpFill/>
            <a:ln w="3349" cap="flat">
              <a:noFill/>
              <a:prstDash val="solid"/>
              <a:miter/>
            </a:ln>
          </p:spPr>
          <p:txBody>
            <a:bodyPr rtlCol="0" anchor="ctr">
              <a:spAutoFit/>
            </a:bodyPr>
            <a:lstStyle/>
            <a:p>
              <a:endParaRPr lang="zh-CN" altLang="en-US"/>
            </a:p>
          </p:txBody>
        </p:sp>
        <p:sp>
          <p:nvSpPr>
            <p:cNvPr id="71" name="任意多边形: 形状 70">
              <a:extLst>
                <a:ext uri="{FF2B5EF4-FFF2-40B4-BE49-F238E27FC236}">
                  <a16:creationId xmlns:a16="http://schemas.microsoft.com/office/drawing/2014/main" id="{EB10F592-7A9A-6B2D-7E02-0F386F8C7566}"/>
                </a:ext>
              </a:extLst>
            </p:cNvPr>
            <p:cNvSpPr/>
            <p:nvPr/>
          </p:nvSpPr>
          <p:spPr>
            <a:xfrm>
              <a:off x="6290331" y="4424964"/>
              <a:ext cx="8560" cy="9077"/>
            </a:xfrm>
            <a:custGeom>
              <a:avLst/>
              <a:gdLst>
                <a:gd name="connsiteX0" fmla="*/ 1870 w 8560"/>
                <a:gd name="connsiteY0" fmla="*/ 945 h 9077"/>
                <a:gd name="connsiteX1" fmla="*/ 6661 w 8560"/>
                <a:gd name="connsiteY1" fmla="*/ 8150 h 9077"/>
                <a:gd name="connsiteX2" fmla="*/ 1870 w 8560"/>
                <a:gd name="connsiteY2" fmla="*/ 945 h 9077"/>
              </a:gdLst>
              <a:ahLst/>
              <a:cxnLst>
                <a:cxn ang="0">
                  <a:pos x="connsiteX0" y="connsiteY0"/>
                </a:cxn>
                <a:cxn ang="0">
                  <a:pos x="connsiteX1" y="connsiteY1"/>
                </a:cxn>
                <a:cxn ang="0">
                  <a:pos x="connsiteX2" y="connsiteY2"/>
                </a:cxn>
              </a:cxnLst>
              <a:rect l="l" t="t" r="r" b="b"/>
              <a:pathLst>
                <a:path w="8560" h="9077">
                  <a:moveTo>
                    <a:pt x="1870" y="945"/>
                  </a:moveTo>
                  <a:cubicBezTo>
                    <a:pt x="6427" y="-2708"/>
                    <a:pt x="11353"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2" name="任意多边形: 形状 71">
              <a:extLst>
                <a:ext uri="{FF2B5EF4-FFF2-40B4-BE49-F238E27FC236}">
                  <a16:creationId xmlns:a16="http://schemas.microsoft.com/office/drawing/2014/main" id="{3DBC694F-B6BB-677E-F574-89F3ED44F122}"/>
                </a:ext>
              </a:extLst>
            </p:cNvPr>
            <p:cNvSpPr/>
            <p:nvPr/>
          </p:nvSpPr>
          <p:spPr>
            <a:xfrm>
              <a:off x="7132027" y="4527511"/>
              <a:ext cx="29973" cy="146371"/>
            </a:xfrm>
            <a:custGeom>
              <a:avLst/>
              <a:gdLst>
                <a:gd name="connsiteX0" fmla="*/ 18732 w 29973"/>
                <a:gd name="connsiteY0" fmla="*/ 82233 h 146371"/>
                <a:gd name="connsiteX1" fmla="*/ 26909 w 29973"/>
                <a:gd name="connsiteY1" fmla="*/ 0 h 146371"/>
                <a:gd name="connsiteX2" fmla="*/ 8277 w 29973"/>
                <a:gd name="connsiteY2" fmla="*/ 146372 h 146371"/>
                <a:gd name="connsiteX3" fmla="*/ 17995 w 29973"/>
                <a:gd name="connsiteY3" fmla="*/ 109276 h 146371"/>
                <a:gd name="connsiteX4" fmla="*/ 8109 w 29973"/>
                <a:gd name="connsiteY4" fmla="*/ 113967 h 146371"/>
                <a:gd name="connsiteX5" fmla="*/ 0 w 29973"/>
                <a:gd name="connsiteY5" fmla="*/ 84747 h 146371"/>
                <a:gd name="connsiteX6" fmla="*/ 18732 w 29973"/>
                <a:gd name="connsiteY6" fmla="*/ 82233 h 14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3" h="146371">
                  <a:moveTo>
                    <a:pt x="18732" y="82233"/>
                  </a:moveTo>
                  <a:cubicBezTo>
                    <a:pt x="12667" y="54353"/>
                    <a:pt x="15415" y="26004"/>
                    <a:pt x="26909" y="0"/>
                  </a:cubicBezTo>
                  <a:cubicBezTo>
                    <a:pt x="34013" y="49193"/>
                    <a:pt x="29154" y="100932"/>
                    <a:pt x="8277" y="146372"/>
                  </a:cubicBezTo>
                  <a:cubicBezTo>
                    <a:pt x="10924" y="133839"/>
                    <a:pt x="14644" y="121574"/>
                    <a:pt x="17995" y="109276"/>
                  </a:cubicBezTo>
                  <a:cubicBezTo>
                    <a:pt x="14677" y="110784"/>
                    <a:pt x="11393" y="112359"/>
                    <a:pt x="8109" y="113967"/>
                  </a:cubicBezTo>
                  <a:cubicBezTo>
                    <a:pt x="5496" y="104182"/>
                    <a:pt x="2647" y="94498"/>
                    <a:pt x="0" y="84747"/>
                  </a:cubicBezTo>
                  <a:cubicBezTo>
                    <a:pt x="6199" y="83808"/>
                    <a:pt x="12466" y="83004"/>
                    <a:pt x="18732" y="82233"/>
                  </a:cubicBezTo>
                  <a:close/>
                </a:path>
              </a:pathLst>
            </a:custGeom>
            <a:grpFill/>
            <a:ln w="3349" cap="flat">
              <a:noFill/>
              <a:prstDash val="solid"/>
              <a:miter/>
            </a:ln>
          </p:spPr>
          <p:txBody>
            <a:bodyPr rtlCol="0" anchor="ctr">
              <a:spAutoFit/>
            </a:bodyPr>
            <a:lstStyle/>
            <a:p>
              <a:endParaRPr lang="zh-CN" altLang="en-US"/>
            </a:p>
          </p:txBody>
        </p:sp>
        <p:sp>
          <p:nvSpPr>
            <p:cNvPr id="73" name="任意多边形: 形状 72">
              <a:extLst>
                <a:ext uri="{FF2B5EF4-FFF2-40B4-BE49-F238E27FC236}">
                  <a16:creationId xmlns:a16="http://schemas.microsoft.com/office/drawing/2014/main" id="{A2205C54-E0C5-B6A0-BC91-B5F494E59504}"/>
                </a:ext>
              </a:extLst>
            </p:cNvPr>
            <p:cNvSpPr/>
            <p:nvPr/>
          </p:nvSpPr>
          <p:spPr>
            <a:xfrm>
              <a:off x="6291860" y="4636215"/>
              <a:ext cx="7539" cy="8159"/>
            </a:xfrm>
            <a:custGeom>
              <a:avLst/>
              <a:gdLst>
                <a:gd name="connsiteX0" fmla="*/ 1513 w 7539"/>
                <a:gd name="connsiteY0" fmla="*/ 706 h 8159"/>
                <a:gd name="connsiteX1" fmla="*/ 5936 w 7539"/>
                <a:gd name="connsiteY1" fmla="*/ 7542 h 8159"/>
                <a:gd name="connsiteX2" fmla="*/ 1513 w 7539"/>
                <a:gd name="connsiteY2" fmla="*/ 706 h 8159"/>
              </a:gdLst>
              <a:ahLst/>
              <a:cxnLst>
                <a:cxn ang="0">
                  <a:pos x="connsiteX0" y="connsiteY0"/>
                </a:cxn>
                <a:cxn ang="0">
                  <a:pos x="connsiteX1" y="connsiteY1"/>
                </a:cxn>
                <a:cxn ang="0">
                  <a:pos x="connsiteX2" y="connsiteY2"/>
                </a:cxn>
              </a:cxnLst>
              <a:rect l="l" t="t" r="r" b="b"/>
              <a:pathLst>
                <a:path w="7539" h="8159">
                  <a:moveTo>
                    <a:pt x="1513" y="706"/>
                  </a:moveTo>
                  <a:cubicBezTo>
                    <a:pt x="5635" y="-2243"/>
                    <a:pt x="9958" y="4828"/>
                    <a:pt x="5936" y="7542"/>
                  </a:cubicBezTo>
                  <a:cubicBezTo>
                    <a:pt x="1915" y="10257"/>
                    <a:pt x="-2341" y="3286"/>
                    <a:pt x="1513" y="706"/>
                  </a:cubicBezTo>
                  <a:close/>
                </a:path>
              </a:pathLst>
            </a:custGeom>
            <a:grpFill/>
            <a:ln w="3349" cap="flat">
              <a:noFill/>
              <a:prstDash val="solid"/>
              <a:miter/>
            </a:ln>
          </p:spPr>
          <p:txBody>
            <a:bodyPr rtlCol="0" anchor="ctr">
              <a:spAutoFit/>
            </a:bodyPr>
            <a:lstStyle/>
            <a:p>
              <a:endParaRPr lang="zh-CN" altLang="en-US"/>
            </a:p>
          </p:txBody>
        </p:sp>
        <p:sp>
          <p:nvSpPr>
            <p:cNvPr id="74" name="任意多边形: 形状 73">
              <a:extLst>
                <a:ext uri="{FF2B5EF4-FFF2-40B4-BE49-F238E27FC236}">
                  <a16:creationId xmlns:a16="http://schemas.microsoft.com/office/drawing/2014/main" id="{412BA6D3-F58C-D195-FF15-5D581E63B5B4}"/>
                </a:ext>
              </a:extLst>
            </p:cNvPr>
            <p:cNvSpPr/>
            <p:nvPr/>
          </p:nvSpPr>
          <p:spPr>
            <a:xfrm>
              <a:off x="6133009" y="4654315"/>
              <a:ext cx="8869" cy="10156"/>
            </a:xfrm>
            <a:custGeom>
              <a:avLst/>
              <a:gdLst>
                <a:gd name="connsiteX0" fmla="*/ 1895 w 8869"/>
                <a:gd name="connsiteY0" fmla="*/ 668 h 10156"/>
                <a:gd name="connsiteX1" fmla="*/ 6989 w 8869"/>
                <a:gd name="connsiteY1" fmla="*/ 9514 h 10156"/>
                <a:gd name="connsiteX2" fmla="*/ 1895 w 8869"/>
                <a:gd name="connsiteY2" fmla="*/ 668 h 10156"/>
              </a:gdLst>
              <a:ahLst/>
              <a:cxnLst>
                <a:cxn ang="0">
                  <a:pos x="connsiteX0" y="connsiteY0"/>
                </a:cxn>
                <a:cxn ang="0">
                  <a:pos x="connsiteX1" y="connsiteY1"/>
                </a:cxn>
                <a:cxn ang="0">
                  <a:pos x="connsiteX2" y="connsiteY2"/>
                </a:cxn>
              </a:cxnLst>
              <a:rect l="l" t="t" r="r" b="b"/>
              <a:pathLst>
                <a:path w="8869" h="10156">
                  <a:moveTo>
                    <a:pt x="1895" y="668"/>
                  </a:moveTo>
                  <a:cubicBezTo>
                    <a:pt x="7022" y="-2482"/>
                    <a:pt x="11546" y="6364"/>
                    <a:pt x="6989" y="9514"/>
                  </a:cubicBezTo>
                  <a:cubicBezTo>
                    <a:pt x="1862" y="12597"/>
                    <a:pt x="-2696" y="3750"/>
                    <a:pt x="1895" y="668"/>
                  </a:cubicBezTo>
                  <a:close/>
                </a:path>
              </a:pathLst>
            </a:custGeom>
            <a:grpFill/>
            <a:ln w="3349" cap="flat">
              <a:noFill/>
              <a:prstDash val="solid"/>
              <a:miter/>
            </a:ln>
          </p:spPr>
          <p:txBody>
            <a:bodyPr rtlCol="0" anchor="ctr">
              <a:spAutoFit/>
            </a:bodyPr>
            <a:lstStyle/>
            <a:p>
              <a:endParaRPr lang="zh-CN" altLang="en-US"/>
            </a:p>
          </p:txBody>
        </p:sp>
        <p:sp>
          <p:nvSpPr>
            <p:cNvPr id="75" name="任意多边形: 形状 74">
              <a:extLst>
                <a:ext uri="{FF2B5EF4-FFF2-40B4-BE49-F238E27FC236}">
                  <a16:creationId xmlns:a16="http://schemas.microsoft.com/office/drawing/2014/main" id="{95F7EF78-83F3-C1AF-BF13-699A6B62AF37}"/>
                </a:ext>
              </a:extLst>
            </p:cNvPr>
            <p:cNvSpPr/>
            <p:nvPr/>
          </p:nvSpPr>
          <p:spPr>
            <a:xfrm>
              <a:off x="6302320" y="4660311"/>
              <a:ext cx="16486" cy="24428"/>
            </a:xfrm>
            <a:custGeom>
              <a:avLst/>
              <a:gdLst>
                <a:gd name="connsiteX0" fmla="*/ 0 w 16486"/>
                <a:gd name="connsiteY0" fmla="*/ 0 h 24428"/>
                <a:gd name="connsiteX1" fmla="*/ 16487 w 16486"/>
                <a:gd name="connsiteY1" fmla="*/ 24429 h 24428"/>
                <a:gd name="connsiteX2" fmla="*/ 0 w 16486"/>
                <a:gd name="connsiteY2" fmla="*/ 0 h 24428"/>
              </a:gdLst>
              <a:ahLst/>
              <a:cxnLst>
                <a:cxn ang="0">
                  <a:pos x="connsiteX0" y="connsiteY0"/>
                </a:cxn>
                <a:cxn ang="0">
                  <a:pos x="connsiteX1" y="connsiteY1"/>
                </a:cxn>
                <a:cxn ang="0">
                  <a:pos x="connsiteX2" y="connsiteY2"/>
                </a:cxn>
              </a:cxnLst>
              <a:rect l="l" t="t" r="r" b="b"/>
              <a:pathLst>
                <a:path w="16486" h="24428">
                  <a:moveTo>
                    <a:pt x="0" y="0"/>
                  </a:moveTo>
                  <a:cubicBezTo>
                    <a:pt x="7238" y="6802"/>
                    <a:pt x="12901" y="15113"/>
                    <a:pt x="16487" y="24429"/>
                  </a:cubicBezTo>
                  <a:cubicBezTo>
                    <a:pt x="10522" y="16587"/>
                    <a:pt x="5094" y="8310"/>
                    <a:pt x="0" y="0"/>
                  </a:cubicBezTo>
                  <a:close/>
                </a:path>
              </a:pathLst>
            </a:custGeom>
            <a:grpFill/>
            <a:ln w="3349" cap="flat">
              <a:noFill/>
              <a:prstDash val="solid"/>
              <a:miter/>
            </a:ln>
          </p:spPr>
          <p:txBody>
            <a:bodyPr rtlCol="0" anchor="ctr">
              <a:spAutoFit/>
            </a:bodyPr>
            <a:lstStyle/>
            <a:p>
              <a:endParaRPr lang="zh-CN" altLang="en-US"/>
            </a:p>
          </p:txBody>
        </p:sp>
        <p:sp>
          <p:nvSpPr>
            <p:cNvPr id="76" name="任意多边形: 形状 75">
              <a:extLst>
                <a:ext uri="{FF2B5EF4-FFF2-40B4-BE49-F238E27FC236}">
                  <a16:creationId xmlns:a16="http://schemas.microsoft.com/office/drawing/2014/main" id="{6CFD36E0-CE91-692C-87B8-FE55C531126C}"/>
                </a:ext>
              </a:extLst>
            </p:cNvPr>
            <p:cNvSpPr/>
            <p:nvPr/>
          </p:nvSpPr>
          <p:spPr>
            <a:xfrm>
              <a:off x="7119394" y="4680685"/>
              <a:ext cx="19770" cy="40480"/>
            </a:xfrm>
            <a:custGeom>
              <a:avLst/>
              <a:gdLst>
                <a:gd name="connsiteX0" fmla="*/ 0 w 19770"/>
                <a:gd name="connsiteY0" fmla="*/ 40480 h 40480"/>
                <a:gd name="connsiteX1" fmla="*/ 19771 w 19770"/>
                <a:gd name="connsiteY1" fmla="*/ 0 h 40480"/>
                <a:gd name="connsiteX2" fmla="*/ 0 w 19770"/>
                <a:gd name="connsiteY2" fmla="*/ 40480 h 40480"/>
              </a:gdLst>
              <a:ahLst/>
              <a:cxnLst>
                <a:cxn ang="0">
                  <a:pos x="connsiteX0" y="connsiteY0"/>
                </a:cxn>
                <a:cxn ang="0">
                  <a:pos x="connsiteX1" y="connsiteY1"/>
                </a:cxn>
                <a:cxn ang="0">
                  <a:pos x="connsiteX2" y="connsiteY2"/>
                </a:cxn>
              </a:cxnLst>
              <a:rect l="l" t="t" r="r" b="b"/>
              <a:pathLst>
                <a:path w="19770" h="40480">
                  <a:moveTo>
                    <a:pt x="0" y="40480"/>
                  </a:moveTo>
                  <a:cubicBezTo>
                    <a:pt x="4658" y="26138"/>
                    <a:pt x="10924" y="12231"/>
                    <a:pt x="19771" y="0"/>
                  </a:cubicBezTo>
                  <a:cubicBezTo>
                    <a:pt x="15515" y="14476"/>
                    <a:pt x="8579" y="28081"/>
                    <a:pt x="0" y="40480"/>
                  </a:cubicBezTo>
                  <a:close/>
                </a:path>
              </a:pathLst>
            </a:custGeom>
            <a:grpFill/>
            <a:ln w="3349" cap="flat">
              <a:noFill/>
              <a:prstDash val="solid"/>
              <a:miter/>
            </a:ln>
          </p:spPr>
          <p:txBody>
            <a:bodyPr rtlCol="0" anchor="ctr">
              <a:spAutoFit/>
            </a:bodyPr>
            <a:lstStyle/>
            <a:p>
              <a:endParaRPr lang="zh-CN" altLang="en-US"/>
            </a:p>
          </p:txBody>
        </p:sp>
        <p:sp>
          <p:nvSpPr>
            <p:cNvPr id="77" name="任意多边形: 形状 76">
              <a:extLst>
                <a:ext uri="{FF2B5EF4-FFF2-40B4-BE49-F238E27FC236}">
                  <a16:creationId xmlns:a16="http://schemas.microsoft.com/office/drawing/2014/main" id="{C336A50E-DF60-22D7-4A12-1A88C8C8A445}"/>
                </a:ext>
              </a:extLst>
            </p:cNvPr>
            <p:cNvSpPr/>
            <p:nvPr/>
          </p:nvSpPr>
          <p:spPr>
            <a:xfrm>
              <a:off x="6321915" y="4700636"/>
              <a:ext cx="5701" cy="5684"/>
            </a:xfrm>
            <a:custGeom>
              <a:avLst/>
              <a:gdLst>
                <a:gd name="connsiteX0" fmla="*/ 343 w 5701"/>
                <a:gd name="connsiteY0" fmla="*/ 323 h 5684"/>
                <a:gd name="connsiteX1" fmla="*/ 343 w 5701"/>
                <a:gd name="connsiteY1" fmla="*/ 323 h 5684"/>
              </a:gdLst>
              <a:ahLst/>
              <a:cxnLst>
                <a:cxn ang="0">
                  <a:pos x="connsiteX0" y="connsiteY0"/>
                </a:cxn>
                <a:cxn ang="0">
                  <a:pos x="connsiteX1" y="connsiteY1"/>
                </a:cxn>
              </a:cxnLst>
              <a:rect l="l" t="t" r="r" b="b"/>
              <a:pathLst>
                <a:path w="5701" h="5684">
                  <a:moveTo>
                    <a:pt x="343" y="323"/>
                  </a:moveTo>
                  <a:cubicBezTo>
                    <a:pt x="13714" y="-2425"/>
                    <a:pt x="-2505" y="13660"/>
                    <a:pt x="343" y="323"/>
                  </a:cubicBezTo>
                  <a:close/>
                </a:path>
              </a:pathLst>
            </a:custGeom>
            <a:grpFill/>
            <a:ln w="3349" cap="flat">
              <a:noFill/>
              <a:prstDash val="solid"/>
              <a:miter/>
            </a:ln>
          </p:spPr>
          <p:txBody>
            <a:bodyPr rtlCol="0" anchor="ctr">
              <a:spAutoFit/>
            </a:bodyPr>
            <a:lstStyle/>
            <a:p>
              <a:endParaRPr lang="zh-CN" altLang="en-US"/>
            </a:p>
          </p:txBody>
        </p:sp>
        <p:sp>
          <p:nvSpPr>
            <p:cNvPr id="78" name="任意多边形: 形状 77">
              <a:extLst>
                <a:ext uri="{FF2B5EF4-FFF2-40B4-BE49-F238E27FC236}">
                  <a16:creationId xmlns:a16="http://schemas.microsoft.com/office/drawing/2014/main" id="{0F77079E-EEBF-6DBB-937F-F3AE003F66AA}"/>
                </a:ext>
              </a:extLst>
            </p:cNvPr>
            <p:cNvSpPr/>
            <p:nvPr/>
          </p:nvSpPr>
          <p:spPr>
            <a:xfrm>
              <a:off x="7071113" y="4733255"/>
              <a:ext cx="8539" cy="9077"/>
            </a:xfrm>
            <a:custGeom>
              <a:avLst/>
              <a:gdLst>
                <a:gd name="connsiteX0" fmla="*/ 1870 w 8539"/>
                <a:gd name="connsiteY0" fmla="*/ 945 h 9077"/>
                <a:gd name="connsiteX1" fmla="*/ 6661 w 8539"/>
                <a:gd name="connsiteY1" fmla="*/ 8150 h 9077"/>
                <a:gd name="connsiteX2" fmla="*/ 1870 w 8539"/>
                <a:gd name="connsiteY2" fmla="*/ 945 h 9077"/>
              </a:gdLst>
              <a:ahLst/>
              <a:cxnLst>
                <a:cxn ang="0">
                  <a:pos x="connsiteX0" y="connsiteY0"/>
                </a:cxn>
                <a:cxn ang="0">
                  <a:pos x="connsiteX1" y="connsiteY1"/>
                </a:cxn>
                <a:cxn ang="0">
                  <a:pos x="connsiteX2" y="connsiteY2"/>
                </a:cxn>
              </a:cxnLst>
              <a:rect l="l" t="t" r="r" b="b"/>
              <a:pathLst>
                <a:path w="8539" h="9077">
                  <a:moveTo>
                    <a:pt x="1870" y="945"/>
                  </a:moveTo>
                  <a:cubicBezTo>
                    <a:pt x="6393" y="-2708"/>
                    <a:pt x="11319" y="5201"/>
                    <a:pt x="6661" y="8150"/>
                  </a:cubicBezTo>
                  <a:cubicBezTo>
                    <a:pt x="2104" y="11769"/>
                    <a:pt x="-2755" y="3827"/>
                    <a:pt x="1870" y="945"/>
                  </a:cubicBezTo>
                  <a:close/>
                </a:path>
              </a:pathLst>
            </a:custGeom>
            <a:grpFill/>
            <a:ln w="3349" cap="flat">
              <a:noFill/>
              <a:prstDash val="solid"/>
              <a:miter/>
            </a:ln>
          </p:spPr>
          <p:txBody>
            <a:bodyPr rtlCol="0" anchor="ctr">
              <a:spAutoFit/>
            </a:bodyPr>
            <a:lstStyle/>
            <a:p>
              <a:endParaRPr lang="zh-CN" altLang="en-US"/>
            </a:p>
          </p:txBody>
        </p:sp>
        <p:sp>
          <p:nvSpPr>
            <p:cNvPr id="79" name="任意多边形: 形状 78">
              <a:extLst>
                <a:ext uri="{FF2B5EF4-FFF2-40B4-BE49-F238E27FC236}">
                  <a16:creationId xmlns:a16="http://schemas.microsoft.com/office/drawing/2014/main" id="{F33371C0-0A06-0477-8F6D-7AFDF6A65804}"/>
                </a:ext>
              </a:extLst>
            </p:cNvPr>
            <p:cNvSpPr/>
            <p:nvPr/>
          </p:nvSpPr>
          <p:spPr>
            <a:xfrm>
              <a:off x="6166866" y="4744388"/>
              <a:ext cx="6876" cy="20943"/>
            </a:xfrm>
            <a:custGeom>
              <a:avLst/>
              <a:gdLst>
                <a:gd name="connsiteX0" fmla="*/ 6876 w 6876"/>
                <a:gd name="connsiteY0" fmla="*/ 20944 h 20943"/>
                <a:gd name="connsiteX1" fmla="*/ 1045 w 6876"/>
                <a:gd name="connsiteY1" fmla="*/ 0 h 20943"/>
                <a:gd name="connsiteX2" fmla="*/ 6876 w 6876"/>
                <a:gd name="connsiteY2" fmla="*/ 20944 h 20943"/>
              </a:gdLst>
              <a:ahLst/>
              <a:cxnLst>
                <a:cxn ang="0">
                  <a:pos x="connsiteX0" y="connsiteY0"/>
                </a:cxn>
                <a:cxn ang="0">
                  <a:pos x="connsiteX1" y="connsiteY1"/>
                </a:cxn>
                <a:cxn ang="0">
                  <a:pos x="connsiteX2" y="connsiteY2"/>
                </a:cxn>
              </a:cxnLst>
              <a:rect l="l" t="t" r="r" b="b"/>
              <a:pathLst>
                <a:path w="6876" h="20943">
                  <a:moveTo>
                    <a:pt x="6876" y="20944"/>
                  </a:moveTo>
                  <a:cubicBezTo>
                    <a:pt x="1313" y="15113"/>
                    <a:pt x="-1736" y="7908"/>
                    <a:pt x="1045" y="0"/>
                  </a:cubicBezTo>
                  <a:cubicBezTo>
                    <a:pt x="3190" y="6870"/>
                    <a:pt x="5234" y="13840"/>
                    <a:pt x="6876" y="20944"/>
                  </a:cubicBezTo>
                  <a:close/>
                </a:path>
              </a:pathLst>
            </a:custGeom>
            <a:grpFill/>
            <a:ln w="3349" cap="flat">
              <a:noFill/>
              <a:prstDash val="solid"/>
              <a:miter/>
            </a:ln>
          </p:spPr>
          <p:txBody>
            <a:bodyPr rtlCol="0" anchor="ctr">
              <a:spAutoFit/>
            </a:bodyPr>
            <a:lstStyle/>
            <a:p>
              <a:endParaRPr lang="zh-CN" altLang="en-US"/>
            </a:p>
          </p:txBody>
        </p:sp>
        <p:sp>
          <p:nvSpPr>
            <p:cNvPr id="80" name="任意多边形: 形状 79">
              <a:extLst>
                <a:ext uri="{FF2B5EF4-FFF2-40B4-BE49-F238E27FC236}">
                  <a16:creationId xmlns:a16="http://schemas.microsoft.com/office/drawing/2014/main" id="{6E1BEAC8-9139-D3F8-64F7-40DED286C252}"/>
                </a:ext>
              </a:extLst>
            </p:cNvPr>
            <p:cNvSpPr/>
            <p:nvPr/>
          </p:nvSpPr>
          <p:spPr>
            <a:xfrm>
              <a:off x="7048185" y="4755010"/>
              <a:ext cx="14107" cy="19234"/>
            </a:xfrm>
            <a:custGeom>
              <a:avLst/>
              <a:gdLst>
                <a:gd name="connsiteX0" fmla="*/ 0 w 14107"/>
                <a:gd name="connsiteY0" fmla="*/ 19235 h 19234"/>
                <a:gd name="connsiteX1" fmla="*/ 14108 w 14107"/>
                <a:gd name="connsiteY1" fmla="*/ 0 h 19234"/>
                <a:gd name="connsiteX2" fmla="*/ 0 w 14107"/>
                <a:gd name="connsiteY2" fmla="*/ 19235 h 19234"/>
              </a:gdLst>
              <a:ahLst/>
              <a:cxnLst>
                <a:cxn ang="0">
                  <a:pos x="connsiteX0" y="connsiteY0"/>
                </a:cxn>
                <a:cxn ang="0">
                  <a:pos x="connsiteX1" y="connsiteY1"/>
                </a:cxn>
                <a:cxn ang="0">
                  <a:pos x="connsiteX2" y="connsiteY2"/>
                </a:cxn>
              </a:cxnLst>
              <a:rect l="l" t="t" r="r" b="b"/>
              <a:pathLst>
                <a:path w="14107" h="19234">
                  <a:moveTo>
                    <a:pt x="0" y="19235"/>
                  </a:moveTo>
                  <a:cubicBezTo>
                    <a:pt x="4088" y="12365"/>
                    <a:pt x="8780" y="5931"/>
                    <a:pt x="14108" y="0"/>
                  </a:cubicBezTo>
                  <a:cubicBezTo>
                    <a:pt x="9952" y="6769"/>
                    <a:pt x="5295" y="13236"/>
                    <a:pt x="0" y="19235"/>
                  </a:cubicBezTo>
                  <a:close/>
                </a:path>
              </a:pathLst>
            </a:custGeom>
            <a:grpFill/>
            <a:ln w="3349" cap="flat">
              <a:noFill/>
              <a:prstDash val="solid"/>
              <a:miter/>
            </a:ln>
          </p:spPr>
          <p:txBody>
            <a:bodyPr rtlCol="0" anchor="ctr">
              <a:spAutoFit/>
            </a:bodyPr>
            <a:lstStyle/>
            <a:p>
              <a:endParaRPr lang="zh-CN" altLang="en-US"/>
            </a:p>
          </p:txBody>
        </p:sp>
        <p:sp>
          <p:nvSpPr>
            <p:cNvPr id="81" name="任意多边形: 形状 80">
              <a:extLst>
                <a:ext uri="{FF2B5EF4-FFF2-40B4-BE49-F238E27FC236}">
                  <a16:creationId xmlns:a16="http://schemas.microsoft.com/office/drawing/2014/main" id="{E92C9110-AB53-14AA-6D69-02FD34E74A6B}"/>
                </a:ext>
              </a:extLst>
            </p:cNvPr>
            <p:cNvSpPr/>
            <p:nvPr/>
          </p:nvSpPr>
          <p:spPr>
            <a:xfrm>
              <a:off x="7052148" y="4771832"/>
              <a:ext cx="9456" cy="12091"/>
            </a:xfrm>
            <a:custGeom>
              <a:avLst/>
              <a:gdLst>
                <a:gd name="connsiteX0" fmla="*/ 7129 w 9456"/>
                <a:gd name="connsiteY0" fmla="*/ 0 h 12091"/>
                <a:gd name="connsiteX1" fmla="*/ 1030 w 9456"/>
                <a:gd name="connsiteY1" fmla="*/ 11863 h 12091"/>
                <a:gd name="connsiteX2" fmla="*/ 7129 w 9456"/>
                <a:gd name="connsiteY2" fmla="*/ 0 h 12091"/>
              </a:gdLst>
              <a:ahLst/>
              <a:cxnLst>
                <a:cxn ang="0">
                  <a:pos x="connsiteX0" y="connsiteY0"/>
                </a:cxn>
                <a:cxn ang="0">
                  <a:pos x="connsiteX1" y="connsiteY1"/>
                </a:cxn>
                <a:cxn ang="0">
                  <a:pos x="connsiteX2" y="connsiteY2"/>
                </a:cxn>
              </a:cxnLst>
              <a:rect l="l" t="t" r="r" b="b"/>
              <a:pathLst>
                <a:path w="9456" h="12091">
                  <a:moveTo>
                    <a:pt x="7129" y="0"/>
                  </a:moveTo>
                  <a:cubicBezTo>
                    <a:pt x="13094" y="2413"/>
                    <a:pt x="6325" y="13840"/>
                    <a:pt x="1030" y="11863"/>
                  </a:cubicBezTo>
                  <a:cubicBezTo>
                    <a:pt x="-2019" y="7473"/>
                    <a:pt x="2203" y="603"/>
                    <a:pt x="7129" y="0"/>
                  </a:cubicBezTo>
                  <a:close/>
                </a:path>
              </a:pathLst>
            </a:custGeom>
            <a:grpFill/>
            <a:ln w="3349" cap="flat">
              <a:noFill/>
              <a:prstDash val="solid"/>
              <a:miter/>
            </a:ln>
          </p:spPr>
          <p:txBody>
            <a:bodyPr rtlCol="0" anchor="ctr">
              <a:spAutoFit/>
            </a:bodyPr>
            <a:lstStyle/>
            <a:p>
              <a:endParaRPr lang="zh-CN" altLang="en-US"/>
            </a:p>
          </p:txBody>
        </p:sp>
        <p:sp>
          <p:nvSpPr>
            <p:cNvPr id="82" name="任意多边形: 形状 81">
              <a:extLst>
                <a:ext uri="{FF2B5EF4-FFF2-40B4-BE49-F238E27FC236}">
                  <a16:creationId xmlns:a16="http://schemas.microsoft.com/office/drawing/2014/main" id="{12842903-BDF5-0975-15B6-FF2BE39B801B}"/>
                </a:ext>
              </a:extLst>
            </p:cNvPr>
            <p:cNvSpPr/>
            <p:nvPr/>
          </p:nvSpPr>
          <p:spPr>
            <a:xfrm>
              <a:off x="7062823" y="4772000"/>
              <a:ext cx="9102" cy="12503"/>
            </a:xfrm>
            <a:custGeom>
              <a:avLst/>
              <a:gdLst>
                <a:gd name="connsiteX0" fmla="*/ 6607 w 9102"/>
                <a:gd name="connsiteY0" fmla="*/ 0 h 12503"/>
                <a:gd name="connsiteX1" fmla="*/ 1011 w 9102"/>
                <a:gd name="connsiteY1" fmla="*/ 12265 h 12503"/>
                <a:gd name="connsiteX2" fmla="*/ 6607 w 9102"/>
                <a:gd name="connsiteY2" fmla="*/ 0 h 12503"/>
              </a:gdLst>
              <a:ahLst/>
              <a:cxnLst>
                <a:cxn ang="0">
                  <a:pos x="connsiteX0" y="connsiteY0"/>
                </a:cxn>
                <a:cxn ang="0">
                  <a:pos x="connsiteX1" y="connsiteY1"/>
                </a:cxn>
                <a:cxn ang="0">
                  <a:pos x="connsiteX2" y="connsiteY2"/>
                </a:cxn>
              </a:cxnLst>
              <a:rect l="l" t="t" r="r" b="b"/>
              <a:pathLst>
                <a:path w="9102" h="12503">
                  <a:moveTo>
                    <a:pt x="6607" y="0"/>
                  </a:moveTo>
                  <a:cubicBezTo>
                    <a:pt x="12606" y="2245"/>
                    <a:pt x="6607" y="14342"/>
                    <a:pt x="1011" y="12265"/>
                  </a:cubicBezTo>
                  <a:cubicBezTo>
                    <a:pt x="-1871" y="7975"/>
                    <a:pt x="1849" y="1072"/>
                    <a:pt x="6607" y="0"/>
                  </a:cubicBezTo>
                  <a:close/>
                </a:path>
              </a:pathLst>
            </a:custGeom>
            <a:grpFill/>
            <a:ln w="3349" cap="flat">
              <a:noFill/>
              <a:prstDash val="solid"/>
              <a:miter/>
            </a:ln>
          </p:spPr>
          <p:txBody>
            <a:bodyPr rtlCol="0" anchor="ctr">
              <a:spAutoFit/>
            </a:bodyPr>
            <a:lstStyle/>
            <a:p>
              <a:endParaRPr lang="zh-CN" altLang="en-US"/>
            </a:p>
          </p:txBody>
        </p:sp>
        <p:sp>
          <p:nvSpPr>
            <p:cNvPr id="83" name="任意多边形: 形状 82">
              <a:extLst>
                <a:ext uri="{FF2B5EF4-FFF2-40B4-BE49-F238E27FC236}">
                  <a16:creationId xmlns:a16="http://schemas.microsoft.com/office/drawing/2014/main" id="{7B3D769C-D7F9-E2FA-902D-B9B0BE24A62D}"/>
                </a:ext>
              </a:extLst>
            </p:cNvPr>
            <p:cNvSpPr/>
            <p:nvPr/>
          </p:nvSpPr>
          <p:spPr>
            <a:xfrm>
              <a:off x="7034159" y="4781818"/>
              <a:ext cx="6234" cy="5731"/>
            </a:xfrm>
            <a:custGeom>
              <a:avLst/>
              <a:gdLst>
                <a:gd name="connsiteX0" fmla="*/ 1762 w 6234"/>
                <a:gd name="connsiteY0" fmla="*/ 0 h 5731"/>
                <a:gd name="connsiteX1" fmla="*/ 1762 w 6234"/>
                <a:gd name="connsiteY1" fmla="*/ 0 h 5731"/>
              </a:gdLst>
              <a:ahLst/>
              <a:cxnLst>
                <a:cxn ang="0">
                  <a:pos x="connsiteX0" y="connsiteY0"/>
                </a:cxn>
                <a:cxn ang="0">
                  <a:pos x="connsiteX1" y="connsiteY1"/>
                </a:cxn>
              </a:cxnLst>
              <a:rect l="l" t="t" r="r" b="b"/>
              <a:pathLst>
                <a:path w="6234" h="5731">
                  <a:moveTo>
                    <a:pt x="1762" y="0"/>
                  </a:moveTo>
                  <a:cubicBezTo>
                    <a:pt x="14931" y="2580"/>
                    <a:pt x="-5945" y="11494"/>
                    <a:pt x="1762" y="0"/>
                  </a:cubicBezTo>
                  <a:close/>
                </a:path>
              </a:pathLst>
            </a:custGeom>
            <a:grpFill/>
            <a:ln w="3349" cap="flat">
              <a:noFill/>
              <a:prstDash val="solid"/>
              <a:miter/>
            </a:ln>
          </p:spPr>
          <p:txBody>
            <a:bodyPr rtlCol="0" anchor="ctr">
              <a:spAutoFit/>
            </a:bodyPr>
            <a:lstStyle/>
            <a:p>
              <a:endParaRPr lang="zh-CN" altLang="en-US"/>
            </a:p>
          </p:txBody>
        </p:sp>
        <p:sp>
          <p:nvSpPr>
            <p:cNvPr id="84" name="任意多边形: 形状 83">
              <a:extLst>
                <a:ext uri="{FF2B5EF4-FFF2-40B4-BE49-F238E27FC236}">
                  <a16:creationId xmlns:a16="http://schemas.microsoft.com/office/drawing/2014/main" id="{3B85994D-80FA-93FB-ADBC-8F61E6B260E4}"/>
                </a:ext>
              </a:extLst>
            </p:cNvPr>
            <p:cNvSpPr/>
            <p:nvPr/>
          </p:nvSpPr>
          <p:spPr>
            <a:xfrm>
              <a:off x="7025608" y="4790238"/>
              <a:ext cx="5721" cy="5721"/>
            </a:xfrm>
            <a:custGeom>
              <a:avLst/>
              <a:gdLst>
                <a:gd name="connsiteX0" fmla="*/ 393 w 5721"/>
                <a:gd name="connsiteY0" fmla="*/ 393 h 5721"/>
                <a:gd name="connsiteX1" fmla="*/ 393 w 5721"/>
                <a:gd name="connsiteY1" fmla="*/ 393 h 5721"/>
              </a:gdLst>
              <a:ahLst/>
              <a:cxnLst>
                <a:cxn ang="0">
                  <a:pos x="connsiteX0" y="connsiteY0"/>
                </a:cxn>
                <a:cxn ang="0">
                  <a:pos x="connsiteX1" y="connsiteY1"/>
                </a:cxn>
              </a:cxnLst>
              <a:rect l="l" t="t" r="r" b="b"/>
              <a:pathLst>
                <a:path w="5721" h="5721">
                  <a:moveTo>
                    <a:pt x="393" y="393"/>
                  </a:moveTo>
                  <a:cubicBezTo>
                    <a:pt x="13797" y="-2690"/>
                    <a:pt x="-2690" y="13797"/>
                    <a:pt x="393" y="393"/>
                  </a:cubicBezTo>
                  <a:close/>
                </a:path>
              </a:pathLst>
            </a:custGeom>
            <a:grpFill/>
            <a:ln w="3349" cap="flat">
              <a:noFill/>
              <a:prstDash val="solid"/>
              <a:miter/>
            </a:ln>
          </p:spPr>
          <p:txBody>
            <a:bodyPr rtlCol="0" anchor="ctr">
              <a:spAutoFit/>
            </a:bodyPr>
            <a:lstStyle/>
            <a:p>
              <a:endParaRPr lang="zh-CN" altLang="en-US"/>
            </a:p>
          </p:txBody>
        </p:sp>
        <p:sp>
          <p:nvSpPr>
            <p:cNvPr id="85" name="任意多边形: 形状 84">
              <a:extLst>
                <a:ext uri="{FF2B5EF4-FFF2-40B4-BE49-F238E27FC236}">
                  <a16:creationId xmlns:a16="http://schemas.microsoft.com/office/drawing/2014/main" id="{11D2D899-E252-B7F5-940A-205BA5A391C1}"/>
                </a:ext>
              </a:extLst>
            </p:cNvPr>
            <p:cNvSpPr/>
            <p:nvPr/>
          </p:nvSpPr>
          <p:spPr>
            <a:xfrm>
              <a:off x="6907041" y="4807018"/>
              <a:ext cx="140071" cy="119999"/>
            </a:xfrm>
            <a:custGeom>
              <a:avLst/>
              <a:gdLst>
                <a:gd name="connsiteX0" fmla="*/ 80390 w 140071"/>
                <a:gd name="connsiteY0" fmla="*/ 52745 h 119999"/>
                <a:gd name="connsiteX1" fmla="*/ 140072 w 140071"/>
                <a:gd name="connsiteY1" fmla="*/ 0 h 119999"/>
                <a:gd name="connsiteX2" fmla="*/ 0 w 140071"/>
                <a:gd name="connsiteY2" fmla="*/ 119999 h 119999"/>
                <a:gd name="connsiteX3" fmla="*/ 80390 w 140071"/>
                <a:gd name="connsiteY3" fmla="*/ 52745 h 119999"/>
              </a:gdLst>
              <a:ahLst/>
              <a:cxnLst>
                <a:cxn ang="0">
                  <a:pos x="connsiteX0" y="connsiteY0"/>
                </a:cxn>
                <a:cxn ang="0">
                  <a:pos x="connsiteX1" y="connsiteY1"/>
                </a:cxn>
                <a:cxn ang="0">
                  <a:pos x="connsiteX2" y="connsiteY2"/>
                </a:cxn>
                <a:cxn ang="0">
                  <a:pos x="connsiteX3" y="connsiteY3"/>
                </a:cxn>
              </a:cxnLst>
              <a:rect l="l" t="t" r="r" b="b"/>
              <a:pathLst>
                <a:path w="140071" h="119999">
                  <a:moveTo>
                    <a:pt x="80390" y="52745"/>
                  </a:moveTo>
                  <a:cubicBezTo>
                    <a:pt x="103948" y="39542"/>
                    <a:pt x="118759" y="16085"/>
                    <a:pt x="140072" y="0"/>
                  </a:cubicBezTo>
                  <a:cubicBezTo>
                    <a:pt x="103780" y="50198"/>
                    <a:pt x="58408" y="96375"/>
                    <a:pt x="0" y="119999"/>
                  </a:cubicBezTo>
                  <a:cubicBezTo>
                    <a:pt x="19905" y="90377"/>
                    <a:pt x="52242" y="73353"/>
                    <a:pt x="80390" y="52745"/>
                  </a:cubicBezTo>
                  <a:close/>
                </a:path>
              </a:pathLst>
            </a:custGeom>
            <a:grpFill/>
            <a:ln w="3349" cap="flat">
              <a:noFill/>
              <a:prstDash val="solid"/>
              <a:miter/>
            </a:ln>
          </p:spPr>
          <p:txBody>
            <a:bodyPr rtlCol="0" anchor="ctr">
              <a:spAutoFit/>
            </a:bodyPr>
            <a:lstStyle/>
            <a:p>
              <a:endParaRPr lang="zh-CN" altLang="en-US"/>
            </a:p>
          </p:txBody>
        </p:sp>
        <p:sp>
          <p:nvSpPr>
            <p:cNvPr id="86" name="任意多边形: 形状 85">
              <a:extLst>
                <a:ext uri="{FF2B5EF4-FFF2-40B4-BE49-F238E27FC236}">
                  <a16:creationId xmlns:a16="http://schemas.microsoft.com/office/drawing/2014/main" id="{F4335BFC-1F38-1475-66BC-3AFA0796A8B5}"/>
                </a:ext>
              </a:extLst>
            </p:cNvPr>
            <p:cNvSpPr/>
            <p:nvPr/>
          </p:nvSpPr>
          <p:spPr>
            <a:xfrm>
              <a:off x="6402693" y="4810984"/>
              <a:ext cx="9027" cy="8450"/>
            </a:xfrm>
            <a:custGeom>
              <a:avLst/>
              <a:gdLst>
                <a:gd name="connsiteX0" fmla="*/ 828 w 9027"/>
                <a:gd name="connsiteY0" fmla="*/ 1227 h 8450"/>
                <a:gd name="connsiteX1" fmla="*/ 8200 w 9027"/>
                <a:gd name="connsiteY1" fmla="*/ 7259 h 8450"/>
                <a:gd name="connsiteX2" fmla="*/ 828 w 9027"/>
                <a:gd name="connsiteY2" fmla="*/ 1227 h 8450"/>
              </a:gdLst>
              <a:ahLst/>
              <a:cxnLst>
                <a:cxn ang="0">
                  <a:pos x="connsiteX0" y="connsiteY0"/>
                </a:cxn>
                <a:cxn ang="0">
                  <a:pos x="connsiteX1" y="connsiteY1"/>
                </a:cxn>
                <a:cxn ang="0">
                  <a:pos x="connsiteX2" y="connsiteY2"/>
                </a:cxn>
              </a:cxnLst>
              <a:rect l="l" t="t" r="r" b="b"/>
              <a:pathLst>
                <a:path w="9027" h="8450">
                  <a:moveTo>
                    <a:pt x="828" y="1227"/>
                  </a:moveTo>
                  <a:cubicBezTo>
                    <a:pt x="4313" y="-2492"/>
                    <a:pt x="11450" y="3037"/>
                    <a:pt x="8200" y="7259"/>
                  </a:cubicBezTo>
                  <a:cubicBezTo>
                    <a:pt x="4715" y="10912"/>
                    <a:pt x="-2423" y="5383"/>
                    <a:pt x="828" y="1227"/>
                  </a:cubicBezTo>
                  <a:close/>
                </a:path>
              </a:pathLst>
            </a:custGeom>
            <a:grpFill/>
            <a:ln w="3349" cap="flat">
              <a:noFill/>
              <a:prstDash val="solid"/>
              <a:miter/>
            </a:ln>
          </p:spPr>
          <p:txBody>
            <a:bodyPr rtlCol="0" anchor="ctr">
              <a:spAutoFit/>
            </a:bodyPr>
            <a:lstStyle/>
            <a:p>
              <a:endParaRPr lang="zh-CN" altLang="en-US"/>
            </a:p>
          </p:txBody>
        </p:sp>
        <p:sp>
          <p:nvSpPr>
            <p:cNvPr id="87" name="任意多边形: 形状 86">
              <a:extLst>
                <a:ext uri="{FF2B5EF4-FFF2-40B4-BE49-F238E27FC236}">
                  <a16:creationId xmlns:a16="http://schemas.microsoft.com/office/drawing/2014/main" id="{05DE024E-4EA8-71E8-8B44-6D73951A28A5}"/>
                </a:ext>
              </a:extLst>
            </p:cNvPr>
            <p:cNvSpPr/>
            <p:nvPr/>
          </p:nvSpPr>
          <p:spPr>
            <a:xfrm>
              <a:off x="6425572" y="4830224"/>
              <a:ext cx="6827" cy="6832"/>
            </a:xfrm>
            <a:custGeom>
              <a:avLst/>
              <a:gdLst>
                <a:gd name="connsiteX0" fmla="*/ 635 w 6827"/>
                <a:gd name="connsiteY0" fmla="*/ 653 h 6832"/>
                <a:gd name="connsiteX1" fmla="*/ 6197 w 6827"/>
                <a:gd name="connsiteY1" fmla="*/ 6216 h 6832"/>
                <a:gd name="connsiteX2" fmla="*/ 635 w 6827"/>
                <a:gd name="connsiteY2" fmla="*/ 653 h 6832"/>
              </a:gdLst>
              <a:ahLst/>
              <a:cxnLst>
                <a:cxn ang="0">
                  <a:pos x="connsiteX0" y="connsiteY0"/>
                </a:cxn>
                <a:cxn ang="0">
                  <a:pos x="connsiteX1" y="connsiteY1"/>
                </a:cxn>
                <a:cxn ang="0">
                  <a:pos x="connsiteX2" y="connsiteY2"/>
                </a:cxn>
              </a:cxnLst>
              <a:rect l="l" t="t" r="r" b="b"/>
              <a:pathLst>
                <a:path w="6827" h="6832">
                  <a:moveTo>
                    <a:pt x="635" y="653"/>
                  </a:moveTo>
                  <a:cubicBezTo>
                    <a:pt x="6063" y="-1123"/>
                    <a:pt x="7940" y="720"/>
                    <a:pt x="6197" y="6216"/>
                  </a:cubicBezTo>
                  <a:cubicBezTo>
                    <a:pt x="735" y="7925"/>
                    <a:pt x="-1108" y="6082"/>
                    <a:pt x="635" y="653"/>
                  </a:cubicBezTo>
                  <a:close/>
                </a:path>
              </a:pathLst>
            </a:custGeom>
            <a:grpFill/>
            <a:ln w="3349" cap="flat">
              <a:noFill/>
              <a:prstDash val="solid"/>
              <a:miter/>
            </a:ln>
          </p:spPr>
          <p:txBody>
            <a:bodyPr rtlCol="0" anchor="ctr">
              <a:spAutoFit/>
            </a:bodyPr>
            <a:lstStyle/>
            <a:p>
              <a:endParaRPr lang="zh-CN" altLang="en-US"/>
            </a:p>
          </p:txBody>
        </p:sp>
        <p:sp>
          <p:nvSpPr>
            <p:cNvPr id="88" name="任意多边形: 形状 87">
              <a:extLst>
                <a:ext uri="{FF2B5EF4-FFF2-40B4-BE49-F238E27FC236}">
                  <a16:creationId xmlns:a16="http://schemas.microsoft.com/office/drawing/2014/main" id="{4A420A09-E004-243E-1A31-B29A4613EAF9}"/>
                </a:ext>
              </a:extLst>
            </p:cNvPr>
            <p:cNvSpPr/>
            <p:nvPr/>
          </p:nvSpPr>
          <p:spPr>
            <a:xfrm>
              <a:off x="6982149" y="4830345"/>
              <a:ext cx="8389" cy="8818"/>
            </a:xfrm>
            <a:custGeom>
              <a:avLst/>
              <a:gdLst>
                <a:gd name="connsiteX0" fmla="*/ 3473 w 8389"/>
                <a:gd name="connsiteY0" fmla="*/ 331 h 8818"/>
                <a:gd name="connsiteX1" fmla="*/ 4947 w 8389"/>
                <a:gd name="connsiteY1" fmla="*/ 8474 h 8818"/>
                <a:gd name="connsiteX2" fmla="*/ 3473 w 8389"/>
                <a:gd name="connsiteY2" fmla="*/ 331 h 8818"/>
              </a:gdLst>
              <a:ahLst/>
              <a:cxnLst>
                <a:cxn ang="0">
                  <a:pos x="connsiteX0" y="connsiteY0"/>
                </a:cxn>
                <a:cxn ang="0">
                  <a:pos x="connsiteX1" y="connsiteY1"/>
                </a:cxn>
                <a:cxn ang="0">
                  <a:pos x="connsiteX2" y="connsiteY2"/>
                </a:cxn>
              </a:cxnLst>
              <a:rect l="l" t="t" r="r" b="b"/>
              <a:pathLst>
                <a:path w="8389" h="8818">
                  <a:moveTo>
                    <a:pt x="3473" y="331"/>
                  </a:moveTo>
                  <a:cubicBezTo>
                    <a:pt x="9303" y="-1847"/>
                    <a:pt x="10141" y="7401"/>
                    <a:pt x="4947" y="8474"/>
                  </a:cubicBezTo>
                  <a:cubicBezTo>
                    <a:pt x="-850" y="10719"/>
                    <a:pt x="-1822" y="1303"/>
                    <a:pt x="3473" y="331"/>
                  </a:cubicBezTo>
                  <a:close/>
                </a:path>
              </a:pathLst>
            </a:custGeom>
            <a:grpFill/>
            <a:ln w="3349" cap="flat">
              <a:noFill/>
              <a:prstDash val="solid"/>
              <a:miter/>
            </a:ln>
          </p:spPr>
          <p:txBody>
            <a:bodyPr rtlCol="0" anchor="ctr">
              <a:spAutoFit/>
            </a:bodyPr>
            <a:lstStyle/>
            <a:p>
              <a:endParaRPr lang="zh-CN" altLang="en-US"/>
            </a:p>
          </p:txBody>
        </p:sp>
        <p:sp>
          <p:nvSpPr>
            <p:cNvPr id="89" name="任意多边形: 形状 88">
              <a:extLst>
                <a:ext uri="{FF2B5EF4-FFF2-40B4-BE49-F238E27FC236}">
                  <a16:creationId xmlns:a16="http://schemas.microsoft.com/office/drawing/2014/main" id="{CB810B3A-E7C5-B1F6-E3D0-232EAF2B72A2}"/>
                </a:ext>
              </a:extLst>
            </p:cNvPr>
            <p:cNvSpPr/>
            <p:nvPr/>
          </p:nvSpPr>
          <p:spPr>
            <a:xfrm>
              <a:off x="6917161" y="4865828"/>
              <a:ext cx="28617" cy="18933"/>
            </a:xfrm>
            <a:custGeom>
              <a:avLst/>
              <a:gdLst>
                <a:gd name="connsiteX0" fmla="*/ 0 w 28617"/>
                <a:gd name="connsiteY0" fmla="*/ 18933 h 18933"/>
                <a:gd name="connsiteX1" fmla="*/ 28618 w 28617"/>
                <a:gd name="connsiteY1" fmla="*/ 0 h 18933"/>
                <a:gd name="connsiteX2" fmla="*/ 0 w 28617"/>
                <a:gd name="connsiteY2" fmla="*/ 18933 h 18933"/>
              </a:gdLst>
              <a:ahLst/>
              <a:cxnLst>
                <a:cxn ang="0">
                  <a:pos x="connsiteX0" y="connsiteY0"/>
                </a:cxn>
                <a:cxn ang="0">
                  <a:pos x="connsiteX1" y="connsiteY1"/>
                </a:cxn>
                <a:cxn ang="0">
                  <a:pos x="connsiteX2" y="connsiteY2"/>
                </a:cxn>
              </a:cxnLst>
              <a:rect l="l" t="t" r="r" b="b"/>
              <a:pathLst>
                <a:path w="28617" h="18933">
                  <a:moveTo>
                    <a:pt x="0" y="18933"/>
                  </a:moveTo>
                  <a:cubicBezTo>
                    <a:pt x="8176" y="10790"/>
                    <a:pt x="17760" y="4055"/>
                    <a:pt x="28618" y="0"/>
                  </a:cubicBezTo>
                  <a:cubicBezTo>
                    <a:pt x="20307" y="7975"/>
                    <a:pt x="10757" y="14644"/>
                    <a:pt x="0" y="18933"/>
                  </a:cubicBezTo>
                  <a:close/>
                </a:path>
              </a:pathLst>
            </a:custGeom>
            <a:grpFill/>
            <a:ln w="3349" cap="flat">
              <a:noFill/>
              <a:prstDash val="solid"/>
              <a:miter/>
            </a:ln>
          </p:spPr>
          <p:txBody>
            <a:bodyPr rtlCol="0" anchor="ctr">
              <a:spAutoFit/>
            </a:bodyPr>
            <a:lstStyle/>
            <a:p>
              <a:endParaRPr lang="zh-CN" altLang="en-US"/>
            </a:p>
          </p:txBody>
        </p:sp>
        <p:sp>
          <p:nvSpPr>
            <p:cNvPr id="90" name="任意多边形: 形状 89">
              <a:extLst>
                <a:ext uri="{FF2B5EF4-FFF2-40B4-BE49-F238E27FC236}">
                  <a16:creationId xmlns:a16="http://schemas.microsoft.com/office/drawing/2014/main" id="{3B2CA05E-2C23-3DFD-8314-809C902B719C}"/>
                </a:ext>
              </a:extLst>
            </p:cNvPr>
            <p:cNvSpPr/>
            <p:nvPr/>
          </p:nvSpPr>
          <p:spPr>
            <a:xfrm>
              <a:off x="6483773" y="4870452"/>
              <a:ext cx="9369" cy="9544"/>
            </a:xfrm>
            <a:custGeom>
              <a:avLst/>
              <a:gdLst>
                <a:gd name="connsiteX0" fmla="*/ 3187 w 9369"/>
                <a:gd name="connsiteY0" fmla="*/ 335 h 9544"/>
                <a:gd name="connsiteX1" fmla="*/ 6203 w 9369"/>
                <a:gd name="connsiteY1" fmla="*/ 9316 h 9544"/>
                <a:gd name="connsiteX2" fmla="*/ 3187 w 9369"/>
                <a:gd name="connsiteY2" fmla="*/ 335 h 9544"/>
              </a:gdLst>
              <a:ahLst/>
              <a:cxnLst>
                <a:cxn ang="0">
                  <a:pos x="connsiteX0" y="connsiteY0"/>
                </a:cxn>
                <a:cxn ang="0">
                  <a:pos x="connsiteX1" y="connsiteY1"/>
                </a:cxn>
                <a:cxn ang="0">
                  <a:pos x="connsiteX2" y="connsiteY2"/>
                </a:cxn>
              </a:cxnLst>
              <a:rect l="l" t="t" r="r" b="b"/>
              <a:pathLst>
                <a:path w="9369" h="9544">
                  <a:moveTo>
                    <a:pt x="3187" y="335"/>
                  </a:moveTo>
                  <a:cubicBezTo>
                    <a:pt x="8817" y="-1910"/>
                    <a:pt x="12201" y="7808"/>
                    <a:pt x="6203" y="9316"/>
                  </a:cubicBezTo>
                  <a:cubicBezTo>
                    <a:pt x="607" y="11092"/>
                    <a:pt x="-2878" y="1977"/>
                    <a:pt x="3187" y="335"/>
                  </a:cubicBezTo>
                  <a:close/>
                </a:path>
              </a:pathLst>
            </a:custGeom>
            <a:grpFill/>
            <a:ln w="3349" cap="flat">
              <a:noFill/>
              <a:prstDash val="solid"/>
              <a:miter/>
            </a:ln>
          </p:spPr>
          <p:txBody>
            <a:bodyPr rtlCol="0" anchor="ctr">
              <a:spAutoFit/>
            </a:bodyPr>
            <a:lstStyle/>
            <a:p>
              <a:endParaRPr lang="zh-CN" altLang="en-US"/>
            </a:p>
          </p:txBody>
        </p:sp>
        <p:sp>
          <p:nvSpPr>
            <p:cNvPr id="91" name="任意多边形: 形状 90">
              <a:extLst>
                <a:ext uri="{FF2B5EF4-FFF2-40B4-BE49-F238E27FC236}">
                  <a16:creationId xmlns:a16="http://schemas.microsoft.com/office/drawing/2014/main" id="{8F4ACBF7-236B-FCE3-3161-40EF81C12541}"/>
                </a:ext>
              </a:extLst>
            </p:cNvPr>
            <p:cNvSpPr/>
            <p:nvPr/>
          </p:nvSpPr>
          <p:spPr>
            <a:xfrm>
              <a:off x="6243410" y="4872932"/>
              <a:ext cx="15950" cy="18765"/>
            </a:xfrm>
            <a:custGeom>
              <a:avLst/>
              <a:gdLst>
                <a:gd name="connsiteX0" fmla="*/ 0 w 15950"/>
                <a:gd name="connsiteY0" fmla="*/ 0 h 18765"/>
                <a:gd name="connsiteX1" fmla="*/ 15951 w 15950"/>
                <a:gd name="connsiteY1" fmla="*/ 18766 h 18765"/>
                <a:gd name="connsiteX2" fmla="*/ 0 w 15950"/>
                <a:gd name="connsiteY2" fmla="*/ 0 h 18765"/>
              </a:gdLst>
              <a:ahLst/>
              <a:cxnLst>
                <a:cxn ang="0">
                  <a:pos x="connsiteX0" y="connsiteY0"/>
                </a:cxn>
                <a:cxn ang="0">
                  <a:pos x="connsiteX1" y="connsiteY1"/>
                </a:cxn>
                <a:cxn ang="0">
                  <a:pos x="connsiteX2" y="connsiteY2"/>
                </a:cxn>
              </a:cxnLst>
              <a:rect l="l" t="t" r="r" b="b"/>
              <a:pathLst>
                <a:path w="15950" h="18765">
                  <a:moveTo>
                    <a:pt x="0" y="0"/>
                  </a:moveTo>
                  <a:cubicBezTo>
                    <a:pt x="6032" y="5563"/>
                    <a:pt x="11427" y="11829"/>
                    <a:pt x="15951" y="18766"/>
                  </a:cubicBezTo>
                  <a:cubicBezTo>
                    <a:pt x="9282" y="13739"/>
                    <a:pt x="3854" y="7339"/>
                    <a:pt x="0" y="0"/>
                  </a:cubicBezTo>
                  <a:close/>
                </a:path>
              </a:pathLst>
            </a:custGeom>
            <a:grpFill/>
            <a:ln w="3349" cap="flat">
              <a:noFill/>
              <a:prstDash val="solid"/>
              <a:miter/>
            </a:ln>
          </p:spPr>
          <p:txBody>
            <a:bodyPr rtlCol="0" anchor="ctr">
              <a:spAutoFit/>
            </a:bodyPr>
            <a:lstStyle/>
            <a:p>
              <a:endParaRPr lang="zh-CN" altLang="en-US"/>
            </a:p>
          </p:txBody>
        </p:sp>
        <p:sp>
          <p:nvSpPr>
            <p:cNvPr id="92" name="任意多边形: 形状 91">
              <a:extLst>
                <a:ext uri="{FF2B5EF4-FFF2-40B4-BE49-F238E27FC236}">
                  <a16:creationId xmlns:a16="http://schemas.microsoft.com/office/drawing/2014/main" id="{94BE5C1D-A2AE-EF5C-C07C-0B242A41E2B2}"/>
                </a:ext>
              </a:extLst>
            </p:cNvPr>
            <p:cNvSpPr/>
            <p:nvPr/>
          </p:nvSpPr>
          <p:spPr>
            <a:xfrm>
              <a:off x="6850242" y="4894043"/>
              <a:ext cx="36626" cy="20373"/>
            </a:xfrm>
            <a:custGeom>
              <a:avLst/>
              <a:gdLst>
                <a:gd name="connsiteX0" fmla="*/ 0 w 36626"/>
                <a:gd name="connsiteY0" fmla="*/ 20374 h 20373"/>
                <a:gd name="connsiteX1" fmla="*/ 36626 w 36626"/>
                <a:gd name="connsiteY1" fmla="*/ 0 h 20373"/>
                <a:gd name="connsiteX2" fmla="*/ 0 w 36626"/>
                <a:gd name="connsiteY2" fmla="*/ 20374 h 20373"/>
              </a:gdLst>
              <a:ahLst/>
              <a:cxnLst>
                <a:cxn ang="0">
                  <a:pos x="connsiteX0" y="connsiteY0"/>
                </a:cxn>
                <a:cxn ang="0">
                  <a:pos x="connsiteX1" y="connsiteY1"/>
                </a:cxn>
                <a:cxn ang="0">
                  <a:pos x="connsiteX2" y="connsiteY2"/>
                </a:cxn>
              </a:cxnLst>
              <a:rect l="l" t="t" r="r" b="b"/>
              <a:pathLst>
                <a:path w="36626" h="20373">
                  <a:moveTo>
                    <a:pt x="0" y="20374"/>
                  </a:moveTo>
                  <a:cubicBezTo>
                    <a:pt x="11930" y="13102"/>
                    <a:pt x="23926" y="5864"/>
                    <a:pt x="36626" y="0"/>
                  </a:cubicBezTo>
                  <a:cubicBezTo>
                    <a:pt x="29455" y="13907"/>
                    <a:pt x="14711" y="19101"/>
                    <a:pt x="0" y="20374"/>
                  </a:cubicBezTo>
                  <a:close/>
                </a:path>
              </a:pathLst>
            </a:custGeom>
            <a:grpFill/>
            <a:ln w="3349" cap="flat">
              <a:noFill/>
              <a:prstDash val="solid"/>
              <a:miter/>
            </a:ln>
          </p:spPr>
          <p:txBody>
            <a:bodyPr rtlCol="0" anchor="ctr">
              <a:spAutoFit/>
            </a:bodyPr>
            <a:lstStyle/>
            <a:p>
              <a:endParaRPr lang="zh-CN" altLang="en-US"/>
            </a:p>
          </p:txBody>
        </p:sp>
        <p:sp>
          <p:nvSpPr>
            <p:cNvPr id="93" name="任意多边形: 形状 92">
              <a:extLst>
                <a:ext uri="{FF2B5EF4-FFF2-40B4-BE49-F238E27FC236}">
                  <a16:creationId xmlns:a16="http://schemas.microsoft.com/office/drawing/2014/main" id="{1CED58BD-FFF3-1CB2-6FA9-58DED36411E1}"/>
                </a:ext>
              </a:extLst>
            </p:cNvPr>
            <p:cNvSpPr/>
            <p:nvPr/>
          </p:nvSpPr>
          <p:spPr>
            <a:xfrm>
              <a:off x="6413238" y="4900179"/>
              <a:ext cx="8039" cy="7662"/>
            </a:xfrm>
            <a:custGeom>
              <a:avLst/>
              <a:gdLst>
                <a:gd name="connsiteX0" fmla="*/ 804 w 8039"/>
                <a:gd name="connsiteY0" fmla="*/ 1404 h 7662"/>
                <a:gd name="connsiteX1" fmla="*/ 7238 w 8039"/>
                <a:gd name="connsiteY1" fmla="*/ 6297 h 7662"/>
                <a:gd name="connsiteX2" fmla="*/ 804 w 8039"/>
                <a:gd name="connsiteY2" fmla="*/ 1404 h 7662"/>
              </a:gdLst>
              <a:ahLst/>
              <a:cxnLst>
                <a:cxn ang="0">
                  <a:pos x="connsiteX0" y="connsiteY0"/>
                </a:cxn>
                <a:cxn ang="0">
                  <a:pos x="connsiteX1" y="connsiteY1"/>
                </a:cxn>
                <a:cxn ang="0">
                  <a:pos x="connsiteX2" y="connsiteY2"/>
                </a:cxn>
              </a:cxnLst>
              <a:rect l="l" t="t" r="r" b="b"/>
              <a:pathLst>
                <a:path w="8039" h="7662">
                  <a:moveTo>
                    <a:pt x="804" y="1404"/>
                  </a:moveTo>
                  <a:cubicBezTo>
                    <a:pt x="3720" y="-2449"/>
                    <a:pt x="10321" y="2443"/>
                    <a:pt x="7238" y="6297"/>
                  </a:cubicBezTo>
                  <a:cubicBezTo>
                    <a:pt x="4289" y="10083"/>
                    <a:pt x="-2279" y="5191"/>
                    <a:pt x="804" y="1404"/>
                  </a:cubicBezTo>
                  <a:close/>
                </a:path>
              </a:pathLst>
            </a:custGeom>
            <a:grpFill/>
            <a:ln w="3349" cap="flat">
              <a:noFill/>
              <a:prstDash val="solid"/>
              <a:miter/>
            </a:ln>
          </p:spPr>
          <p:txBody>
            <a:bodyPr rtlCol="0" anchor="ctr">
              <a:spAutoFit/>
            </a:bodyPr>
            <a:lstStyle/>
            <a:p>
              <a:endParaRPr lang="zh-CN" altLang="en-US"/>
            </a:p>
          </p:txBody>
        </p:sp>
        <p:sp>
          <p:nvSpPr>
            <p:cNvPr id="94" name="任意多边形: 形状 93">
              <a:extLst>
                <a:ext uri="{FF2B5EF4-FFF2-40B4-BE49-F238E27FC236}">
                  <a16:creationId xmlns:a16="http://schemas.microsoft.com/office/drawing/2014/main" id="{F3884370-9734-4AAE-8723-D0D78D89902A}"/>
                </a:ext>
              </a:extLst>
            </p:cNvPr>
            <p:cNvSpPr/>
            <p:nvPr/>
          </p:nvSpPr>
          <p:spPr>
            <a:xfrm>
              <a:off x="6897223" y="4907414"/>
              <a:ext cx="19234" cy="14107"/>
            </a:xfrm>
            <a:custGeom>
              <a:avLst/>
              <a:gdLst>
                <a:gd name="connsiteX0" fmla="*/ 0 w 19234"/>
                <a:gd name="connsiteY0" fmla="*/ 14108 h 14107"/>
                <a:gd name="connsiteX1" fmla="*/ 19235 w 19234"/>
                <a:gd name="connsiteY1" fmla="*/ 0 h 14107"/>
                <a:gd name="connsiteX2" fmla="*/ 0 w 19234"/>
                <a:gd name="connsiteY2" fmla="*/ 14108 h 14107"/>
              </a:gdLst>
              <a:ahLst/>
              <a:cxnLst>
                <a:cxn ang="0">
                  <a:pos x="connsiteX0" y="connsiteY0"/>
                </a:cxn>
                <a:cxn ang="0">
                  <a:pos x="connsiteX1" y="connsiteY1"/>
                </a:cxn>
                <a:cxn ang="0">
                  <a:pos x="connsiteX2" y="connsiteY2"/>
                </a:cxn>
              </a:cxnLst>
              <a:rect l="l" t="t" r="r" b="b"/>
              <a:pathLst>
                <a:path w="19234" h="14107">
                  <a:moveTo>
                    <a:pt x="0" y="14108"/>
                  </a:moveTo>
                  <a:cubicBezTo>
                    <a:pt x="5965" y="8780"/>
                    <a:pt x="12432" y="4122"/>
                    <a:pt x="19235" y="0"/>
                  </a:cubicBezTo>
                  <a:cubicBezTo>
                    <a:pt x="13303" y="5295"/>
                    <a:pt x="6836" y="9986"/>
                    <a:pt x="0" y="14108"/>
                  </a:cubicBezTo>
                  <a:close/>
                </a:path>
              </a:pathLst>
            </a:custGeom>
            <a:grpFill/>
            <a:ln w="3349" cap="flat">
              <a:noFill/>
              <a:prstDash val="solid"/>
              <a:miter/>
            </a:ln>
          </p:spPr>
          <p:txBody>
            <a:bodyPr rtlCol="0" anchor="ctr">
              <a:spAutoFit/>
            </a:bodyPr>
            <a:lstStyle/>
            <a:p>
              <a:endParaRPr lang="zh-CN" altLang="en-US"/>
            </a:p>
          </p:txBody>
        </p:sp>
        <p:sp>
          <p:nvSpPr>
            <p:cNvPr id="95" name="任意多边形: 形状 94">
              <a:extLst>
                <a:ext uri="{FF2B5EF4-FFF2-40B4-BE49-F238E27FC236}">
                  <a16:creationId xmlns:a16="http://schemas.microsoft.com/office/drawing/2014/main" id="{CE50B85C-B623-2906-2AAC-F179947B5E0F}"/>
                </a:ext>
              </a:extLst>
            </p:cNvPr>
            <p:cNvSpPr/>
            <p:nvPr/>
          </p:nvSpPr>
          <p:spPr>
            <a:xfrm>
              <a:off x="6832828" y="4914244"/>
              <a:ext cx="7920" cy="7716"/>
            </a:xfrm>
            <a:custGeom>
              <a:avLst/>
              <a:gdLst>
                <a:gd name="connsiteX0" fmla="*/ 5451 w 7920"/>
                <a:gd name="connsiteY0" fmla="*/ 273 h 7716"/>
                <a:gd name="connsiteX1" fmla="*/ 2468 w 7920"/>
                <a:gd name="connsiteY1" fmla="*/ 7411 h 7716"/>
                <a:gd name="connsiteX2" fmla="*/ 5451 w 7920"/>
                <a:gd name="connsiteY2" fmla="*/ 273 h 7716"/>
              </a:gdLst>
              <a:ahLst/>
              <a:cxnLst>
                <a:cxn ang="0">
                  <a:pos x="connsiteX0" y="connsiteY0"/>
                </a:cxn>
                <a:cxn ang="0">
                  <a:pos x="connsiteX1" y="connsiteY1"/>
                </a:cxn>
                <a:cxn ang="0">
                  <a:pos x="connsiteX2" y="connsiteY2"/>
                </a:cxn>
              </a:cxnLst>
              <a:rect l="l" t="t" r="r" b="b"/>
              <a:pathLst>
                <a:path w="7920" h="7716">
                  <a:moveTo>
                    <a:pt x="5451" y="273"/>
                  </a:moveTo>
                  <a:cubicBezTo>
                    <a:pt x="10511" y="1714"/>
                    <a:pt x="6925" y="9321"/>
                    <a:pt x="2468" y="7411"/>
                  </a:cubicBezTo>
                  <a:cubicBezTo>
                    <a:pt x="-2625" y="5903"/>
                    <a:pt x="1061" y="-1503"/>
                    <a:pt x="5451" y="273"/>
                  </a:cubicBezTo>
                  <a:close/>
                </a:path>
              </a:pathLst>
            </a:custGeom>
            <a:grpFill/>
            <a:ln w="3349" cap="flat">
              <a:noFill/>
              <a:prstDash val="solid"/>
              <a:miter/>
            </a:ln>
          </p:spPr>
          <p:txBody>
            <a:bodyPr rtlCol="0" anchor="ctr">
              <a:spAutoFit/>
            </a:bodyPr>
            <a:lstStyle/>
            <a:p>
              <a:endParaRPr lang="zh-CN" altLang="en-US"/>
            </a:p>
          </p:txBody>
        </p:sp>
        <p:sp>
          <p:nvSpPr>
            <p:cNvPr id="96" name="任意多边形: 形状 95">
              <a:extLst>
                <a:ext uri="{FF2B5EF4-FFF2-40B4-BE49-F238E27FC236}">
                  <a16:creationId xmlns:a16="http://schemas.microsoft.com/office/drawing/2014/main" id="{DB5D41A6-20CC-4B5C-937D-8E3CEACC0958}"/>
                </a:ext>
              </a:extLst>
            </p:cNvPr>
            <p:cNvSpPr/>
            <p:nvPr/>
          </p:nvSpPr>
          <p:spPr>
            <a:xfrm>
              <a:off x="6581268" y="4915724"/>
              <a:ext cx="11032" cy="9528"/>
            </a:xfrm>
            <a:custGeom>
              <a:avLst/>
              <a:gdLst>
                <a:gd name="connsiteX0" fmla="*/ 693 w 11032"/>
                <a:gd name="connsiteY0" fmla="*/ 2245 h 9528"/>
                <a:gd name="connsiteX1" fmla="*/ 10277 w 11032"/>
                <a:gd name="connsiteY1" fmla="*/ 7339 h 9528"/>
                <a:gd name="connsiteX2" fmla="*/ 693 w 11032"/>
                <a:gd name="connsiteY2" fmla="*/ 2245 h 9528"/>
              </a:gdLst>
              <a:ahLst/>
              <a:cxnLst>
                <a:cxn ang="0">
                  <a:pos x="connsiteX0" y="connsiteY0"/>
                </a:cxn>
                <a:cxn ang="0">
                  <a:pos x="connsiteX1" y="connsiteY1"/>
                </a:cxn>
                <a:cxn ang="0">
                  <a:pos x="connsiteX2" y="connsiteY2"/>
                </a:cxn>
              </a:cxnLst>
              <a:rect l="l" t="t" r="r" b="b"/>
              <a:pathLst>
                <a:path w="11032" h="9528">
                  <a:moveTo>
                    <a:pt x="693" y="2245"/>
                  </a:moveTo>
                  <a:cubicBezTo>
                    <a:pt x="3877" y="-2882"/>
                    <a:pt x="13829" y="1608"/>
                    <a:pt x="10277" y="7339"/>
                  </a:cubicBezTo>
                  <a:cubicBezTo>
                    <a:pt x="7060" y="12399"/>
                    <a:pt x="-2658" y="7841"/>
                    <a:pt x="693" y="2245"/>
                  </a:cubicBezTo>
                  <a:close/>
                </a:path>
              </a:pathLst>
            </a:custGeom>
            <a:grpFill/>
            <a:ln w="3349" cap="flat">
              <a:noFill/>
              <a:prstDash val="solid"/>
              <a:miter/>
            </a:ln>
          </p:spPr>
          <p:txBody>
            <a:bodyPr rtlCol="0" anchor="ctr">
              <a:spAutoFit/>
            </a:bodyPr>
            <a:lstStyle/>
            <a:p>
              <a:endParaRPr lang="zh-CN" altLang="en-US"/>
            </a:p>
          </p:txBody>
        </p:sp>
        <p:sp>
          <p:nvSpPr>
            <p:cNvPr id="97" name="任意多边形: 形状 96">
              <a:extLst>
                <a:ext uri="{FF2B5EF4-FFF2-40B4-BE49-F238E27FC236}">
                  <a16:creationId xmlns:a16="http://schemas.microsoft.com/office/drawing/2014/main" id="{FD8F0612-F1C6-BB93-DE80-693E32969291}"/>
                </a:ext>
              </a:extLst>
            </p:cNvPr>
            <p:cNvSpPr/>
            <p:nvPr/>
          </p:nvSpPr>
          <p:spPr>
            <a:xfrm>
              <a:off x="6768444" y="4919008"/>
              <a:ext cx="51638" cy="17123"/>
            </a:xfrm>
            <a:custGeom>
              <a:avLst/>
              <a:gdLst>
                <a:gd name="connsiteX0" fmla="*/ 0 w 51638"/>
                <a:gd name="connsiteY0" fmla="*/ 17124 h 17123"/>
                <a:gd name="connsiteX1" fmla="*/ 51639 w 51638"/>
                <a:gd name="connsiteY1" fmla="*/ 0 h 17123"/>
                <a:gd name="connsiteX2" fmla="*/ 0 w 51638"/>
                <a:gd name="connsiteY2" fmla="*/ 17124 h 17123"/>
              </a:gdLst>
              <a:ahLst/>
              <a:cxnLst>
                <a:cxn ang="0">
                  <a:pos x="connsiteX0" y="connsiteY0"/>
                </a:cxn>
                <a:cxn ang="0">
                  <a:pos x="connsiteX1" y="connsiteY1"/>
                </a:cxn>
                <a:cxn ang="0">
                  <a:pos x="connsiteX2" y="connsiteY2"/>
                </a:cxn>
              </a:cxnLst>
              <a:rect l="l" t="t" r="r" b="b"/>
              <a:pathLst>
                <a:path w="51638" h="17123">
                  <a:moveTo>
                    <a:pt x="0" y="17124"/>
                  </a:moveTo>
                  <a:cubicBezTo>
                    <a:pt x="16621" y="9852"/>
                    <a:pt x="33644" y="3016"/>
                    <a:pt x="51639" y="0"/>
                  </a:cubicBezTo>
                  <a:cubicBezTo>
                    <a:pt x="36660" y="10958"/>
                    <a:pt x="17961" y="14443"/>
                    <a:pt x="0" y="17124"/>
                  </a:cubicBezTo>
                  <a:close/>
                </a:path>
              </a:pathLst>
            </a:custGeom>
            <a:grpFill/>
            <a:ln w="3349" cap="flat">
              <a:noFill/>
              <a:prstDash val="solid"/>
              <a:miter/>
            </a:ln>
          </p:spPr>
          <p:txBody>
            <a:bodyPr rtlCol="0" anchor="ctr">
              <a:spAutoFit/>
            </a:bodyPr>
            <a:lstStyle/>
            <a:p>
              <a:endParaRPr lang="zh-CN" altLang="en-US"/>
            </a:p>
          </p:txBody>
        </p:sp>
        <p:sp>
          <p:nvSpPr>
            <p:cNvPr id="98" name="任意多边形: 形状 97">
              <a:extLst>
                <a:ext uri="{FF2B5EF4-FFF2-40B4-BE49-F238E27FC236}">
                  <a16:creationId xmlns:a16="http://schemas.microsoft.com/office/drawing/2014/main" id="{55E63EE0-8DA2-1797-3CCD-790453C75120}"/>
                </a:ext>
              </a:extLst>
            </p:cNvPr>
            <p:cNvSpPr/>
            <p:nvPr/>
          </p:nvSpPr>
          <p:spPr>
            <a:xfrm>
              <a:off x="6720022" y="4932211"/>
              <a:ext cx="46947" cy="8344"/>
            </a:xfrm>
            <a:custGeom>
              <a:avLst/>
              <a:gdLst>
                <a:gd name="connsiteX0" fmla="*/ 2614 w 46947"/>
                <a:gd name="connsiteY0" fmla="*/ 0 h 8344"/>
                <a:gd name="connsiteX1" fmla="*/ 46947 w 46947"/>
                <a:gd name="connsiteY1" fmla="*/ 1273 h 8344"/>
                <a:gd name="connsiteX2" fmla="*/ 0 w 46947"/>
                <a:gd name="connsiteY2" fmla="*/ 8344 h 8344"/>
                <a:gd name="connsiteX3" fmla="*/ 2614 w 46947"/>
                <a:gd name="connsiteY3" fmla="*/ 0 h 8344"/>
              </a:gdLst>
              <a:ahLst/>
              <a:cxnLst>
                <a:cxn ang="0">
                  <a:pos x="connsiteX0" y="connsiteY0"/>
                </a:cxn>
                <a:cxn ang="0">
                  <a:pos x="connsiteX1" y="connsiteY1"/>
                </a:cxn>
                <a:cxn ang="0">
                  <a:pos x="connsiteX2" y="connsiteY2"/>
                </a:cxn>
                <a:cxn ang="0">
                  <a:pos x="connsiteX3" y="connsiteY3"/>
                </a:cxn>
              </a:cxnLst>
              <a:rect l="l" t="t" r="r" b="b"/>
              <a:pathLst>
                <a:path w="46947" h="8344">
                  <a:moveTo>
                    <a:pt x="2614" y="0"/>
                  </a:moveTo>
                  <a:cubicBezTo>
                    <a:pt x="17392" y="101"/>
                    <a:pt x="32203" y="0"/>
                    <a:pt x="46947" y="1273"/>
                  </a:cubicBezTo>
                  <a:cubicBezTo>
                    <a:pt x="32170" y="7607"/>
                    <a:pt x="15683" y="6803"/>
                    <a:pt x="0" y="8344"/>
                  </a:cubicBezTo>
                  <a:cubicBezTo>
                    <a:pt x="670" y="6233"/>
                    <a:pt x="1977" y="2078"/>
                    <a:pt x="2614" y="0"/>
                  </a:cubicBezTo>
                  <a:close/>
                </a:path>
              </a:pathLst>
            </a:custGeom>
            <a:grpFill/>
            <a:ln w="3349" cap="flat">
              <a:noFill/>
              <a:prstDash val="solid"/>
              <a:miter/>
            </a:ln>
          </p:spPr>
          <p:txBody>
            <a:bodyPr rtlCol="0" anchor="ctr">
              <a:spAutoFit/>
            </a:bodyPr>
            <a:lstStyle/>
            <a:p>
              <a:endParaRPr lang="zh-CN" altLang="en-US"/>
            </a:p>
          </p:txBody>
        </p:sp>
        <p:sp>
          <p:nvSpPr>
            <p:cNvPr id="99" name="任意多边形: 形状 98">
              <a:extLst>
                <a:ext uri="{FF2B5EF4-FFF2-40B4-BE49-F238E27FC236}">
                  <a16:creationId xmlns:a16="http://schemas.microsoft.com/office/drawing/2014/main" id="{CDB28DCF-3548-19A7-9F17-8A846CC59B3C}"/>
                </a:ext>
              </a:extLst>
            </p:cNvPr>
            <p:cNvSpPr/>
            <p:nvPr/>
          </p:nvSpPr>
          <p:spPr>
            <a:xfrm>
              <a:off x="6957474" y="4933853"/>
              <a:ext cx="22719" cy="18128"/>
            </a:xfrm>
            <a:custGeom>
              <a:avLst/>
              <a:gdLst>
                <a:gd name="connsiteX0" fmla="*/ 0 w 22719"/>
                <a:gd name="connsiteY0" fmla="*/ 18129 h 18128"/>
                <a:gd name="connsiteX1" fmla="*/ 22720 w 22719"/>
                <a:gd name="connsiteY1" fmla="*/ 0 h 18128"/>
                <a:gd name="connsiteX2" fmla="*/ 0 w 22719"/>
                <a:gd name="connsiteY2" fmla="*/ 18129 h 18128"/>
              </a:gdLst>
              <a:ahLst/>
              <a:cxnLst>
                <a:cxn ang="0">
                  <a:pos x="connsiteX0" y="connsiteY0"/>
                </a:cxn>
                <a:cxn ang="0">
                  <a:pos x="connsiteX1" y="connsiteY1"/>
                </a:cxn>
                <a:cxn ang="0">
                  <a:pos x="connsiteX2" y="connsiteY2"/>
                </a:cxn>
              </a:cxnLst>
              <a:rect l="l" t="t" r="r" b="b"/>
              <a:pathLst>
                <a:path w="22719" h="18128">
                  <a:moveTo>
                    <a:pt x="0" y="18129"/>
                  </a:moveTo>
                  <a:cubicBezTo>
                    <a:pt x="6367" y="10723"/>
                    <a:pt x="14074" y="4624"/>
                    <a:pt x="22720" y="0"/>
                  </a:cubicBezTo>
                  <a:cubicBezTo>
                    <a:pt x="16152" y="7205"/>
                    <a:pt x="8478" y="13337"/>
                    <a:pt x="0" y="18129"/>
                  </a:cubicBezTo>
                  <a:close/>
                </a:path>
              </a:pathLst>
            </a:custGeom>
            <a:grpFill/>
            <a:ln w="3349" cap="flat">
              <a:noFill/>
              <a:prstDash val="solid"/>
              <a:miter/>
            </a:ln>
          </p:spPr>
          <p:txBody>
            <a:bodyPr rtlCol="0" anchor="ctr">
              <a:spAutoFit/>
            </a:bodyPr>
            <a:lstStyle/>
            <a:p>
              <a:endParaRPr lang="zh-CN" altLang="en-US"/>
            </a:p>
          </p:txBody>
        </p:sp>
        <p:sp>
          <p:nvSpPr>
            <p:cNvPr id="100" name="任意多边形: 形状 99">
              <a:extLst>
                <a:ext uri="{FF2B5EF4-FFF2-40B4-BE49-F238E27FC236}">
                  <a16:creationId xmlns:a16="http://schemas.microsoft.com/office/drawing/2014/main" id="{6E4FF332-B8F3-BBF4-A11D-3DD2DEC90345}"/>
                </a:ext>
              </a:extLst>
            </p:cNvPr>
            <p:cNvSpPr/>
            <p:nvPr/>
          </p:nvSpPr>
          <p:spPr>
            <a:xfrm>
              <a:off x="6314965" y="4944841"/>
              <a:ext cx="9704" cy="9425"/>
            </a:xfrm>
            <a:custGeom>
              <a:avLst/>
              <a:gdLst>
                <a:gd name="connsiteX0" fmla="*/ 1127 w 9704"/>
                <a:gd name="connsiteY0" fmla="*/ 1310 h 9425"/>
                <a:gd name="connsiteX1" fmla="*/ 8600 w 9704"/>
                <a:gd name="connsiteY1" fmla="*/ 8079 h 9425"/>
                <a:gd name="connsiteX2" fmla="*/ 1127 w 9704"/>
                <a:gd name="connsiteY2" fmla="*/ 1310 h 9425"/>
              </a:gdLst>
              <a:ahLst/>
              <a:cxnLst>
                <a:cxn ang="0">
                  <a:pos x="connsiteX0" y="connsiteY0"/>
                </a:cxn>
                <a:cxn ang="0">
                  <a:pos x="connsiteX1" y="connsiteY1"/>
                </a:cxn>
                <a:cxn ang="0">
                  <a:pos x="connsiteX2" y="connsiteY2"/>
                </a:cxn>
              </a:cxnLst>
              <a:rect l="l" t="t" r="r" b="b"/>
              <a:pathLst>
                <a:path w="9704" h="9425">
                  <a:moveTo>
                    <a:pt x="1127" y="1310"/>
                  </a:moveTo>
                  <a:cubicBezTo>
                    <a:pt x="5048" y="-2812"/>
                    <a:pt x="12521" y="3723"/>
                    <a:pt x="8600" y="8079"/>
                  </a:cubicBezTo>
                  <a:cubicBezTo>
                    <a:pt x="4579" y="12301"/>
                    <a:pt x="-2827" y="5633"/>
                    <a:pt x="1127" y="1310"/>
                  </a:cubicBezTo>
                  <a:close/>
                </a:path>
              </a:pathLst>
            </a:custGeom>
            <a:grpFill/>
            <a:ln w="3349" cap="flat">
              <a:noFill/>
              <a:prstDash val="solid"/>
              <a:miter/>
            </a:ln>
          </p:spPr>
          <p:txBody>
            <a:bodyPr rtlCol="0" anchor="ctr">
              <a:spAutoFit/>
            </a:bodyPr>
            <a:lstStyle/>
            <a:p>
              <a:endParaRPr lang="zh-CN" altLang="en-US"/>
            </a:p>
          </p:txBody>
        </p:sp>
        <p:sp>
          <p:nvSpPr>
            <p:cNvPr id="101" name="任意多边形: 形状 100">
              <a:extLst>
                <a:ext uri="{FF2B5EF4-FFF2-40B4-BE49-F238E27FC236}">
                  <a16:creationId xmlns:a16="http://schemas.microsoft.com/office/drawing/2014/main" id="{DF4F51B4-F08F-CB61-3EE3-DDFBE417348B}"/>
                </a:ext>
              </a:extLst>
            </p:cNvPr>
            <p:cNvSpPr/>
            <p:nvPr/>
          </p:nvSpPr>
          <p:spPr>
            <a:xfrm>
              <a:off x="6672036" y="4945810"/>
              <a:ext cx="6365" cy="6711"/>
            </a:xfrm>
            <a:custGeom>
              <a:avLst/>
              <a:gdLst>
                <a:gd name="connsiteX0" fmla="*/ 0 w 6365"/>
                <a:gd name="connsiteY0" fmla="*/ 2184 h 6711"/>
                <a:gd name="connsiteX1" fmla="*/ 1910 w 6365"/>
                <a:gd name="connsiteY1" fmla="*/ 6507 h 6711"/>
                <a:gd name="connsiteX2" fmla="*/ 0 w 6365"/>
                <a:gd name="connsiteY2" fmla="*/ 2184 h 6711"/>
              </a:gdLst>
              <a:ahLst/>
              <a:cxnLst>
                <a:cxn ang="0">
                  <a:pos x="connsiteX0" y="connsiteY0"/>
                </a:cxn>
                <a:cxn ang="0">
                  <a:pos x="connsiteX1" y="connsiteY1"/>
                </a:cxn>
                <a:cxn ang="0">
                  <a:pos x="connsiteX2" y="connsiteY2"/>
                </a:cxn>
              </a:cxnLst>
              <a:rect l="l" t="t" r="r" b="b"/>
              <a:pathLst>
                <a:path w="6365" h="6711">
                  <a:moveTo>
                    <a:pt x="0" y="2184"/>
                  </a:moveTo>
                  <a:cubicBezTo>
                    <a:pt x="4725" y="-5154"/>
                    <a:pt x="10589" y="8518"/>
                    <a:pt x="1910" y="6507"/>
                  </a:cubicBezTo>
                  <a:cubicBezTo>
                    <a:pt x="1441" y="5435"/>
                    <a:pt x="503" y="3257"/>
                    <a:pt x="0" y="2184"/>
                  </a:cubicBezTo>
                  <a:close/>
                </a:path>
              </a:pathLst>
            </a:custGeom>
            <a:grpFill/>
            <a:ln w="3349" cap="flat">
              <a:noFill/>
              <a:prstDash val="solid"/>
              <a:miter/>
            </a:ln>
          </p:spPr>
          <p:txBody>
            <a:bodyPr rtlCol="0" anchor="ctr">
              <a:spAutoFit/>
            </a:bodyPr>
            <a:lstStyle/>
            <a:p>
              <a:endParaRPr lang="zh-CN" altLang="en-US"/>
            </a:p>
          </p:txBody>
        </p:sp>
        <p:sp>
          <p:nvSpPr>
            <p:cNvPr id="102" name="任意多边形: 形状 101">
              <a:extLst>
                <a:ext uri="{FF2B5EF4-FFF2-40B4-BE49-F238E27FC236}">
                  <a16:creationId xmlns:a16="http://schemas.microsoft.com/office/drawing/2014/main" id="{0C52DAC6-8BEB-CBED-B098-219B767DF209}"/>
                </a:ext>
              </a:extLst>
            </p:cNvPr>
            <p:cNvSpPr/>
            <p:nvPr/>
          </p:nvSpPr>
          <p:spPr>
            <a:xfrm>
              <a:off x="6343889" y="4951695"/>
              <a:ext cx="10611" cy="10612"/>
            </a:xfrm>
            <a:custGeom>
              <a:avLst/>
              <a:gdLst>
                <a:gd name="connsiteX0" fmla="*/ 486 w 10611"/>
                <a:gd name="connsiteY0" fmla="*/ 622 h 10612"/>
                <a:gd name="connsiteX1" fmla="*/ 10003 w 10611"/>
                <a:gd name="connsiteY1" fmla="*/ 10139 h 10612"/>
                <a:gd name="connsiteX2" fmla="*/ 486 w 10611"/>
                <a:gd name="connsiteY2" fmla="*/ 622 h 10612"/>
              </a:gdLst>
              <a:ahLst/>
              <a:cxnLst>
                <a:cxn ang="0">
                  <a:pos x="connsiteX0" y="connsiteY0"/>
                </a:cxn>
                <a:cxn ang="0">
                  <a:pos x="connsiteX1" y="connsiteY1"/>
                </a:cxn>
                <a:cxn ang="0">
                  <a:pos x="connsiteX2" y="connsiteY2"/>
                </a:cxn>
              </a:cxnLst>
              <a:rect l="l" t="t" r="r" b="b"/>
              <a:pathLst>
                <a:path w="10611" h="10612">
                  <a:moveTo>
                    <a:pt x="486" y="622"/>
                  </a:moveTo>
                  <a:cubicBezTo>
                    <a:pt x="5412" y="-2193"/>
                    <a:pt x="12784" y="5179"/>
                    <a:pt x="10003" y="10139"/>
                  </a:cubicBezTo>
                  <a:cubicBezTo>
                    <a:pt x="5178" y="12518"/>
                    <a:pt x="-1927" y="5414"/>
                    <a:pt x="486" y="622"/>
                  </a:cubicBezTo>
                  <a:close/>
                </a:path>
              </a:pathLst>
            </a:custGeom>
            <a:grpFill/>
            <a:ln w="3349" cap="flat">
              <a:noFill/>
              <a:prstDash val="solid"/>
              <a:miter/>
            </a:ln>
          </p:spPr>
          <p:txBody>
            <a:bodyPr rtlCol="0" anchor="ctr">
              <a:spAutoFit/>
            </a:bodyPr>
            <a:lstStyle/>
            <a:p>
              <a:endParaRPr lang="zh-CN" altLang="en-US"/>
            </a:p>
          </p:txBody>
        </p:sp>
        <p:sp>
          <p:nvSpPr>
            <p:cNvPr id="103" name="任意多边形: 形状 102">
              <a:extLst>
                <a:ext uri="{FF2B5EF4-FFF2-40B4-BE49-F238E27FC236}">
                  <a16:creationId xmlns:a16="http://schemas.microsoft.com/office/drawing/2014/main" id="{06D2A608-FDC4-5918-B4DE-910618DF1388}"/>
                </a:ext>
              </a:extLst>
            </p:cNvPr>
            <p:cNvSpPr/>
            <p:nvPr/>
          </p:nvSpPr>
          <p:spPr>
            <a:xfrm>
              <a:off x="6659476" y="4976968"/>
              <a:ext cx="10319" cy="10493"/>
            </a:xfrm>
            <a:custGeom>
              <a:avLst/>
              <a:gdLst>
                <a:gd name="connsiteX0" fmla="*/ 1568 w 10319"/>
                <a:gd name="connsiteY0" fmla="*/ 1822 h 10493"/>
                <a:gd name="connsiteX1" fmla="*/ 8740 w 10319"/>
                <a:gd name="connsiteY1" fmla="*/ 8591 h 10493"/>
                <a:gd name="connsiteX2" fmla="*/ 1568 w 10319"/>
                <a:gd name="connsiteY2" fmla="*/ 1822 h 10493"/>
              </a:gdLst>
              <a:ahLst/>
              <a:cxnLst>
                <a:cxn ang="0">
                  <a:pos x="connsiteX0" y="connsiteY0"/>
                </a:cxn>
                <a:cxn ang="0">
                  <a:pos x="connsiteX1" y="connsiteY1"/>
                </a:cxn>
                <a:cxn ang="0">
                  <a:pos x="connsiteX2" y="connsiteY2"/>
                </a:cxn>
              </a:cxnLst>
              <a:rect l="l" t="t" r="r" b="b"/>
              <a:pathLst>
                <a:path w="10319" h="10493">
                  <a:moveTo>
                    <a:pt x="1568" y="1822"/>
                  </a:moveTo>
                  <a:cubicBezTo>
                    <a:pt x="5891" y="-3439"/>
                    <a:pt x="13665" y="3900"/>
                    <a:pt x="8740" y="8591"/>
                  </a:cubicBezTo>
                  <a:cubicBezTo>
                    <a:pt x="4517" y="14087"/>
                    <a:pt x="-3358" y="6380"/>
                    <a:pt x="1568" y="1822"/>
                  </a:cubicBezTo>
                  <a:close/>
                </a:path>
              </a:pathLst>
            </a:custGeom>
            <a:grpFill/>
            <a:ln w="3349" cap="flat">
              <a:noFill/>
              <a:prstDash val="solid"/>
              <a:miter/>
            </a:ln>
          </p:spPr>
          <p:txBody>
            <a:bodyPr rtlCol="0" anchor="ctr">
              <a:spAutoFit/>
            </a:bodyPr>
            <a:lstStyle/>
            <a:p>
              <a:endParaRPr lang="zh-CN" altLang="en-US"/>
            </a:p>
          </p:txBody>
        </p:sp>
        <p:sp>
          <p:nvSpPr>
            <p:cNvPr id="104" name="任意多边形: 形状 103">
              <a:extLst>
                <a:ext uri="{FF2B5EF4-FFF2-40B4-BE49-F238E27FC236}">
                  <a16:creationId xmlns:a16="http://schemas.microsoft.com/office/drawing/2014/main" id="{27CC5B09-117C-0ED0-2803-C7D91B587824}"/>
                </a:ext>
              </a:extLst>
            </p:cNvPr>
            <p:cNvSpPr/>
            <p:nvPr/>
          </p:nvSpPr>
          <p:spPr>
            <a:xfrm>
              <a:off x="6896731" y="4982194"/>
              <a:ext cx="10439" cy="8889"/>
            </a:xfrm>
            <a:custGeom>
              <a:avLst/>
              <a:gdLst>
                <a:gd name="connsiteX0" fmla="*/ 8366 w 10439"/>
                <a:gd name="connsiteY0" fmla="*/ 182 h 8889"/>
                <a:gd name="connsiteX1" fmla="*/ 491 w 10439"/>
                <a:gd name="connsiteY1" fmla="*/ 7588 h 8889"/>
                <a:gd name="connsiteX2" fmla="*/ 8366 w 10439"/>
                <a:gd name="connsiteY2" fmla="*/ 182 h 8889"/>
              </a:gdLst>
              <a:ahLst/>
              <a:cxnLst>
                <a:cxn ang="0">
                  <a:pos x="connsiteX0" y="connsiteY0"/>
                </a:cxn>
                <a:cxn ang="0">
                  <a:pos x="connsiteX1" y="connsiteY1"/>
                </a:cxn>
                <a:cxn ang="0">
                  <a:pos x="connsiteX2" y="connsiteY2"/>
                </a:cxn>
              </a:cxnLst>
              <a:rect l="l" t="t" r="r" b="b"/>
              <a:pathLst>
                <a:path w="10439" h="8889">
                  <a:moveTo>
                    <a:pt x="8366" y="182"/>
                  </a:moveTo>
                  <a:cubicBezTo>
                    <a:pt x="14800" y="3667"/>
                    <a:pt x="4580" y="12111"/>
                    <a:pt x="491" y="7588"/>
                  </a:cubicBezTo>
                  <a:cubicBezTo>
                    <a:pt x="-1787" y="3198"/>
                    <a:pt x="4378" y="-924"/>
                    <a:pt x="8366" y="182"/>
                  </a:cubicBezTo>
                  <a:close/>
                </a:path>
              </a:pathLst>
            </a:custGeom>
            <a:grpFill/>
            <a:ln w="3349" cap="flat">
              <a:noFill/>
              <a:prstDash val="solid"/>
              <a:miter/>
            </a:ln>
          </p:spPr>
          <p:txBody>
            <a:bodyPr rtlCol="0" anchor="ctr">
              <a:spAutoFit/>
            </a:bodyPr>
            <a:lstStyle/>
            <a:p>
              <a:endParaRPr lang="zh-CN" altLang="en-US"/>
            </a:p>
          </p:txBody>
        </p:sp>
        <p:sp>
          <p:nvSpPr>
            <p:cNvPr id="105" name="任意多边形: 形状 104">
              <a:extLst>
                <a:ext uri="{FF2B5EF4-FFF2-40B4-BE49-F238E27FC236}">
                  <a16:creationId xmlns:a16="http://schemas.microsoft.com/office/drawing/2014/main" id="{D7DC8034-C97D-9DBC-518E-DDC2793EB3BF}"/>
                </a:ext>
              </a:extLst>
            </p:cNvPr>
            <p:cNvSpPr/>
            <p:nvPr/>
          </p:nvSpPr>
          <p:spPr>
            <a:xfrm>
              <a:off x="6729260" y="4984254"/>
              <a:ext cx="11545" cy="9579"/>
            </a:xfrm>
            <a:custGeom>
              <a:avLst/>
              <a:gdLst>
                <a:gd name="connsiteX0" fmla="*/ 5708 w 11545"/>
                <a:gd name="connsiteY0" fmla="*/ 634 h 9579"/>
                <a:gd name="connsiteX1" fmla="*/ 3730 w 11545"/>
                <a:gd name="connsiteY1" fmla="*/ 9548 h 9579"/>
                <a:gd name="connsiteX2" fmla="*/ 5708 w 11545"/>
                <a:gd name="connsiteY2" fmla="*/ 634 h 9579"/>
              </a:gdLst>
              <a:ahLst/>
              <a:cxnLst>
                <a:cxn ang="0">
                  <a:pos x="connsiteX0" y="connsiteY0"/>
                </a:cxn>
                <a:cxn ang="0">
                  <a:pos x="connsiteX1" y="connsiteY1"/>
                </a:cxn>
                <a:cxn ang="0">
                  <a:pos x="connsiteX2" y="connsiteY2"/>
                </a:cxn>
              </a:cxnLst>
              <a:rect l="l" t="t" r="r" b="b"/>
              <a:pathLst>
                <a:path w="11545" h="9579">
                  <a:moveTo>
                    <a:pt x="5708" y="634"/>
                  </a:moveTo>
                  <a:cubicBezTo>
                    <a:pt x="16096" y="-2985"/>
                    <a:pt x="10835" y="10084"/>
                    <a:pt x="3730" y="9548"/>
                  </a:cubicBezTo>
                  <a:cubicBezTo>
                    <a:pt x="-3508" y="10185"/>
                    <a:pt x="1251" y="936"/>
                    <a:pt x="5708" y="634"/>
                  </a:cubicBezTo>
                  <a:close/>
                </a:path>
              </a:pathLst>
            </a:custGeom>
            <a:grpFill/>
            <a:ln w="3349" cap="flat">
              <a:noFill/>
              <a:prstDash val="solid"/>
              <a:miter/>
            </a:ln>
          </p:spPr>
          <p:txBody>
            <a:bodyPr rtlCol="0" anchor="ctr">
              <a:spAutoFit/>
            </a:bodyPr>
            <a:lstStyle/>
            <a:p>
              <a:endParaRPr lang="zh-CN" altLang="en-US"/>
            </a:p>
          </p:txBody>
        </p:sp>
        <p:sp>
          <p:nvSpPr>
            <p:cNvPr id="106" name="任意多边形: 形状 105">
              <a:extLst>
                <a:ext uri="{FF2B5EF4-FFF2-40B4-BE49-F238E27FC236}">
                  <a16:creationId xmlns:a16="http://schemas.microsoft.com/office/drawing/2014/main" id="{F5345FD5-FCEA-F84D-5E2E-DEEFEA7A0353}"/>
                </a:ext>
              </a:extLst>
            </p:cNvPr>
            <p:cNvSpPr/>
            <p:nvPr/>
          </p:nvSpPr>
          <p:spPr>
            <a:xfrm>
              <a:off x="6463328" y="4991111"/>
              <a:ext cx="5879" cy="5897"/>
            </a:xfrm>
            <a:custGeom>
              <a:avLst/>
              <a:gdLst>
                <a:gd name="connsiteX0" fmla="*/ 510 w 5879"/>
                <a:gd name="connsiteY0" fmla="*/ 547 h 5897"/>
                <a:gd name="connsiteX1" fmla="*/ 5369 w 5879"/>
                <a:gd name="connsiteY1" fmla="*/ 5406 h 5897"/>
                <a:gd name="connsiteX2" fmla="*/ 510 w 5879"/>
                <a:gd name="connsiteY2" fmla="*/ 547 h 5897"/>
              </a:gdLst>
              <a:ahLst/>
              <a:cxnLst>
                <a:cxn ang="0">
                  <a:pos x="connsiteX0" y="connsiteY0"/>
                </a:cxn>
                <a:cxn ang="0">
                  <a:pos x="connsiteX1" y="connsiteY1"/>
                </a:cxn>
                <a:cxn ang="0">
                  <a:pos x="connsiteX2" y="connsiteY2"/>
                </a:cxn>
              </a:cxnLst>
              <a:rect l="l" t="t" r="r" b="b"/>
              <a:pathLst>
                <a:path w="5879" h="5897">
                  <a:moveTo>
                    <a:pt x="510" y="547"/>
                  </a:moveTo>
                  <a:cubicBezTo>
                    <a:pt x="5202" y="-961"/>
                    <a:pt x="6810" y="647"/>
                    <a:pt x="5369" y="5406"/>
                  </a:cubicBezTo>
                  <a:cubicBezTo>
                    <a:pt x="678" y="6813"/>
                    <a:pt x="-931" y="5205"/>
                    <a:pt x="510" y="547"/>
                  </a:cubicBezTo>
                  <a:close/>
                </a:path>
              </a:pathLst>
            </a:custGeom>
            <a:grpFill/>
            <a:ln w="3349" cap="flat">
              <a:noFill/>
              <a:prstDash val="solid"/>
              <a:miter/>
            </a:ln>
          </p:spPr>
          <p:txBody>
            <a:bodyPr rtlCol="0" anchor="ctr">
              <a:spAutoFit/>
            </a:bodyPr>
            <a:lstStyle/>
            <a:p>
              <a:endParaRPr lang="zh-CN" altLang="en-US"/>
            </a:p>
          </p:txBody>
        </p:sp>
        <p:sp>
          <p:nvSpPr>
            <p:cNvPr id="107" name="任意多边形: 形状 106">
              <a:extLst>
                <a:ext uri="{FF2B5EF4-FFF2-40B4-BE49-F238E27FC236}">
                  <a16:creationId xmlns:a16="http://schemas.microsoft.com/office/drawing/2014/main" id="{80F13A25-BAA2-1600-DAC7-E46C9049AF23}"/>
                </a:ext>
              </a:extLst>
            </p:cNvPr>
            <p:cNvSpPr/>
            <p:nvPr/>
          </p:nvSpPr>
          <p:spPr>
            <a:xfrm>
              <a:off x="6821532" y="4994875"/>
              <a:ext cx="6585" cy="6802"/>
            </a:xfrm>
            <a:custGeom>
              <a:avLst/>
              <a:gdLst>
                <a:gd name="connsiteX0" fmla="*/ 3343 w 6585"/>
                <a:gd name="connsiteY0" fmla="*/ 0 h 6802"/>
                <a:gd name="connsiteX1" fmla="*/ 3242 w 6585"/>
                <a:gd name="connsiteY1" fmla="*/ 6803 h 6802"/>
                <a:gd name="connsiteX2" fmla="*/ 3343 w 6585"/>
                <a:gd name="connsiteY2" fmla="*/ 0 h 6802"/>
              </a:gdLst>
              <a:ahLst/>
              <a:cxnLst>
                <a:cxn ang="0">
                  <a:pos x="connsiteX0" y="connsiteY0"/>
                </a:cxn>
                <a:cxn ang="0">
                  <a:pos x="connsiteX1" y="connsiteY1"/>
                </a:cxn>
                <a:cxn ang="0">
                  <a:pos x="connsiteX2" y="connsiteY2"/>
                </a:cxn>
              </a:cxnLst>
              <a:rect l="l" t="t" r="r" b="b"/>
              <a:pathLst>
                <a:path w="6585" h="6802">
                  <a:moveTo>
                    <a:pt x="3343" y="0"/>
                  </a:moveTo>
                  <a:cubicBezTo>
                    <a:pt x="7699" y="2212"/>
                    <a:pt x="7666" y="4490"/>
                    <a:pt x="3242" y="6803"/>
                  </a:cubicBezTo>
                  <a:cubicBezTo>
                    <a:pt x="-1114" y="4524"/>
                    <a:pt x="-1080" y="2279"/>
                    <a:pt x="3343" y="0"/>
                  </a:cubicBezTo>
                  <a:close/>
                </a:path>
              </a:pathLst>
            </a:custGeom>
            <a:grpFill/>
            <a:ln w="3349" cap="flat">
              <a:noFill/>
              <a:prstDash val="solid"/>
              <a:miter/>
            </a:ln>
          </p:spPr>
          <p:txBody>
            <a:bodyPr rtlCol="0" anchor="ctr">
              <a:spAutoFit/>
            </a:bodyPr>
            <a:lstStyle/>
            <a:p>
              <a:endParaRPr lang="zh-CN" altLang="en-US"/>
            </a:p>
          </p:txBody>
        </p:sp>
        <p:sp>
          <p:nvSpPr>
            <p:cNvPr id="108" name="任意多边形: 形状 107">
              <a:extLst>
                <a:ext uri="{FF2B5EF4-FFF2-40B4-BE49-F238E27FC236}">
                  <a16:creationId xmlns:a16="http://schemas.microsoft.com/office/drawing/2014/main" id="{91AAB675-8745-2E2B-17CC-75FC456FB758}"/>
                </a:ext>
              </a:extLst>
            </p:cNvPr>
            <p:cNvSpPr/>
            <p:nvPr/>
          </p:nvSpPr>
          <p:spPr>
            <a:xfrm>
              <a:off x="6546164" y="4997092"/>
              <a:ext cx="14182" cy="7817"/>
            </a:xfrm>
            <a:custGeom>
              <a:avLst/>
              <a:gdLst>
                <a:gd name="connsiteX0" fmla="*/ 8 w 14182"/>
                <a:gd name="connsiteY0" fmla="*/ 1670 h 7817"/>
                <a:gd name="connsiteX1" fmla="*/ 14183 w 14182"/>
                <a:gd name="connsiteY1" fmla="*/ 4887 h 7817"/>
                <a:gd name="connsiteX2" fmla="*/ 8 w 14182"/>
                <a:gd name="connsiteY2" fmla="*/ 1670 h 7817"/>
              </a:gdLst>
              <a:ahLst/>
              <a:cxnLst>
                <a:cxn ang="0">
                  <a:pos x="connsiteX0" y="connsiteY0"/>
                </a:cxn>
                <a:cxn ang="0">
                  <a:pos x="connsiteX1" y="connsiteY1"/>
                </a:cxn>
                <a:cxn ang="0">
                  <a:pos x="connsiteX2" y="connsiteY2"/>
                </a:cxn>
              </a:cxnLst>
              <a:rect l="l" t="t" r="r" b="b"/>
              <a:pathLst>
                <a:path w="14182" h="7817">
                  <a:moveTo>
                    <a:pt x="8" y="1670"/>
                  </a:moveTo>
                  <a:cubicBezTo>
                    <a:pt x="4163" y="-1647"/>
                    <a:pt x="11703" y="263"/>
                    <a:pt x="14183" y="4887"/>
                  </a:cubicBezTo>
                  <a:cubicBezTo>
                    <a:pt x="12407" y="10550"/>
                    <a:pt x="-361" y="7199"/>
                    <a:pt x="8" y="1670"/>
                  </a:cubicBezTo>
                  <a:close/>
                </a:path>
              </a:pathLst>
            </a:custGeom>
            <a:grpFill/>
            <a:ln w="3349" cap="flat">
              <a:noFill/>
              <a:prstDash val="solid"/>
              <a:miter/>
            </a:ln>
          </p:spPr>
          <p:txBody>
            <a:bodyPr rtlCol="0" anchor="ctr">
              <a:spAutoFit/>
            </a:bodyPr>
            <a:lstStyle/>
            <a:p>
              <a:endParaRPr lang="zh-CN" altLang="en-US"/>
            </a:p>
          </p:txBody>
        </p:sp>
        <p:sp>
          <p:nvSpPr>
            <p:cNvPr id="109" name="任意多边形: 形状 108">
              <a:extLst>
                <a:ext uri="{FF2B5EF4-FFF2-40B4-BE49-F238E27FC236}">
                  <a16:creationId xmlns:a16="http://schemas.microsoft.com/office/drawing/2014/main" id="{BDD2C32B-390B-13BD-A195-B3F7745839C1}"/>
                </a:ext>
              </a:extLst>
            </p:cNvPr>
            <p:cNvSpPr/>
            <p:nvPr/>
          </p:nvSpPr>
          <p:spPr>
            <a:xfrm>
              <a:off x="6816330" y="5003788"/>
              <a:ext cx="22853" cy="14945"/>
            </a:xfrm>
            <a:custGeom>
              <a:avLst/>
              <a:gdLst>
                <a:gd name="connsiteX0" fmla="*/ 0 w 22853"/>
                <a:gd name="connsiteY0" fmla="*/ 14945 h 14945"/>
                <a:gd name="connsiteX1" fmla="*/ 22854 w 22853"/>
                <a:gd name="connsiteY1" fmla="*/ 0 h 14945"/>
                <a:gd name="connsiteX2" fmla="*/ 0 w 22853"/>
                <a:gd name="connsiteY2" fmla="*/ 14945 h 14945"/>
              </a:gdLst>
              <a:ahLst/>
              <a:cxnLst>
                <a:cxn ang="0">
                  <a:pos x="connsiteX0" y="connsiteY0"/>
                </a:cxn>
                <a:cxn ang="0">
                  <a:pos x="connsiteX1" y="connsiteY1"/>
                </a:cxn>
                <a:cxn ang="0">
                  <a:pos x="connsiteX2" y="connsiteY2"/>
                </a:cxn>
              </a:cxnLst>
              <a:rect l="l" t="t" r="r" b="b"/>
              <a:pathLst>
                <a:path w="22853" h="14945">
                  <a:moveTo>
                    <a:pt x="0" y="14945"/>
                  </a:moveTo>
                  <a:cubicBezTo>
                    <a:pt x="6601" y="8545"/>
                    <a:pt x="14376" y="3552"/>
                    <a:pt x="22854" y="0"/>
                  </a:cubicBezTo>
                  <a:cubicBezTo>
                    <a:pt x="16252" y="6367"/>
                    <a:pt x="8444" y="11360"/>
                    <a:pt x="0" y="14945"/>
                  </a:cubicBezTo>
                  <a:close/>
                </a:path>
              </a:pathLst>
            </a:custGeom>
            <a:grpFill/>
            <a:ln w="3349" cap="flat">
              <a:noFill/>
              <a:prstDash val="solid"/>
              <a:miter/>
            </a:ln>
          </p:spPr>
          <p:txBody>
            <a:bodyPr rtlCol="0" anchor="ctr">
              <a:spAutoFit/>
            </a:bodyPr>
            <a:lstStyle/>
            <a:p>
              <a:endParaRPr lang="zh-CN" altLang="en-US"/>
            </a:p>
          </p:txBody>
        </p:sp>
        <p:sp>
          <p:nvSpPr>
            <p:cNvPr id="110" name="任意多边形: 形状 109">
              <a:extLst>
                <a:ext uri="{FF2B5EF4-FFF2-40B4-BE49-F238E27FC236}">
                  <a16:creationId xmlns:a16="http://schemas.microsoft.com/office/drawing/2014/main" id="{23C7B01C-1B7F-F2EA-2C69-9D02921D68F3}"/>
                </a:ext>
              </a:extLst>
            </p:cNvPr>
            <p:cNvSpPr/>
            <p:nvPr/>
          </p:nvSpPr>
          <p:spPr>
            <a:xfrm>
              <a:off x="6779976" y="5017581"/>
              <a:ext cx="8974" cy="8047"/>
            </a:xfrm>
            <a:custGeom>
              <a:avLst/>
              <a:gdLst>
                <a:gd name="connsiteX0" fmla="*/ 4720 w 8974"/>
                <a:gd name="connsiteY0" fmla="*/ 80 h 8047"/>
                <a:gd name="connsiteX1" fmla="*/ 4318 w 8974"/>
                <a:gd name="connsiteY1" fmla="*/ 7989 h 8047"/>
                <a:gd name="connsiteX2" fmla="*/ 4720 w 8974"/>
                <a:gd name="connsiteY2" fmla="*/ 80 h 8047"/>
              </a:gdLst>
              <a:ahLst/>
              <a:cxnLst>
                <a:cxn ang="0">
                  <a:pos x="connsiteX0" y="connsiteY0"/>
                </a:cxn>
                <a:cxn ang="0">
                  <a:pos x="connsiteX1" y="connsiteY1"/>
                </a:cxn>
                <a:cxn ang="0">
                  <a:pos x="connsiteX2" y="connsiteY2"/>
                </a:cxn>
              </a:cxnLst>
              <a:rect l="l" t="t" r="r" b="b"/>
              <a:pathLst>
                <a:path w="8974" h="8047">
                  <a:moveTo>
                    <a:pt x="4720" y="80"/>
                  </a:moveTo>
                  <a:cubicBezTo>
                    <a:pt x="11020" y="-958"/>
                    <a:pt x="9847" y="8425"/>
                    <a:pt x="4318" y="7989"/>
                  </a:cubicBezTo>
                  <a:cubicBezTo>
                    <a:pt x="-2083" y="8860"/>
                    <a:pt x="-876" y="-322"/>
                    <a:pt x="4720" y="80"/>
                  </a:cubicBezTo>
                  <a:close/>
                </a:path>
              </a:pathLst>
            </a:custGeom>
            <a:grpFill/>
            <a:ln w="3349" cap="flat">
              <a:noFill/>
              <a:prstDash val="solid"/>
              <a:miter/>
            </a:ln>
          </p:spPr>
          <p:txBody>
            <a:bodyPr rtlCol="0" anchor="ctr">
              <a:spAutoFit/>
            </a:bodyPr>
            <a:lstStyle/>
            <a:p>
              <a:endParaRPr lang="zh-CN" altLang="en-US"/>
            </a:p>
          </p:txBody>
        </p:sp>
        <p:sp>
          <p:nvSpPr>
            <p:cNvPr id="111" name="任意多边形: 形状 110">
              <a:extLst>
                <a:ext uri="{FF2B5EF4-FFF2-40B4-BE49-F238E27FC236}">
                  <a16:creationId xmlns:a16="http://schemas.microsoft.com/office/drawing/2014/main" id="{99307C3F-F540-FA53-0289-DFF05E901E8A}"/>
                </a:ext>
              </a:extLst>
            </p:cNvPr>
            <p:cNvSpPr/>
            <p:nvPr/>
          </p:nvSpPr>
          <p:spPr>
            <a:xfrm>
              <a:off x="6667110" y="5023316"/>
              <a:ext cx="49159" cy="7249"/>
            </a:xfrm>
            <a:custGeom>
              <a:avLst/>
              <a:gdLst>
                <a:gd name="connsiteX0" fmla="*/ 0 w 49159"/>
                <a:gd name="connsiteY0" fmla="*/ 7247 h 7249"/>
                <a:gd name="connsiteX1" fmla="*/ 49159 w 49159"/>
                <a:gd name="connsiteY1" fmla="*/ 1717 h 7249"/>
                <a:gd name="connsiteX2" fmla="*/ 0 w 49159"/>
                <a:gd name="connsiteY2" fmla="*/ 7247 h 7249"/>
              </a:gdLst>
              <a:ahLst/>
              <a:cxnLst>
                <a:cxn ang="0">
                  <a:pos x="connsiteX0" y="connsiteY0"/>
                </a:cxn>
                <a:cxn ang="0">
                  <a:pos x="connsiteX1" y="connsiteY1"/>
                </a:cxn>
                <a:cxn ang="0">
                  <a:pos x="connsiteX2" y="connsiteY2"/>
                </a:cxn>
              </a:cxnLst>
              <a:rect l="l" t="t" r="r" b="b"/>
              <a:pathLst>
                <a:path w="49159" h="7249">
                  <a:moveTo>
                    <a:pt x="0" y="7247"/>
                  </a:moveTo>
                  <a:cubicBezTo>
                    <a:pt x="15348" y="109"/>
                    <a:pt x="32639" y="-1801"/>
                    <a:pt x="49159" y="1717"/>
                  </a:cubicBezTo>
                  <a:cubicBezTo>
                    <a:pt x="33007" y="5269"/>
                    <a:pt x="16520" y="7347"/>
                    <a:pt x="0" y="7247"/>
                  </a:cubicBezTo>
                  <a:close/>
                </a:path>
              </a:pathLst>
            </a:custGeom>
            <a:grpFill/>
            <a:ln w="3349" cap="flat">
              <a:noFill/>
              <a:prstDash val="solid"/>
              <a:miter/>
            </a:ln>
          </p:spPr>
          <p:txBody>
            <a:bodyPr rtlCol="0" anchor="ctr">
              <a:spAutoFit/>
            </a:bodyPr>
            <a:lstStyle/>
            <a:p>
              <a:endParaRPr lang="zh-CN" altLang="en-US"/>
            </a:p>
          </p:txBody>
        </p:sp>
      </p:grpSp>
      <p:grpSp>
        <p:nvGrpSpPr>
          <p:cNvPr id="112" name="组合 111">
            <a:extLst>
              <a:ext uri="{FF2B5EF4-FFF2-40B4-BE49-F238E27FC236}">
                <a16:creationId xmlns:a16="http://schemas.microsoft.com/office/drawing/2014/main" id="{ED5F9D38-4040-DACE-6407-03D3BBCD904B}"/>
              </a:ext>
            </a:extLst>
          </p:cNvPr>
          <p:cNvGrpSpPr/>
          <p:nvPr/>
        </p:nvGrpSpPr>
        <p:grpSpPr>
          <a:xfrm>
            <a:off x="5475741" y="-2002605"/>
            <a:ext cx="1235331" cy="4114543"/>
            <a:chOff x="5433372" y="-2079571"/>
            <a:chExt cx="1235331" cy="4114543"/>
          </a:xfrm>
        </p:grpSpPr>
        <p:sp>
          <p:nvSpPr>
            <p:cNvPr id="113" name="缺角矩形 112">
              <a:extLst>
                <a:ext uri="{FF2B5EF4-FFF2-40B4-BE49-F238E27FC236}">
                  <a16:creationId xmlns:a16="http://schemas.microsoft.com/office/drawing/2014/main" id="{585A7E86-10AF-E04B-EAEF-EB341596CD94}"/>
                </a:ext>
              </a:extLst>
            </p:cNvPr>
            <p:cNvSpPr/>
            <p:nvPr/>
          </p:nvSpPr>
          <p:spPr>
            <a:xfrm rot="5400000">
              <a:off x="3993766" y="-639965"/>
              <a:ext cx="4114543" cy="1235331"/>
            </a:xfrm>
            <a:prstGeom prst="plaque">
              <a:avLst/>
            </a:prstGeom>
            <a:blipFill>
              <a:blip r:embed="rId2">
                <a:alphaModFix amt="5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4" name="文本框 113">
              <a:extLst>
                <a:ext uri="{FF2B5EF4-FFF2-40B4-BE49-F238E27FC236}">
                  <a16:creationId xmlns:a16="http://schemas.microsoft.com/office/drawing/2014/main" id="{5A97E3A7-BF89-E94A-0C20-FC6415A997D1}"/>
                </a:ext>
              </a:extLst>
            </p:cNvPr>
            <p:cNvSpPr txBox="1"/>
            <p:nvPr/>
          </p:nvSpPr>
          <p:spPr>
            <a:xfrm>
              <a:off x="5778456" y="330047"/>
              <a:ext cx="541816" cy="1107996"/>
            </a:xfrm>
            <a:prstGeom prst="rect">
              <a:avLst/>
            </a:prstGeom>
            <a:noFill/>
          </p:spPr>
          <p:txBody>
            <a:bodyPr wrap="none" lIns="0" tIns="0" rIns="0" bIns="0" rtlCol="0" anchor="t">
              <a:spAutoFit/>
            </a:bodyPr>
            <a:lstStyle/>
            <a:p>
              <a:pPr algn="ctr"/>
              <a:r>
                <a:rPr lang="en-US" altLang="zh-CN" sz="7200">
                  <a:solidFill>
                    <a:schemeClr val="bg1"/>
                  </a:solidFill>
                  <a:latin typeface="+mj-ea"/>
                  <a:ea typeface="+mj-ea"/>
                </a:rPr>
                <a:t>2</a:t>
              </a:r>
              <a:endParaRPr lang="zh-CN" altLang="en-US" sz="7200">
                <a:solidFill>
                  <a:schemeClr val="bg1"/>
                </a:solidFill>
                <a:latin typeface="+mj-ea"/>
                <a:ea typeface="+mj-ea"/>
              </a:endParaRPr>
            </a:p>
          </p:txBody>
        </p:sp>
      </p:grpSp>
    </p:spTree>
    <p:extLst>
      <p:ext uri="{BB962C8B-B14F-4D97-AF65-F5344CB8AC3E}">
        <p14:creationId xmlns:p14="http://schemas.microsoft.com/office/powerpoint/2010/main" val="140091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B005677-258C-614F-1AAA-3D2708744571}"/>
              </a:ext>
            </a:extLst>
          </p:cNvPr>
          <p:cNvSpPr/>
          <p:nvPr/>
        </p:nvSpPr>
        <p:spPr>
          <a:xfrm>
            <a:off x="6537965" y="3057111"/>
            <a:ext cx="1529435" cy="743778"/>
          </a:xfrm>
          <a:custGeom>
            <a:avLst/>
            <a:gdLst>
              <a:gd name="connsiteX0" fmla="*/ 2009005 w 2009005"/>
              <a:gd name="connsiteY0" fmla="*/ 760391 h 976997"/>
              <a:gd name="connsiteX1" fmla="*/ 1954084 w 2009005"/>
              <a:gd name="connsiteY1" fmla="*/ 714196 h 976997"/>
              <a:gd name="connsiteX2" fmla="*/ 1938172 w 2009005"/>
              <a:gd name="connsiteY2" fmla="*/ 682372 h 976997"/>
              <a:gd name="connsiteX3" fmla="*/ 1902755 w 2009005"/>
              <a:gd name="connsiteY3" fmla="*/ 637716 h 976997"/>
              <a:gd name="connsiteX4" fmla="*/ 1786753 w 2009005"/>
              <a:gd name="connsiteY4" fmla="*/ 644902 h 976997"/>
              <a:gd name="connsiteX5" fmla="*/ 1668698 w 2009005"/>
              <a:gd name="connsiteY5" fmla="*/ 626424 h 976997"/>
              <a:gd name="connsiteX6" fmla="*/ 1656892 w 2009005"/>
              <a:gd name="connsiteY6" fmla="*/ 640796 h 976997"/>
              <a:gd name="connsiteX7" fmla="*/ 1624555 w 2009005"/>
              <a:gd name="connsiteY7" fmla="*/ 698284 h 976997"/>
              <a:gd name="connsiteX8" fmla="*/ 1627121 w 2009005"/>
              <a:gd name="connsiteY8" fmla="*/ 706496 h 976997"/>
              <a:gd name="connsiteX9" fmla="*/ 1630201 w 2009005"/>
              <a:gd name="connsiteY9" fmla="*/ 721895 h 976997"/>
              <a:gd name="connsiteX10" fmla="*/ 1620962 w 2009005"/>
              <a:gd name="connsiteY10" fmla="*/ 726514 h 976997"/>
              <a:gd name="connsiteX11" fmla="*/ 1614803 w 2009005"/>
              <a:gd name="connsiteY11" fmla="*/ 724461 h 976997"/>
              <a:gd name="connsiteX12" fmla="*/ 1602997 w 2009005"/>
              <a:gd name="connsiteY12" fmla="*/ 696231 h 976997"/>
              <a:gd name="connsiteX13" fmla="*/ 1640467 w 2009005"/>
              <a:gd name="connsiteY13" fmla="*/ 626937 h 976997"/>
              <a:gd name="connsiteX14" fmla="*/ 1670751 w 2009005"/>
              <a:gd name="connsiteY14" fmla="*/ 580742 h 976997"/>
              <a:gd name="connsiteX15" fmla="*/ 1653299 w 2009005"/>
              <a:gd name="connsiteY15" fmla="*/ 505289 h 976997"/>
              <a:gd name="connsiteX16" fmla="*/ 1489048 w 2009005"/>
              <a:gd name="connsiteY16" fmla="*/ 466792 h 976997"/>
              <a:gd name="connsiteX17" fmla="*/ 1452605 w 2009005"/>
              <a:gd name="connsiteY17" fmla="*/ 500156 h 976997"/>
              <a:gd name="connsiteX18" fmla="*/ 1355081 w 2009005"/>
              <a:gd name="connsiteY18" fmla="*/ 565343 h 976997"/>
              <a:gd name="connsiteX19" fmla="*/ 1342762 w 2009005"/>
              <a:gd name="connsiteY19" fmla="*/ 564317 h 976997"/>
              <a:gd name="connsiteX20" fmla="*/ 1327877 w 2009005"/>
              <a:gd name="connsiteY20" fmla="*/ 564317 h 976997"/>
              <a:gd name="connsiteX21" fmla="*/ 1327877 w 2009005"/>
              <a:gd name="connsiteY21" fmla="*/ 566370 h 976997"/>
              <a:gd name="connsiteX22" fmla="*/ 1328903 w 2009005"/>
              <a:gd name="connsiteY22" fmla="*/ 589467 h 976997"/>
              <a:gd name="connsiteX23" fmla="*/ 1317611 w 2009005"/>
              <a:gd name="connsiteY23" fmla="*/ 667487 h 976997"/>
              <a:gd name="connsiteX24" fmla="*/ 1126669 w 2009005"/>
              <a:gd name="connsiteY24" fmla="*/ 768604 h 976997"/>
              <a:gd name="connsiteX25" fmla="*/ 1117430 w 2009005"/>
              <a:gd name="connsiteY25" fmla="*/ 768604 h 976997"/>
              <a:gd name="connsiteX26" fmla="*/ 906983 w 2009005"/>
              <a:gd name="connsiteY26" fmla="*/ 653115 h 976997"/>
              <a:gd name="connsiteX27" fmla="*/ 911603 w 2009005"/>
              <a:gd name="connsiteY27" fmla="*/ 638229 h 976997"/>
              <a:gd name="connsiteX28" fmla="*/ 926488 w 2009005"/>
              <a:gd name="connsiteY28" fmla="*/ 642849 h 976997"/>
              <a:gd name="connsiteX29" fmla="*/ 1125642 w 2009005"/>
              <a:gd name="connsiteY29" fmla="*/ 746019 h 976997"/>
              <a:gd name="connsiteX30" fmla="*/ 1298106 w 2009005"/>
              <a:gd name="connsiteY30" fmla="*/ 655681 h 976997"/>
              <a:gd name="connsiteX31" fmla="*/ 1306832 w 2009005"/>
              <a:gd name="connsiteY31" fmla="*/ 590494 h 976997"/>
              <a:gd name="connsiteX32" fmla="*/ 1305292 w 2009005"/>
              <a:gd name="connsiteY32" fmla="*/ 566370 h 976997"/>
              <a:gd name="connsiteX33" fmla="*/ 1312478 w 2009005"/>
              <a:gd name="connsiteY33" fmla="*/ 547378 h 976997"/>
              <a:gd name="connsiteX34" fmla="*/ 1344302 w 2009005"/>
              <a:gd name="connsiteY34" fmla="*/ 542245 h 976997"/>
              <a:gd name="connsiteX35" fmla="*/ 1353541 w 2009005"/>
              <a:gd name="connsiteY35" fmla="*/ 542759 h 976997"/>
              <a:gd name="connsiteX36" fmla="*/ 1430534 w 2009005"/>
              <a:gd name="connsiteY36" fmla="*/ 492970 h 976997"/>
              <a:gd name="connsiteX37" fmla="*/ 1431560 w 2009005"/>
              <a:gd name="connsiteY37" fmla="*/ 490917 h 976997"/>
              <a:gd name="connsiteX38" fmla="*/ 1432587 w 2009005"/>
              <a:gd name="connsiteY38" fmla="*/ 488864 h 976997"/>
              <a:gd name="connsiteX39" fmla="*/ 1432587 w 2009005"/>
              <a:gd name="connsiteY39" fmla="*/ 488350 h 976997"/>
              <a:gd name="connsiteX40" fmla="*/ 1403843 w 2009005"/>
              <a:gd name="connsiteY40" fmla="*/ 286116 h 976997"/>
              <a:gd name="connsiteX41" fmla="*/ 1247291 w 2009005"/>
              <a:gd name="connsiteY41" fmla="*/ 234788 h 976997"/>
              <a:gd name="connsiteX42" fmla="*/ 1199042 w 2009005"/>
              <a:gd name="connsiteY42" fmla="*/ 217849 h 976997"/>
              <a:gd name="connsiteX43" fmla="*/ 1188263 w 2009005"/>
              <a:gd name="connsiteY43" fmla="*/ 209637 h 976997"/>
              <a:gd name="connsiteX44" fmla="*/ 1093306 w 2009005"/>
              <a:gd name="connsiteY44" fmla="*/ 197831 h 976997"/>
              <a:gd name="connsiteX45" fmla="*/ 1010667 w 2009005"/>
              <a:gd name="connsiteY45" fmla="*/ 264045 h 976997"/>
              <a:gd name="connsiteX46" fmla="*/ 1017339 w 2009005"/>
              <a:gd name="connsiteY46" fmla="*/ 392366 h 976997"/>
              <a:gd name="connsiteX47" fmla="*/ 1017339 w 2009005"/>
              <a:gd name="connsiteY47" fmla="*/ 395446 h 976997"/>
              <a:gd name="connsiteX48" fmla="*/ 1099978 w 2009005"/>
              <a:gd name="connsiteY48" fmla="*/ 508369 h 976997"/>
              <a:gd name="connsiteX49" fmla="*/ 1235999 w 2009005"/>
              <a:gd name="connsiteY49" fmla="*/ 457553 h 976997"/>
              <a:gd name="connsiteX50" fmla="*/ 1234972 w 2009005"/>
              <a:gd name="connsiteY50" fmla="*/ 401092 h 976997"/>
              <a:gd name="connsiteX51" fmla="*/ 1173378 w 2009005"/>
              <a:gd name="connsiteY51" fmla="*/ 345144 h 976997"/>
              <a:gd name="connsiteX52" fmla="*/ 1115377 w 2009005"/>
              <a:gd name="connsiteY52" fmla="*/ 342578 h 976997"/>
              <a:gd name="connsiteX53" fmla="*/ 1106138 w 2009005"/>
              <a:gd name="connsiteY53" fmla="*/ 353870 h 976997"/>
              <a:gd name="connsiteX54" fmla="*/ 1108191 w 2009005"/>
              <a:gd name="connsiteY54" fmla="*/ 366702 h 976997"/>
              <a:gd name="connsiteX55" fmla="*/ 1135395 w 2009005"/>
              <a:gd name="connsiteY55" fmla="*/ 383127 h 976997"/>
              <a:gd name="connsiteX56" fmla="*/ 1143607 w 2009005"/>
              <a:gd name="connsiteY56" fmla="*/ 396473 h 976997"/>
              <a:gd name="connsiteX57" fmla="*/ 1130262 w 2009005"/>
              <a:gd name="connsiteY57" fmla="*/ 404685 h 976997"/>
              <a:gd name="connsiteX58" fmla="*/ 1089199 w 2009005"/>
              <a:gd name="connsiteY58" fmla="*/ 377994 h 976997"/>
              <a:gd name="connsiteX59" fmla="*/ 1084580 w 2009005"/>
              <a:gd name="connsiteY59" fmla="*/ 348224 h 976997"/>
              <a:gd name="connsiteX60" fmla="*/ 1105111 w 2009005"/>
              <a:gd name="connsiteY60" fmla="*/ 322559 h 976997"/>
              <a:gd name="connsiteX61" fmla="*/ 1181077 w 2009005"/>
              <a:gd name="connsiteY61" fmla="*/ 324613 h 976997"/>
              <a:gd name="connsiteX62" fmla="*/ 1254990 w 2009005"/>
              <a:gd name="connsiteY62" fmla="*/ 392366 h 976997"/>
              <a:gd name="connsiteX63" fmla="*/ 1256017 w 2009005"/>
              <a:gd name="connsiteY63" fmla="*/ 465766 h 976997"/>
              <a:gd name="connsiteX64" fmla="*/ 1135908 w 2009005"/>
              <a:gd name="connsiteY64" fmla="*/ 535573 h 976997"/>
              <a:gd name="connsiteX65" fmla="*/ 1093819 w 2009005"/>
              <a:gd name="connsiteY65" fmla="*/ 529413 h 976997"/>
              <a:gd name="connsiteX66" fmla="*/ 999375 w 2009005"/>
              <a:gd name="connsiteY66" fmla="*/ 432402 h 976997"/>
              <a:gd name="connsiteX67" fmla="*/ 854628 w 2009005"/>
              <a:gd name="connsiteY67" fmla="*/ 542245 h 976997"/>
              <a:gd name="connsiteX68" fmla="*/ 680111 w 2009005"/>
              <a:gd name="connsiteY68" fmla="*/ 503749 h 976997"/>
              <a:gd name="connsiteX69" fmla="*/ 670872 w 2009005"/>
              <a:gd name="connsiteY69" fmla="*/ 470386 h 976997"/>
              <a:gd name="connsiteX70" fmla="*/ 666766 w 2009005"/>
              <a:gd name="connsiteY70" fmla="*/ 450881 h 976997"/>
              <a:gd name="connsiteX71" fmla="*/ 651368 w 2009005"/>
              <a:gd name="connsiteY71" fmla="*/ 443181 h 976997"/>
              <a:gd name="connsiteX72" fmla="*/ 644695 w 2009005"/>
              <a:gd name="connsiteY72" fmla="*/ 442668 h 976997"/>
              <a:gd name="connsiteX73" fmla="*/ 572835 w 2009005"/>
              <a:gd name="connsiteY73" fmla="*/ 387233 h 976997"/>
              <a:gd name="connsiteX74" fmla="*/ 586180 w 2009005"/>
              <a:gd name="connsiteY74" fmla="*/ 278930 h 976997"/>
              <a:gd name="connsiteX75" fmla="*/ 697563 w 2009005"/>
              <a:gd name="connsiteY75" fmla="*/ 231195 h 976997"/>
              <a:gd name="connsiteX76" fmla="*/ 799707 w 2009005"/>
              <a:gd name="connsiteY76" fmla="*/ 287656 h 976997"/>
              <a:gd name="connsiteX77" fmla="*/ 796114 w 2009005"/>
              <a:gd name="connsiteY77" fmla="*/ 302541 h 976997"/>
              <a:gd name="connsiteX78" fmla="*/ 781229 w 2009005"/>
              <a:gd name="connsiteY78" fmla="*/ 298948 h 976997"/>
              <a:gd name="connsiteX79" fmla="*/ 696537 w 2009005"/>
              <a:gd name="connsiteY79" fmla="*/ 252753 h 976997"/>
              <a:gd name="connsiteX80" fmla="*/ 604145 w 2009005"/>
              <a:gd name="connsiteY80" fmla="*/ 291762 h 976997"/>
              <a:gd name="connsiteX81" fmla="*/ 593367 w 2009005"/>
              <a:gd name="connsiteY81" fmla="*/ 378508 h 976997"/>
              <a:gd name="connsiteX82" fmla="*/ 647775 w 2009005"/>
              <a:gd name="connsiteY82" fmla="*/ 420597 h 976997"/>
              <a:gd name="connsiteX83" fmla="*/ 653934 w 2009005"/>
              <a:gd name="connsiteY83" fmla="*/ 421110 h 976997"/>
              <a:gd name="connsiteX84" fmla="*/ 686784 w 2009005"/>
              <a:gd name="connsiteY84" fmla="*/ 441128 h 976997"/>
              <a:gd name="connsiteX85" fmla="*/ 692944 w 2009005"/>
              <a:gd name="connsiteY85" fmla="*/ 467819 h 976997"/>
              <a:gd name="connsiteX86" fmla="*/ 699103 w 2009005"/>
              <a:gd name="connsiteY86" fmla="*/ 491430 h 976997"/>
              <a:gd name="connsiteX87" fmla="*/ 848982 w 2009005"/>
              <a:gd name="connsiteY87" fmla="*/ 520687 h 976997"/>
              <a:gd name="connsiteX88" fmla="*/ 995781 w 2009005"/>
              <a:gd name="connsiteY88" fmla="*/ 390826 h 976997"/>
              <a:gd name="connsiteX89" fmla="*/ 988596 w 2009005"/>
              <a:gd name="connsiteY89" fmla="*/ 268151 h 976997"/>
              <a:gd name="connsiteX90" fmla="*/ 895691 w 2009005"/>
              <a:gd name="connsiteY90" fmla="*/ 211177 h 976997"/>
              <a:gd name="connsiteX91" fmla="*/ 895691 w 2009005"/>
              <a:gd name="connsiteY91" fmla="*/ 211177 h 976997"/>
              <a:gd name="connsiteX92" fmla="*/ 882346 w 2009005"/>
              <a:gd name="connsiteY92" fmla="*/ 202964 h 976997"/>
              <a:gd name="connsiteX93" fmla="*/ 883885 w 2009005"/>
              <a:gd name="connsiteY93" fmla="*/ 194238 h 976997"/>
              <a:gd name="connsiteX94" fmla="*/ 876186 w 2009005"/>
              <a:gd name="connsiteY94" fmla="*/ 136237 h 976997"/>
              <a:gd name="connsiteX95" fmla="*/ 684218 w 2009005"/>
              <a:gd name="connsiteY95" fmla="*/ 2270 h 976997"/>
              <a:gd name="connsiteX96" fmla="*/ 446567 w 2009005"/>
              <a:gd name="connsiteY96" fmla="*/ 101334 h 976997"/>
              <a:gd name="connsiteX97" fmla="*/ 427062 w 2009005"/>
              <a:gd name="connsiteY97" fmla="*/ 130078 h 976997"/>
              <a:gd name="connsiteX98" fmla="*/ 396778 w 2009005"/>
              <a:gd name="connsiteY98" fmla="*/ 232222 h 976997"/>
              <a:gd name="connsiteX99" fmla="*/ 417310 w 2009005"/>
              <a:gd name="connsiteY99" fmla="*/ 315887 h 976997"/>
              <a:gd name="connsiteX100" fmla="*/ 424496 w 2009005"/>
              <a:gd name="connsiteY100" fmla="*/ 333338 h 976997"/>
              <a:gd name="connsiteX101" fmla="*/ 428089 w 2009005"/>
              <a:gd name="connsiteY101" fmla="*/ 342064 h 976997"/>
              <a:gd name="connsiteX102" fmla="*/ 421416 w 2009005"/>
              <a:gd name="connsiteY102" fmla="*/ 355923 h 976997"/>
              <a:gd name="connsiteX103" fmla="*/ 407557 w 2009005"/>
              <a:gd name="connsiteY103" fmla="*/ 349250 h 976997"/>
              <a:gd name="connsiteX104" fmla="*/ 404478 w 2009005"/>
              <a:gd name="connsiteY104" fmla="*/ 342064 h 976997"/>
              <a:gd name="connsiteX105" fmla="*/ 365468 w 2009005"/>
              <a:gd name="connsiteY105" fmla="*/ 308701 h 976997"/>
              <a:gd name="connsiteX106" fmla="*/ 228934 w 2009005"/>
              <a:gd name="connsiteY106" fmla="*/ 315374 h 976997"/>
              <a:gd name="connsiteX107" fmla="*/ 128331 w 2009005"/>
              <a:gd name="connsiteY107" fmla="*/ 465766 h 976997"/>
              <a:gd name="connsiteX108" fmla="*/ 146295 w 2009005"/>
              <a:gd name="connsiteY108" fmla="*/ 516068 h 976997"/>
              <a:gd name="connsiteX109" fmla="*/ 160154 w 2009005"/>
              <a:gd name="connsiteY109" fmla="*/ 537626 h 976997"/>
              <a:gd name="connsiteX110" fmla="*/ 160154 w 2009005"/>
              <a:gd name="connsiteY110" fmla="*/ 537626 h 976997"/>
              <a:gd name="connsiteX111" fmla="*/ 156048 w 2009005"/>
              <a:gd name="connsiteY111" fmla="*/ 552511 h 976997"/>
              <a:gd name="connsiteX112" fmla="*/ 144243 w 2009005"/>
              <a:gd name="connsiteY112" fmla="*/ 551998 h 976997"/>
              <a:gd name="connsiteX113" fmla="*/ 103693 w 2009005"/>
              <a:gd name="connsiteY113" fmla="*/ 565343 h 976997"/>
              <a:gd name="connsiteX114" fmla="*/ 9 w 2009005"/>
              <a:gd name="connsiteY114" fmla="*/ 734214 h 976997"/>
              <a:gd name="connsiteX115" fmla="*/ 59037 w 2009005"/>
              <a:gd name="connsiteY115" fmla="*/ 837384 h 976997"/>
              <a:gd name="connsiteX116" fmla="*/ 177606 w 2009005"/>
              <a:gd name="connsiteY116" fmla="*/ 870747 h 976997"/>
              <a:gd name="connsiteX117" fmla="*/ 230987 w 2009005"/>
              <a:gd name="connsiteY117" fmla="*/ 862535 h 976997"/>
              <a:gd name="connsiteX118" fmla="*/ 307980 w 2009005"/>
              <a:gd name="connsiteY118" fmla="*/ 855349 h 976997"/>
              <a:gd name="connsiteX119" fmla="*/ 422956 w 2009005"/>
              <a:gd name="connsiteY119" fmla="*/ 891279 h 976997"/>
              <a:gd name="connsiteX120" fmla="*/ 530746 w 2009005"/>
              <a:gd name="connsiteY120" fmla="*/ 925669 h 976997"/>
              <a:gd name="connsiteX121" fmla="*/ 673439 w 2009005"/>
              <a:gd name="connsiteY121" fmla="*/ 895385 h 976997"/>
              <a:gd name="connsiteX122" fmla="*/ 697050 w 2009005"/>
              <a:gd name="connsiteY122" fmla="*/ 671593 h 976997"/>
              <a:gd name="connsiteX123" fmla="*/ 553844 w 2009005"/>
              <a:gd name="connsiteY123" fmla="*/ 592547 h 976997"/>
              <a:gd name="connsiteX124" fmla="*/ 444001 w 2009005"/>
              <a:gd name="connsiteY124" fmla="*/ 620265 h 976997"/>
              <a:gd name="connsiteX125" fmla="*/ 430142 w 2009005"/>
              <a:gd name="connsiteY125" fmla="*/ 726514 h 976997"/>
              <a:gd name="connsiteX126" fmla="*/ 459399 w 2009005"/>
              <a:gd name="connsiteY126" fmla="*/ 747046 h 976997"/>
              <a:gd name="connsiteX127" fmla="*/ 529719 w 2009005"/>
              <a:gd name="connsiteY127" fmla="*/ 741400 h 976997"/>
              <a:gd name="connsiteX128" fmla="*/ 543064 w 2009005"/>
              <a:gd name="connsiteY128" fmla="*/ 749099 h 976997"/>
              <a:gd name="connsiteX129" fmla="*/ 535365 w 2009005"/>
              <a:gd name="connsiteY129" fmla="*/ 762444 h 976997"/>
              <a:gd name="connsiteX130" fmla="*/ 452726 w 2009005"/>
              <a:gd name="connsiteY130" fmla="*/ 768090 h 976997"/>
              <a:gd name="connsiteX131" fmla="*/ 413203 w 2009005"/>
              <a:gd name="connsiteY131" fmla="*/ 740886 h 976997"/>
              <a:gd name="connsiteX132" fmla="*/ 430142 w 2009005"/>
              <a:gd name="connsiteY132" fmla="*/ 603840 h 976997"/>
              <a:gd name="connsiteX133" fmla="*/ 556923 w 2009005"/>
              <a:gd name="connsiteY133" fmla="*/ 570989 h 976997"/>
              <a:gd name="connsiteX134" fmla="*/ 715015 w 2009005"/>
              <a:gd name="connsiteY134" fmla="*/ 657734 h 976997"/>
              <a:gd name="connsiteX135" fmla="*/ 737086 w 2009005"/>
              <a:gd name="connsiteY135" fmla="*/ 843543 h 976997"/>
              <a:gd name="connsiteX136" fmla="*/ 875160 w 2009005"/>
              <a:gd name="connsiteY136" fmla="*/ 882553 h 976997"/>
              <a:gd name="connsiteX137" fmla="*/ 1046597 w 2009005"/>
              <a:gd name="connsiteY137" fmla="*/ 976997 h 976997"/>
              <a:gd name="connsiteX138" fmla="*/ 1048650 w 2009005"/>
              <a:gd name="connsiteY138" fmla="*/ 976997 h 976997"/>
              <a:gd name="connsiteX139" fmla="*/ 1181077 w 2009005"/>
              <a:gd name="connsiteY139" fmla="*/ 914376 h 976997"/>
              <a:gd name="connsiteX140" fmla="*/ 1192883 w 2009005"/>
              <a:gd name="connsiteY140" fmla="*/ 905651 h 976997"/>
              <a:gd name="connsiteX141" fmla="*/ 1326337 w 2009005"/>
              <a:gd name="connsiteY141" fmla="*/ 866128 h 976997"/>
              <a:gd name="connsiteX142" fmla="*/ 1373559 w 2009005"/>
              <a:gd name="connsiteY142" fmla="*/ 907191 h 976997"/>
              <a:gd name="connsiteX143" fmla="*/ 1367913 w 2009005"/>
              <a:gd name="connsiteY143" fmla="*/ 921563 h 976997"/>
              <a:gd name="connsiteX144" fmla="*/ 1353541 w 2009005"/>
              <a:gd name="connsiteY144" fmla="*/ 915917 h 976997"/>
              <a:gd name="connsiteX145" fmla="*/ 1320691 w 2009005"/>
              <a:gd name="connsiteY145" fmla="*/ 887172 h 976997"/>
              <a:gd name="connsiteX146" fmla="*/ 1247804 w 2009005"/>
              <a:gd name="connsiteY146" fmla="*/ 898978 h 976997"/>
              <a:gd name="connsiteX147" fmla="*/ 1247804 w 2009005"/>
              <a:gd name="connsiteY147" fmla="*/ 901544 h 976997"/>
              <a:gd name="connsiteX148" fmla="*/ 1296566 w 2009005"/>
              <a:gd name="connsiteY148" fmla="*/ 945174 h 976997"/>
              <a:gd name="connsiteX149" fmla="*/ 1383825 w 2009005"/>
              <a:gd name="connsiteY149" fmla="*/ 953899 h 976997"/>
              <a:gd name="connsiteX150" fmla="*/ 1479809 w 2009005"/>
              <a:gd name="connsiteY150" fmla="*/ 878447 h 976997"/>
              <a:gd name="connsiteX151" fmla="*/ 1468517 w 2009005"/>
              <a:gd name="connsiteY151" fmla="*/ 873827 h 976997"/>
              <a:gd name="connsiteX152" fmla="*/ 1395117 w 2009005"/>
              <a:gd name="connsiteY152" fmla="*/ 794781 h 976997"/>
              <a:gd name="connsiteX153" fmla="*/ 1402303 w 2009005"/>
              <a:gd name="connsiteY153" fmla="*/ 708036 h 976997"/>
              <a:gd name="connsiteX154" fmla="*/ 1459791 w 2009005"/>
              <a:gd name="connsiteY154" fmla="*/ 666973 h 976997"/>
              <a:gd name="connsiteX155" fmla="*/ 1517279 w 2009005"/>
              <a:gd name="connsiteY155" fmla="*/ 688531 h 976997"/>
              <a:gd name="connsiteX156" fmla="*/ 1515739 w 2009005"/>
              <a:gd name="connsiteY156" fmla="*/ 703930 h 976997"/>
              <a:gd name="connsiteX157" fmla="*/ 1500340 w 2009005"/>
              <a:gd name="connsiteY157" fmla="*/ 702390 h 976997"/>
              <a:gd name="connsiteX158" fmla="*/ 1461844 w 2009005"/>
              <a:gd name="connsiteY158" fmla="*/ 688531 h 976997"/>
              <a:gd name="connsiteX159" fmla="*/ 1421295 w 2009005"/>
              <a:gd name="connsiteY159" fmla="*/ 717789 h 976997"/>
              <a:gd name="connsiteX160" fmla="*/ 1415648 w 2009005"/>
              <a:gd name="connsiteY160" fmla="*/ 787595 h 976997"/>
              <a:gd name="connsiteX161" fmla="*/ 1477756 w 2009005"/>
              <a:gd name="connsiteY161" fmla="*/ 854322 h 976997"/>
              <a:gd name="connsiteX162" fmla="*/ 1628148 w 2009005"/>
              <a:gd name="connsiteY162" fmla="*/ 849190 h 976997"/>
              <a:gd name="connsiteX163" fmla="*/ 1705141 w 2009005"/>
              <a:gd name="connsiteY163" fmla="*/ 784516 h 976997"/>
              <a:gd name="connsiteX164" fmla="*/ 1753390 w 2009005"/>
              <a:gd name="connsiteY164" fmla="*/ 737807 h 976997"/>
              <a:gd name="connsiteX165" fmla="*/ 1833975 w 2009005"/>
              <a:gd name="connsiteY165" fmla="*/ 702903 h 976997"/>
              <a:gd name="connsiteX166" fmla="*/ 1917641 w 2009005"/>
              <a:gd name="connsiteY166" fmla="*/ 735754 h 976997"/>
              <a:gd name="connsiteX167" fmla="*/ 1990527 w 2009005"/>
              <a:gd name="connsiteY167" fmla="*/ 764498 h 976997"/>
              <a:gd name="connsiteX168" fmla="*/ 2009005 w 2009005"/>
              <a:gd name="connsiteY168" fmla="*/ 760391 h 9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09005" h="976997">
                <a:moveTo>
                  <a:pt x="2009005" y="760391"/>
                </a:moveTo>
                <a:cubicBezTo>
                  <a:pt x="1980261" y="748586"/>
                  <a:pt x="1964350" y="729594"/>
                  <a:pt x="1954084" y="714196"/>
                </a:cubicBezTo>
                <a:cubicBezTo>
                  <a:pt x="1946898" y="703930"/>
                  <a:pt x="1942278" y="693151"/>
                  <a:pt x="1938172" y="682372"/>
                </a:cubicBezTo>
                <a:cubicBezTo>
                  <a:pt x="1929959" y="662354"/>
                  <a:pt x="1922774" y="645416"/>
                  <a:pt x="1902755" y="637716"/>
                </a:cubicBezTo>
                <a:cubicBezTo>
                  <a:pt x="1865799" y="622831"/>
                  <a:pt x="1818577" y="636176"/>
                  <a:pt x="1786753" y="644902"/>
                </a:cubicBezTo>
                <a:cubicBezTo>
                  <a:pt x="1735938" y="658761"/>
                  <a:pt x="1694875" y="652602"/>
                  <a:pt x="1668698" y="626424"/>
                </a:cubicBezTo>
                <a:cubicBezTo>
                  <a:pt x="1664591" y="631557"/>
                  <a:pt x="1660485" y="636176"/>
                  <a:pt x="1656892" y="640796"/>
                </a:cubicBezTo>
                <a:cubicBezTo>
                  <a:pt x="1641493" y="658761"/>
                  <a:pt x="1626608" y="675699"/>
                  <a:pt x="1624555" y="698284"/>
                </a:cubicBezTo>
                <a:cubicBezTo>
                  <a:pt x="1624042" y="701877"/>
                  <a:pt x="1625069" y="704956"/>
                  <a:pt x="1627121" y="706496"/>
                </a:cubicBezTo>
                <a:cubicBezTo>
                  <a:pt x="1632254" y="710089"/>
                  <a:pt x="1633281" y="716762"/>
                  <a:pt x="1630201" y="721895"/>
                </a:cubicBezTo>
                <a:cubicBezTo>
                  <a:pt x="1628148" y="724975"/>
                  <a:pt x="1624555" y="726514"/>
                  <a:pt x="1620962" y="726514"/>
                </a:cubicBezTo>
                <a:cubicBezTo>
                  <a:pt x="1618909" y="726514"/>
                  <a:pt x="1616856" y="726001"/>
                  <a:pt x="1614803" y="724461"/>
                </a:cubicBezTo>
                <a:cubicBezTo>
                  <a:pt x="1606077" y="718815"/>
                  <a:pt x="1601971" y="708036"/>
                  <a:pt x="1602997" y="696231"/>
                </a:cubicBezTo>
                <a:cubicBezTo>
                  <a:pt x="1606077" y="666973"/>
                  <a:pt x="1623528" y="646442"/>
                  <a:pt x="1640467" y="626937"/>
                </a:cubicBezTo>
                <a:cubicBezTo>
                  <a:pt x="1653299" y="612052"/>
                  <a:pt x="1665105" y="598193"/>
                  <a:pt x="1670751" y="580742"/>
                </a:cubicBezTo>
                <a:cubicBezTo>
                  <a:pt x="1678450" y="556104"/>
                  <a:pt x="1672290" y="528900"/>
                  <a:pt x="1653299" y="505289"/>
                </a:cubicBezTo>
                <a:cubicBezTo>
                  <a:pt x="1617369" y="460633"/>
                  <a:pt x="1542943" y="434456"/>
                  <a:pt x="1489048" y="466792"/>
                </a:cubicBezTo>
                <a:cubicBezTo>
                  <a:pt x="1477242" y="473978"/>
                  <a:pt x="1460817" y="486811"/>
                  <a:pt x="1452605" y="500156"/>
                </a:cubicBezTo>
                <a:cubicBezTo>
                  <a:pt x="1433613" y="541219"/>
                  <a:pt x="1400250" y="563290"/>
                  <a:pt x="1355081" y="565343"/>
                </a:cubicBezTo>
                <a:cubicBezTo>
                  <a:pt x="1350974" y="565343"/>
                  <a:pt x="1346868" y="564830"/>
                  <a:pt x="1342762" y="564317"/>
                </a:cubicBezTo>
                <a:cubicBezTo>
                  <a:pt x="1338656" y="563803"/>
                  <a:pt x="1330443" y="562777"/>
                  <a:pt x="1327877" y="564317"/>
                </a:cubicBezTo>
                <a:cubicBezTo>
                  <a:pt x="1327877" y="564317"/>
                  <a:pt x="1327877" y="565343"/>
                  <a:pt x="1327877" y="566370"/>
                </a:cubicBezTo>
                <a:cubicBezTo>
                  <a:pt x="1327877" y="574069"/>
                  <a:pt x="1328390" y="581768"/>
                  <a:pt x="1328903" y="589467"/>
                </a:cubicBezTo>
                <a:cubicBezTo>
                  <a:pt x="1330956" y="615132"/>
                  <a:pt x="1333010" y="641309"/>
                  <a:pt x="1317611" y="667487"/>
                </a:cubicBezTo>
                <a:cubicBezTo>
                  <a:pt x="1276548" y="737807"/>
                  <a:pt x="1189290" y="766037"/>
                  <a:pt x="1126669" y="768604"/>
                </a:cubicBezTo>
                <a:cubicBezTo>
                  <a:pt x="1123589" y="768604"/>
                  <a:pt x="1120510" y="768604"/>
                  <a:pt x="1117430" y="768604"/>
                </a:cubicBezTo>
                <a:cubicBezTo>
                  <a:pt x="1041464" y="768604"/>
                  <a:pt x="947019" y="730108"/>
                  <a:pt x="906983" y="653115"/>
                </a:cubicBezTo>
                <a:cubicBezTo>
                  <a:pt x="904417" y="647982"/>
                  <a:pt x="906470" y="641309"/>
                  <a:pt x="911603" y="638229"/>
                </a:cubicBezTo>
                <a:cubicBezTo>
                  <a:pt x="916736" y="635663"/>
                  <a:pt x="923408" y="637716"/>
                  <a:pt x="926488" y="642849"/>
                </a:cubicBezTo>
                <a:cubicBezTo>
                  <a:pt x="963958" y="714709"/>
                  <a:pt x="1054809" y="749099"/>
                  <a:pt x="1125642" y="746019"/>
                </a:cubicBezTo>
                <a:cubicBezTo>
                  <a:pt x="1182617" y="743453"/>
                  <a:pt x="1261663" y="718815"/>
                  <a:pt x="1298106" y="655681"/>
                </a:cubicBezTo>
                <a:cubicBezTo>
                  <a:pt x="1309912" y="635150"/>
                  <a:pt x="1308372" y="614619"/>
                  <a:pt x="1306832" y="590494"/>
                </a:cubicBezTo>
                <a:cubicBezTo>
                  <a:pt x="1306319" y="582795"/>
                  <a:pt x="1305805" y="574582"/>
                  <a:pt x="1305292" y="566370"/>
                </a:cubicBezTo>
                <a:cubicBezTo>
                  <a:pt x="1305292" y="558157"/>
                  <a:pt x="1307345" y="551998"/>
                  <a:pt x="1312478" y="547378"/>
                </a:cubicBezTo>
                <a:cubicBezTo>
                  <a:pt x="1321204" y="539679"/>
                  <a:pt x="1334036" y="540705"/>
                  <a:pt x="1344302" y="542245"/>
                </a:cubicBezTo>
                <a:cubicBezTo>
                  <a:pt x="1347895" y="542759"/>
                  <a:pt x="1350974" y="542759"/>
                  <a:pt x="1353541" y="542759"/>
                </a:cubicBezTo>
                <a:cubicBezTo>
                  <a:pt x="1389471" y="541219"/>
                  <a:pt x="1415135" y="524794"/>
                  <a:pt x="1430534" y="492970"/>
                </a:cubicBezTo>
                <a:cubicBezTo>
                  <a:pt x="1430534" y="492457"/>
                  <a:pt x="1431047" y="491430"/>
                  <a:pt x="1431560" y="490917"/>
                </a:cubicBezTo>
                <a:cubicBezTo>
                  <a:pt x="1432073" y="490404"/>
                  <a:pt x="1432587" y="489377"/>
                  <a:pt x="1432587" y="488864"/>
                </a:cubicBezTo>
                <a:cubicBezTo>
                  <a:pt x="1432587" y="488864"/>
                  <a:pt x="1432587" y="488350"/>
                  <a:pt x="1432587" y="488350"/>
                </a:cubicBezTo>
                <a:cubicBezTo>
                  <a:pt x="1460304" y="424703"/>
                  <a:pt x="1440286" y="329232"/>
                  <a:pt x="1403843" y="286116"/>
                </a:cubicBezTo>
                <a:cubicBezTo>
                  <a:pt x="1369966" y="246593"/>
                  <a:pt x="1299133" y="216310"/>
                  <a:pt x="1247291" y="234788"/>
                </a:cubicBezTo>
                <a:cubicBezTo>
                  <a:pt x="1227786" y="241461"/>
                  <a:pt x="1211874" y="228628"/>
                  <a:pt x="1199042" y="217849"/>
                </a:cubicBezTo>
                <a:cubicBezTo>
                  <a:pt x="1195449" y="214770"/>
                  <a:pt x="1191856" y="211690"/>
                  <a:pt x="1188263" y="209637"/>
                </a:cubicBezTo>
                <a:cubicBezTo>
                  <a:pt x="1164139" y="193725"/>
                  <a:pt x="1127183" y="189105"/>
                  <a:pt x="1093306" y="197831"/>
                </a:cubicBezTo>
                <a:cubicBezTo>
                  <a:pt x="1067641" y="204504"/>
                  <a:pt x="1032738" y="221442"/>
                  <a:pt x="1010667" y="264045"/>
                </a:cubicBezTo>
                <a:cubicBezTo>
                  <a:pt x="1032738" y="304595"/>
                  <a:pt x="1029145" y="354896"/>
                  <a:pt x="1017339" y="392366"/>
                </a:cubicBezTo>
                <a:cubicBezTo>
                  <a:pt x="1017339" y="393393"/>
                  <a:pt x="1017339" y="394419"/>
                  <a:pt x="1017339" y="395446"/>
                </a:cubicBezTo>
                <a:cubicBezTo>
                  <a:pt x="1012720" y="441128"/>
                  <a:pt x="1051216" y="493997"/>
                  <a:pt x="1099978" y="508369"/>
                </a:cubicBezTo>
                <a:cubicBezTo>
                  <a:pt x="1148740" y="522740"/>
                  <a:pt x="1216494" y="505802"/>
                  <a:pt x="1235999" y="457553"/>
                </a:cubicBezTo>
                <a:cubicBezTo>
                  <a:pt x="1243185" y="439075"/>
                  <a:pt x="1243185" y="419570"/>
                  <a:pt x="1234972" y="401092"/>
                </a:cubicBezTo>
                <a:cubicBezTo>
                  <a:pt x="1224193" y="376454"/>
                  <a:pt x="1201095" y="355923"/>
                  <a:pt x="1173378" y="345144"/>
                </a:cubicBezTo>
                <a:cubicBezTo>
                  <a:pt x="1159519" y="340011"/>
                  <a:pt x="1131289" y="334365"/>
                  <a:pt x="1115377" y="342578"/>
                </a:cubicBezTo>
                <a:cubicBezTo>
                  <a:pt x="1110244" y="345144"/>
                  <a:pt x="1107677" y="348737"/>
                  <a:pt x="1106138" y="353870"/>
                </a:cubicBezTo>
                <a:cubicBezTo>
                  <a:pt x="1105111" y="358489"/>
                  <a:pt x="1105625" y="362596"/>
                  <a:pt x="1108191" y="366702"/>
                </a:cubicBezTo>
                <a:cubicBezTo>
                  <a:pt x="1112810" y="373888"/>
                  <a:pt x="1123076" y="380561"/>
                  <a:pt x="1135395" y="383127"/>
                </a:cubicBezTo>
                <a:cubicBezTo>
                  <a:pt x="1141554" y="384667"/>
                  <a:pt x="1145147" y="390313"/>
                  <a:pt x="1143607" y="396473"/>
                </a:cubicBezTo>
                <a:cubicBezTo>
                  <a:pt x="1142068" y="402119"/>
                  <a:pt x="1136422" y="406225"/>
                  <a:pt x="1130262" y="404685"/>
                </a:cubicBezTo>
                <a:cubicBezTo>
                  <a:pt x="1116403" y="401605"/>
                  <a:pt x="1098438" y="392880"/>
                  <a:pt x="1089199" y="377994"/>
                </a:cubicBezTo>
                <a:cubicBezTo>
                  <a:pt x="1083553" y="368755"/>
                  <a:pt x="1082013" y="359003"/>
                  <a:pt x="1084580" y="348224"/>
                </a:cubicBezTo>
                <a:cubicBezTo>
                  <a:pt x="1087660" y="336932"/>
                  <a:pt x="1094332" y="328206"/>
                  <a:pt x="1105111" y="322559"/>
                </a:cubicBezTo>
                <a:cubicBezTo>
                  <a:pt x="1129235" y="310241"/>
                  <a:pt x="1165165" y="318453"/>
                  <a:pt x="1181077" y="324613"/>
                </a:cubicBezTo>
                <a:cubicBezTo>
                  <a:pt x="1214441" y="337445"/>
                  <a:pt x="1242158" y="362596"/>
                  <a:pt x="1254990" y="392366"/>
                </a:cubicBezTo>
                <a:cubicBezTo>
                  <a:pt x="1265256" y="416491"/>
                  <a:pt x="1265769" y="441642"/>
                  <a:pt x="1256017" y="465766"/>
                </a:cubicBezTo>
                <a:cubicBezTo>
                  <a:pt x="1237539" y="511962"/>
                  <a:pt x="1185697" y="535573"/>
                  <a:pt x="1135908" y="535573"/>
                </a:cubicBezTo>
                <a:cubicBezTo>
                  <a:pt x="1121536" y="535573"/>
                  <a:pt x="1107164" y="533519"/>
                  <a:pt x="1093819" y="529413"/>
                </a:cubicBezTo>
                <a:cubicBezTo>
                  <a:pt x="1048137" y="516068"/>
                  <a:pt x="1011180" y="475518"/>
                  <a:pt x="999375" y="432402"/>
                </a:cubicBezTo>
                <a:cubicBezTo>
                  <a:pt x="969604" y="482704"/>
                  <a:pt x="915709" y="523767"/>
                  <a:pt x="854628" y="542245"/>
                </a:cubicBezTo>
                <a:cubicBezTo>
                  <a:pt x="805866" y="557131"/>
                  <a:pt x="715528" y="559697"/>
                  <a:pt x="680111" y="503749"/>
                </a:cubicBezTo>
                <a:cubicBezTo>
                  <a:pt x="672926" y="492457"/>
                  <a:pt x="671899" y="481165"/>
                  <a:pt x="670872" y="470386"/>
                </a:cubicBezTo>
                <a:cubicBezTo>
                  <a:pt x="670359" y="463200"/>
                  <a:pt x="669333" y="456013"/>
                  <a:pt x="666766" y="450881"/>
                </a:cubicBezTo>
                <a:cubicBezTo>
                  <a:pt x="663686" y="444721"/>
                  <a:pt x="661633" y="444208"/>
                  <a:pt x="651368" y="443181"/>
                </a:cubicBezTo>
                <a:cubicBezTo>
                  <a:pt x="649314" y="443181"/>
                  <a:pt x="646748" y="442668"/>
                  <a:pt x="644695" y="442668"/>
                </a:cubicBezTo>
                <a:cubicBezTo>
                  <a:pt x="611845" y="438048"/>
                  <a:pt x="585667" y="418030"/>
                  <a:pt x="572835" y="387233"/>
                </a:cubicBezTo>
                <a:cubicBezTo>
                  <a:pt x="557950" y="351817"/>
                  <a:pt x="563083" y="309727"/>
                  <a:pt x="586180" y="278930"/>
                </a:cubicBezTo>
                <a:cubicBezTo>
                  <a:pt x="610305" y="246593"/>
                  <a:pt x="651881" y="229142"/>
                  <a:pt x="697563" y="231195"/>
                </a:cubicBezTo>
                <a:cubicBezTo>
                  <a:pt x="741706" y="233248"/>
                  <a:pt x="779689" y="254806"/>
                  <a:pt x="799707" y="287656"/>
                </a:cubicBezTo>
                <a:cubicBezTo>
                  <a:pt x="802787" y="292789"/>
                  <a:pt x="801247" y="299462"/>
                  <a:pt x="796114" y="302541"/>
                </a:cubicBezTo>
                <a:cubicBezTo>
                  <a:pt x="790981" y="305621"/>
                  <a:pt x="784308" y="304081"/>
                  <a:pt x="781229" y="298948"/>
                </a:cubicBezTo>
                <a:cubicBezTo>
                  <a:pt x="764803" y="272258"/>
                  <a:pt x="733493" y="254806"/>
                  <a:pt x="696537" y="252753"/>
                </a:cubicBezTo>
                <a:cubicBezTo>
                  <a:pt x="659067" y="250700"/>
                  <a:pt x="623137" y="265585"/>
                  <a:pt x="604145" y="291762"/>
                </a:cubicBezTo>
                <a:cubicBezTo>
                  <a:pt x="585667" y="315887"/>
                  <a:pt x="581561" y="350277"/>
                  <a:pt x="593367" y="378508"/>
                </a:cubicBezTo>
                <a:cubicBezTo>
                  <a:pt x="603119" y="402119"/>
                  <a:pt x="622624" y="417517"/>
                  <a:pt x="647775" y="420597"/>
                </a:cubicBezTo>
                <a:cubicBezTo>
                  <a:pt x="649828" y="421110"/>
                  <a:pt x="651881" y="421110"/>
                  <a:pt x="653934" y="421110"/>
                </a:cubicBezTo>
                <a:cubicBezTo>
                  <a:pt x="665226" y="422137"/>
                  <a:pt x="678572" y="423677"/>
                  <a:pt x="686784" y="441128"/>
                </a:cubicBezTo>
                <a:cubicBezTo>
                  <a:pt x="690891" y="450367"/>
                  <a:pt x="691917" y="459093"/>
                  <a:pt x="692944" y="467819"/>
                </a:cubicBezTo>
                <a:cubicBezTo>
                  <a:pt x="693970" y="477058"/>
                  <a:pt x="694483" y="484757"/>
                  <a:pt x="699103" y="491430"/>
                </a:cubicBezTo>
                <a:cubicBezTo>
                  <a:pt x="726307" y="534546"/>
                  <a:pt x="803300" y="534546"/>
                  <a:pt x="848982" y="520687"/>
                </a:cubicBezTo>
                <a:cubicBezTo>
                  <a:pt x="917249" y="500156"/>
                  <a:pt x="974737" y="449341"/>
                  <a:pt x="995781" y="390826"/>
                </a:cubicBezTo>
                <a:cubicBezTo>
                  <a:pt x="1007587" y="357463"/>
                  <a:pt x="1012720" y="305108"/>
                  <a:pt x="988596" y="268151"/>
                </a:cubicBezTo>
                <a:cubicBezTo>
                  <a:pt x="972170" y="242487"/>
                  <a:pt x="937780" y="201424"/>
                  <a:pt x="895691" y="211177"/>
                </a:cubicBezTo>
                <a:cubicBezTo>
                  <a:pt x="895691" y="211177"/>
                  <a:pt x="895691" y="211177"/>
                  <a:pt x="895691" y="211177"/>
                </a:cubicBezTo>
                <a:cubicBezTo>
                  <a:pt x="890045" y="212717"/>
                  <a:pt x="883885" y="208610"/>
                  <a:pt x="882346" y="202964"/>
                </a:cubicBezTo>
                <a:cubicBezTo>
                  <a:pt x="881832" y="199884"/>
                  <a:pt x="882346" y="196805"/>
                  <a:pt x="883885" y="194238"/>
                </a:cubicBezTo>
                <a:cubicBezTo>
                  <a:pt x="884912" y="183973"/>
                  <a:pt x="878239" y="143423"/>
                  <a:pt x="876186" y="136237"/>
                </a:cubicBezTo>
                <a:cubicBezTo>
                  <a:pt x="851549" y="54625"/>
                  <a:pt x="760697" y="13562"/>
                  <a:pt x="684218" y="2270"/>
                </a:cubicBezTo>
                <a:cubicBezTo>
                  <a:pt x="596959" y="-10049"/>
                  <a:pt x="504055" y="28447"/>
                  <a:pt x="446567" y="101334"/>
                </a:cubicBezTo>
                <a:cubicBezTo>
                  <a:pt x="439381" y="110573"/>
                  <a:pt x="432708" y="120325"/>
                  <a:pt x="427062" y="130078"/>
                </a:cubicBezTo>
                <a:cubicBezTo>
                  <a:pt x="408071" y="162415"/>
                  <a:pt x="397292" y="197831"/>
                  <a:pt x="396778" y="232222"/>
                </a:cubicBezTo>
                <a:cubicBezTo>
                  <a:pt x="395752" y="264558"/>
                  <a:pt x="406018" y="288169"/>
                  <a:pt x="417310" y="315887"/>
                </a:cubicBezTo>
                <a:cubicBezTo>
                  <a:pt x="419876" y="321533"/>
                  <a:pt x="421929" y="327179"/>
                  <a:pt x="424496" y="333338"/>
                </a:cubicBezTo>
                <a:cubicBezTo>
                  <a:pt x="426036" y="336418"/>
                  <a:pt x="427062" y="338985"/>
                  <a:pt x="428089" y="342064"/>
                </a:cubicBezTo>
                <a:cubicBezTo>
                  <a:pt x="429629" y="347711"/>
                  <a:pt x="427062" y="353870"/>
                  <a:pt x="421416" y="355923"/>
                </a:cubicBezTo>
                <a:cubicBezTo>
                  <a:pt x="415770" y="357976"/>
                  <a:pt x="409610" y="354896"/>
                  <a:pt x="407557" y="349250"/>
                </a:cubicBezTo>
                <a:cubicBezTo>
                  <a:pt x="406531" y="346684"/>
                  <a:pt x="405504" y="344117"/>
                  <a:pt x="404478" y="342064"/>
                </a:cubicBezTo>
                <a:cubicBezTo>
                  <a:pt x="397805" y="327692"/>
                  <a:pt x="384460" y="316400"/>
                  <a:pt x="365468" y="308701"/>
                </a:cubicBezTo>
                <a:cubicBezTo>
                  <a:pt x="321839" y="291249"/>
                  <a:pt x="259732" y="298435"/>
                  <a:pt x="228934" y="315374"/>
                </a:cubicBezTo>
                <a:cubicBezTo>
                  <a:pt x="174526" y="345657"/>
                  <a:pt x="131924" y="408791"/>
                  <a:pt x="128331" y="465766"/>
                </a:cubicBezTo>
                <a:cubicBezTo>
                  <a:pt x="126791" y="487837"/>
                  <a:pt x="135003" y="499643"/>
                  <a:pt x="146295" y="516068"/>
                </a:cubicBezTo>
                <a:cubicBezTo>
                  <a:pt x="150915" y="522740"/>
                  <a:pt x="155535" y="529413"/>
                  <a:pt x="160154" y="537626"/>
                </a:cubicBezTo>
                <a:cubicBezTo>
                  <a:pt x="160154" y="537626"/>
                  <a:pt x="160154" y="537626"/>
                  <a:pt x="160154" y="537626"/>
                </a:cubicBezTo>
                <a:cubicBezTo>
                  <a:pt x="163234" y="542759"/>
                  <a:pt x="161181" y="549431"/>
                  <a:pt x="156048" y="552511"/>
                </a:cubicBezTo>
                <a:cubicBezTo>
                  <a:pt x="151942" y="554564"/>
                  <a:pt x="147835" y="554051"/>
                  <a:pt x="144243" y="551998"/>
                </a:cubicBezTo>
                <a:cubicBezTo>
                  <a:pt x="135517" y="551998"/>
                  <a:pt x="108826" y="562263"/>
                  <a:pt x="103693" y="565343"/>
                </a:cubicBezTo>
                <a:cubicBezTo>
                  <a:pt x="44152" y="601786"/>
                  <a:pt x="523" y="672620"/>
                  <a:pt x="9" y="734214"/>
                </a:cubicBezTo>
                <a:cubicBezTo>
                  <a:pt x="-504" y="777330"/>
                  <a:pt x="20028" y="813260"/>
                  <a:pt x="59037" y="837384"/>
                </a:cubicBezTo>
                <a:cubicBezTo>
                  <a:pt x="94454" y="859455"/>
                  <a:pt x="137056" y="871774"/>
                  <a:pt x="177606" y="870747"/>
                </a:cubicBezTo>
                <a:cubicBezTo>
                  <a:pt x="195571" y="870234"/>
                  <a:pt x="212509" y="866641"/>
                  <a:pt x="230987" y="862535"/>
                </a:cubicBezTo>
                <a:cubicBezTo>
                  <a:pt x="255625" y="857402"/>
                  <a:pt x="281289" y="851756"/>
                  <a:pt x="307980" y="855349"/>
                </a:cubicBezTo>
                <a:cubicBezTo>
                  <a:pt x="348530" y="860482"/>
                  <a:pt x="386513" y="876394"/>
                  <a:pt x="422956" y="891279"/>
                </a:cubicBezTo>
                <a:cubicBezTo>
                  <a:pt x="457859" y="905651"/>
                  <a:pt x="493276" y="920536"/>
                  <a:pt x="530746" y="925669"/>
                </a:cubicBezTo>
                <a:cubicBezTo>
                  <a:pt x="552817" y="928749"/>
                  <a:pt x="628270" y="935935"/>
                  <a:pt x="673439" y="895385"/>
                </a:cubicBezTo>
                <a:cubicBezTo>
                  <a:pt x="737086" y="837897"/>
                  <a:pt x="747865" y="735754"/>
                  <a:pt x="697050" y="671593"/>
                </a:cubicBezTo>
                <a:cubicBezTo>
                  <a:pt x="662660" y="628990"/>
                  <a:pt x="609278" y="599220"/>
                  <a:pt x="553844" y="592547"/>
                </a:cubicBezTo>
                <a:cubicBezTo>
                  <a:pt x="511754" y="587414"/>
                  <a:pt x="470691" y="598193"/>
                  <a:pt x="444001" y="620265"/>
                </a:cubicBezTo>
                <a:cubicBezTo>
                  <a:pt x="410637" y="647982"/>
                  <a:pt x="404478" y="695717"/>
                  <a:pt x="430142" y="726514"/>
                </a:cubicBezTo>
                <a:cubicBezTo>
                  <a:pt x="437841" y="736267"/>
                  <a:pt x="448620" y="743453"/>
                  <a:pt x="459399" y="747046"/>
                </a:cubicBezTo>
                <a:cubicBezTo>
                  <a:pt x="481984" y="754232"/>
                  <a:pt x="508161" y="747046"/>
                  <a:pt x="529719" y="741400"/>
                </a:cubicBezTo>
                <a:cubicBezTo>
                  <a:pt x="535365" y="739860"/>
                  <a:pt x="541525" y="743453"/>
                  <a:pt x="543064" y="749099"/>
                </a:cubicBezTo>
                <a:cubicBezTo>
                  <a:pt x="544605" y="754745"/>
                  <a:pt x="541011" y="760905"/>
                  <a:pt x="535365" y="762444"/>
                </a:cubicBezTo>
                <a:cubicBezTo>
                  <a:pt x="511241" y="769117"/>
                  <a:pt x="481470" y="776816"/>
                  <a:pt x="452726" y="768090"/>
                </a:cubicBezTo>
                <a:cubicBezTo>
                  <a:pt x="437328" y="763471"/>
                  <a:pt x="423983" y="753718"/>
                  <a:pt x="413203" y="740886"/>
                </a:cubicBezTo>
                <a:cubicBezTo>
                  <a:pt x="379840" y="700337"/>
                  <a:pt x="387539" y="639256"/>
                  <a:pt x="430142" y="603840"/>
                </a:cubicBezTo>
                <a:cubicBezTo>
                  <a:pt x="461452" y="577662"/>
                  <a:pt x="508675" y="565343"/>
                  <a:pt x="556923" y="570989"/>
                </a:cubicBezTo>
                <a:cubicBezTo>
                  <a:pt x="618004" y="578175"/>
                  <a:pt x="677032" y="610512"/>
                  <a:pt x="715015" y="657734"/>
                </a:cubicBezTo>
                <a:cubicBezTo>
                  <a:pt x="757104" y="710089"/>
                  <a:pt x="763264" y="782463"/>
                  <a:pt x="737086" y="843543"/>
                </a:cubicBezTo>
                <a:cubicBezTo>
                  <a:pt x="785335" y="830198"/>
                  <a:pt x="846416" y="853809"/>
                  <a:pt x="875160" y="882553"/>
                </a:cubicBezTo>
                <a:cubicBezTo>
                  <a:pt x="921355" y="929775"/>
                  <a:pt x="973197" y="975457"/>
                  <a:pt x="1046597" y="976997"/>
                </a:cubicBezTo>
                <a:cubicBezTo>
                  <a:pt x="1047110" y="976997"/>
                  <a:pt x="1048137" y="976997"/>
                  <a:pt x="1048650" y="976997"/>
                </a:cubicBezTo>
                <a:cubicBezTo>
                  <a:pt x="1099465" y="976997"/>
                  <a:pt x="1141041" y="945174"/>
                  <a:pt x="1181077" y="914376"/>
                </a:cubicBezTo>
                <a:cubicBezTo>
                  <a:pt x="1185184" y="911297"/>
                  <a:pt x="1188777" y="908217"/>
                  <a:pt x="1192883" y="905651"/>
                </a:cubicBezTo>
                <a:cubicBezTo>
                  <a:pt x="1220087" y="885120"/>
                  <a:pt x="1278601" y="853809"/>
                  <a:pt x="1326337" y="866128"/>
                </a:cubicBezTo>
                <a:cubicBezTo>
                  <a:pt x="1347895" y="871774"/>
                  <a:pt x="1363807" y="885633"/>
                  <a:pt x="1373559" y="907191"/>
                </a:cubicBezTo>
                <a:cubicBezTo>
                  <a:pt x="1376126" y="912837"/>
                  <a:pt x="1373559" y="918996"/>
                  <a:pt x="1367913" y="921563"/>
                </a:cubicBezTo>
                <a:cubicBezTo>
                  <a:pt x="1362267" y="924129"/>
                  <a:pt x="1356107" y="921563"/>
                  <a:pt x="1353541" y="915917"/>
                </a:cubicBezTo>
                <a:cubicBezTo>
                  <a:pt x="1346868" y="900518"/>
                  <a:pt x="1336089" y="891279"/>
                  <a:pt x="1320691" y="887172"/>
                </a:cubicBezTo>
                <a:cubicBezTo>
                  <a:pt x="1300159" y="882040"/>
                  <a:pt x="1272955" y="887686"/>
                  <a:pt x="1247804" y="898978"/>
                </a:cubicBezTo>
                <a:cubicBezTo>
                  <a:pt x="1247804" y="900005"/>
                  <a:pt x="1247804" y="900518"/>
                  <a:pt x="1247804" y="901544"/>
                </a:cubicBezTo>
                <a:cubicBezTo>
                  <a:pt x="1245238" y="914890"/>
                  <a:pt x="1275522" y="936961"/>
                  <a:pt x="1296566" y="945174"/>
                </a:cubicBezTo>
                <a:cubicBezTo>
                  <a:pt x="1321204" y="954926"/>
                  <a:pt x="1352001" y="958006"/>
                  <a:pt x="1383825" y="953899"/>
                </a:cubicBezTo>
                <a:cubicBezTo>
                  <a:pt x="1425914" y="948253"/>
                  <a:pt x="1472623" y="925669"/>
                  <a:pt x="1479809" y="878447"/>
                </a:cubicBezTo>
                <a:cubicBezTo>
                  <a:pt x="1476216" y="876907"/>
                  <a:pt x="1472109" y="875367"/>
                  <a:pt x="1468517" y="873827"/>
                </a:cubicBezTo>
                <a:cubicBezTo>
                  <a:pt x="1433100" y="856889"/>
                  <a:pt x="1406409" y="828145"/>
                  <a:pt x="1395117" y="794781"/>
                </a:cubicBezTo>
                <a:cubicBezTo>
                  <a:pt x="1385365" y="766037"/>
                  <a:pt x="1387931" y="735754"/>
                  <a:pt x="1402303" y="708036"/>
                </a:cubicBezTo>
                <a:cubicBezTo>
                  <a:pt x="1414108" y="684425"/>
                  <a:pt x="1435153" y="669540"/>
                  <a:pt x="1459791" y="666973"/>
                </a:cubicBezTo>
                <a:cubicBezTo>
                  <a:pt x="1482375" y="664407"/>
                  <a:pt x="1504447" y="672620"/>
                  <a:pt x="1517279" y="688531"/>
                </a:cubicBezTo>
                <a:cubicBezTo>
                  <a:pt x="1520872" y="693151"/>
                  <a:pt x="1520358" y="700337"/>
                  <a:pt x="1515739" y="703930"/>
                </a:cubicBezTo>
                <a:cubicBezTo>
                  <a:pt x="1511119" y="707523"/>
                  <a:pt x="1503933" y="707010"/>
                  <a:pt x="1500340" y="702390"/>
                </a:cubicBezTo>
                <a:cubicBezTo>
                  <a:pt x="1492128" y="692638"/>
                  <a:pt x="1477242" y="686992"/>
                  <a:pt x="1461844" y="688531"/>
                </a:cubicBezTo>
                <a:cubicBezTo>
                  <a:pt x="1451578" y="689558"/>
                  <a:pt x="1433100" y="694691"/>
                  <a:pt x="1421295" y="717789"/>
                </a:cubicBezTo>
                <a:cubicBezTo>
                  <a:pt x="1409489" y="740373"/>
                  <a:pt x="1407949" y="764498"/>
                  <a:pt x="1415648" y="787595"/>
                </a:cubicBezTo>
                <a:cubicBezTo>
                  <a:pt x="1424888" y="815313"/>
                  <a:pt x="1447472" y="839950"/>
                  <a:pt x="1477756" y="854322"/>
                </a:cubicBezTo>
                <a:cubicBezTo>
                  <a:pt x="1522412" y="875880"/>
                  <a:pt x="1577333" y="873827"/>
                  <a:pt x="1628148" y="849190"/>
                </a:cubicBezTo>
                <a:cubicBezTo>
                  <a:pt x="1657919" y="834817"/>
                  <a:pt x="1681016" y="810180"/>
                  <a:pt x="1705141" y="784516"/>
                </a:cubicBezTo>
                <a:cubicBezTo>
                  <a:pt x="1720539" y="768604"/>
                  <a:pt x="1735938" y="751665"/>
                  <a:pt x="1753390" y="737807"/>
                </a:cubicBezTo>
                <a:cubicBezTo>
                  <a:pt x="1771355" y="723435"/>
                  <a:pt x="1799585" y="703930"/>
                  <a:pt x="1833975" y="702903"/>
                </a:cubicBezTo>
                <a:cubicBezTo>
                  <a:pt x="1867339" y="701877"/>
                  <a:pt x="1893003" y="718815"/>
                  <a:pt x="1917641" y="735754"/>
                </a:cubicBezTo>
                <a:cubicBezTo>
                  <a:pt x="1941252" y="751665"/>
                  <a:pt x="1963323" y="766551"/>
                  <a:pt x="1990527" y="764498"/>
                </a:cubicBezTo>
                <a:cubicBezTo>
                  <a:pt x="1994633" y="763984"/>
                  <a:pt x="2001819" y="762444"/>
                  <a:pt x="2009005" y="760391"/>
                </a:cubicBezTo>
                <a:close/>
              </a:path>
            </a:pathLst>
          </a:custGeom>
          <a:solidFill>
            <a:srgbClr val="013278">
              <a:alpha val="10000"/>
            </a:srgbClr>
          </a:solidFill>
          <a:ln w="5130" cap="flat">
            <a:noFill/>
            <a:prstDash val="solid"/>
            <a:miter/>
          </a:ln>
        </p:spPr>
        <p:txBody>
          <a:bodyPr rtlCol="0" anchor="ctr">
            <a:spAutoFit/>
          </a:bodyPr>
          <a:lstStyle/>
          <a:p>
            <a:endParaRPr lang="zh-CN" altLang="en-US"/>
          </a:p>
        </p:txBody>
      </p:sp>
      <p:sp>
        <p:nvSpPr>
          <p:cNvPr id="3" name="任意多边形: 形状 2">
            <a:extLst>
              <a:ext uri="{FF2B5EF4-FFF2-40B4-BE49-F238E27FC236}">
                <a16:creationId xmlns:a16="http://schemas.microsoft.com/office/drawing/2014/main" id="{ED5B2F68-ECA1-867F-C5A6-35C7989C229B}"/>
              </a:ext>
            </a:extLst>
          </p:cNvPr>
          <p:cNvSpPr/>
          <p:nvPr/>
        </p:nvSpPr>
        <p:spPr>
          <a:xfrm>
            <a:off x="9899774" y="3057111"/>
            <a:ext cx="1529435" cy="743778"/>
          </a:xfrm>
          <a:custGeom>
            <a:avLst/>
            <a:gdLst>
              <a:gd name="connsiteX0" fmla="*/ 2009005 w 2009005"/>
              <a:gd name="connsiteY0" fmla="*/ 760391 h 976997"/>
              <a:gd name="connsiteX1" fmla="*/ 1954084 w 2009005"/>
              <a:gd name="connsiteY1" fmla="*/ 714196 h 976997"/>
              <a:gd name="connsiteX2" fmla="*/ 1938172 w 2009005"/>
              <a:gd name="connsiteY2" fmla="*/ 682372 h 976997"/>
              <a:gd name="connsiteX3" fmla="*/ 1902755 w 2009005"/>
              <a:gd name="connsiteY3" fmla="*/ 637716 h 976997"/>
              <a:gd name="connsiteX4" fmla="*/ 1786753 w 2009005"/>
              <a:gd name="connsiteY4" fmla="*/ 644902 h 976997"/>
              <a:gd name="connsiteX5" fmla="*/ 1668698 w 2009005"/>
              <a:gd name="connsiteY5" fmla="*/ 626424 h 976997"/>
              <a:gd name="connsiteX6" fmla="*/ 1656892 w 2009005"/>
              <a:gd name="connsiteY6" fmla="*/ 640796 h 976997"/>
              <a:gd name="connsiteX7" fmla="*/ 1624555 w 2009005"/>
              <a:gd name="connsiteY7" fmla="*/ 698284 h 976997"/>
              <a:gd name="connsiteX8" fmla="*/ 1627121 w 2009005"/>
              <a:gd name="connsiteY8" fmla="*/ 706496 h 976997"/>
              <a:gd name="connsiteX9" fmla="*/ 1630201 w 2009005"/>
              <a:gd name="connsiteY9" fmla="*/ 721895 h 976997"/>
              <a:gd name="connsiteX10" fmla="*/ 1620962 w 2009005"/>
              <a:gd name="connsiteY10" fmla="*/ 726514 h 976997"/>
              <a:gd name="connsiteX11" fmla="*/ 1614803 w 2009005"/>
              <a:gd name="connsiteY11" fmla="*/ 724461 h 976997"/>
              <a:gd name="connsiteX12" fmla="*/ 1602997 w 2009005"/>
              <a:gd name="connsiteY12" fmla="*/ 696231 h 976997"/>
              <a:gd name="connsiteX13" fmla="*/ 1640467 w 2009005"/>
              <a:gd name="connsiteY13" fmla="*/ 626937 h 976997"/>
              <a:gd name="connsiteX14" fmla="*/ 1670751 w 2009005"/>
              <a:gd name="connsiteY14" fmla="*/ 580742 h 976997"/>
              <a:gd name="connsiteX15" fmla="*/ 1653299 w 2009005"/>
              <a:gd name="connsiteY15" fmla="*/ 505289 h 976997"/>
              <a:gd name="connsiteX16" fmla="*/ 1489048 w 2009005"/>
              <a:gd name="connsiteY16" fmla="*/ 466792 h 976997"/>
              <a:gd name="connsiteX17" fmla="*/ 1452605 w 2009005"/>
              <a:gd name="connsiteY17" fmla="*/ 500156 h 976997"/>
              <a:gd name="connsiteX18" fmla="*/ 1355081 w 2009005"/>
              <a:gd name="connsiteY18" fmla="*/ 565343 h 976997"/>
              <a:gd name="connsiteX19" fmla="*/ 1342762 w 2009005"/>
              <a:gd name="connsiteY19" fmla="*/ 564317 h 976997"/>
              <a:gd name="connsiteX20" fmla="*/ 1327877 w 2009005"/>
              <a:gd name="connsiteY20" fmla="*/ 564317 h 976997"/>
              <a:gd name="connsiteX21" fmla="*/ 1327877 w 2009005"/>
              <a:gd name="connsiteY21" fmla="*/ 566370 h 976997"/>
              <a:gd name="connsiteX22" fmla="*/ 1328903 w 2009005"/>
              <a:gd name="connsiteY22" fmla="*/ 589467 h 976997"/>
              <a:gd name="connsiteX23" fmla="*/ 1317611 w 2009005"/>
              <a:gd name="connsiteY23" fmla="*/ 667487 h 976997"/>
              <a:gd name="connsiteX24" fmla="*/ 1126669 w 2009005"/>
              <a:gd name="connsiteY24" fmla="*/ 768604 h 976997"/>
              <a:gd name="connsiteX25" fmla="*/ 1117430 w 2009005"/>
              <a:gd name="connsiteY25" fmla="*/ 768604 h 976997"/>
              <a:gd name="connsiteX26" fmla="*/ 906983 w 2009005"/>
              <a:gd name="connsiteY26" fmla="*/ 653115 h 976997"/>
              <a:gd name="connsiteX27" fmla="*/ 911603 w 2009005"/>
              <a:gd name="connsiteY27" fmla="*/ 638229 h 976997"/>
              <a:gd name="connsiteX28" fmla="*/ 926488 w 2009005"/>
              <a:gd name="connsiteY28" fmla="*/ 642849 h 976997"/>
              <a:gd name="connsiteX29" fmla="*/ 1125642 w 2009005"/>
              <a:gd name="connsiteY29" fmla="*/ 746019 h 976997"/>
              <a:gd name="connsiteX30" fmla="*/ 1298106 w 2009005"/>
              <a:gd name="connsiteY30" fmla="*/ 655681 h 976997"/>
              <a:gd name="connsiteX31" fmla="*/ 1306832 w 2009005"/>
              <a:gd name="connsiteY31" fmla="*/ 590494 h 976997"/>
              <a:gd name="connsiteX32" fmla="*/ 1305292 w 2009005"/>
              <a:gd name="connsiteY32" fmla="*/ 566370 h 976997"/>
              <a:gd name="connsiteX33" fmla="*/ 1312478 w 2009005"/>
              <a:gd name="connsiteY33" fmla="*/ 547378 h 976997"/>
              <a:gd name="connsiteX34" fmla="*/ 1344302 w 2009005"/>
              <a:gd name="connsiteY34" fmla="*/ 542245 h 976997"/>
              <a:gd name="connsiteX35" fmla="*/ 1353541 w 2009005"/>
              <a:gd name="connsiteY35" fmla="*/ 542759 h 976997"/>
              <a:gd name="connsiteX36" fmla="*/ 1430534 w 2009005"/>
              <a:gd name="connsiteY36" fmla="*/ 492970 h 976997"/>
              <a:gd name="connsiteX37" fmla="*/ 1431560 w 2009005"/>
              <a:gd name="connsiteY37" fmla="*/ 490917 h 976997"/>
              <a:gd name="connsiteX38" fmla="*/ 1432587 w 2009005"/>
              <a:gd name="connsiteY38" fmla="*/ 488864 h 976997"/>
              <a:gd name="connsiteX39" fmla="*/ 1432587 w 2009005"/>
              <a:gd name="connsiteY39" fmla="*/ 488350 h 976997"/>
              <a:gd name="connsiteX40" fmla="*/ 1403843 w 2009005"/>
              <a:gd name="connsiteY40" fmla="*/ 286116 h 976997"/>
              <a:gd name="connsiteX41" fmla="*/ 1247291 w 2009005"/>
              <a:gd name="connsiteY41" fmla="*/ 234788 h 976997"/>
              <a:gd name="connsiteX42" fmla="*/ 1199042 w 2009005"/>
              <a:gd name="connsiteY42" fmla="*/ 217849 h 976997"/>
              <a:gd name="connsiteX43" fmla="*/ 1188263 w 2009005"/>
              <a:gd name="connsiteY43" fmla="*/ 209637 h 976997"/>
              <a:gd name="connsiteX44" fmla="*/ 1093306 w 2009005"/>
              <a:gd name="connsiteY44" fmla="*/ 197831 h 976997"/>
              <a:gd name="connsiteX45" fmla="*/ 1010667 w 2009005"/>
              <a:gd name="connsiteY45" fmla="*/ 264045 h 976997"/>
              <a:gd name="connsiteX46" fmla="*/ 1017339 w 2009005"/>
              <a:gd name="connsiteY46" fmla="*/ 392366 h 976997"/>
              <a:gd name="connsiteX47" fmla="*/ 1017339 w 2009005"/>
              <a:gd name="connsiteY47" fmla="*/ 395446 h 976997"/>
              <a:gd name="connsiteX48" fmla="*/ 1099978 w 2009005"/>
              <a:gd name="connsiteY48" fmla="*/ 508369 h 976997"/>
              <a:gd name="connsiteX49" fmla="*/ 1235999 w 2009005"/>
              <a:gd name="connsiteY49" fmla="*/ 457553 h 976997"/>
              <a:gd name="connsiteX50" fmla="*/ 1234972 w 2009005"/>
              <a:gd name="connsiteY50" fmla="*/ 401092 h 976997"/>
              <a:gd name="connsiteX51" fmla="*/ 1173378 w 2009005"/>
              <a:gd name="connsiteY51" fmla="*/ 345144 h 976997"/>
              <a:gd name="connsiteX52" fmla="*/ 1115377 w 2009005"/>
              <a:gd name="connsiteY52" fmla="*/ 342578 h 976997"/>
              <a:gd name="connsiteX53" fmla="*/ 1106138 w 2009005"/>
              <a:gd name="connsiteY53" fmla="*/ 353870 h 976997"/>
              <a:gd name="connsiteX54" fmla="*/ 1108191 w 2009005"/>
              <a:gd name="connsiteY54" fmla="*/ 366702 h 976997"/>
              <a:gd name="connsiteX55" fmla="*/ 1135395 w 2009005"/>
              <a:gd name="connsiteY55" fmla="*/ 383127 h 976997"/>
              <a:gd name="connsiteX56" fmla="*/ 1143607 w 2009005"/>
              <a:gd name="connsiteY56" fmla="*/ 396473 h 976997"/>
              <a:gd name="connsiteX57" fmla="*/ 1130262 w 2009005"/>
              <a:gd name="connsiteY57" fmla="*/ 404685 h 976997"/>
              <a:gd name="connsiteX58" fmla="*/ 1089199 w 2009005"/>
              <a:gd name="connsiteY58" fmla="*/ 377994 h 976997"/>
              <a:gd name="connsiteX59" fmla="*/ 1084580 w 2009005"/>
              <a:gd name="connsiteY59" fmla="*/ 348224 h 976997"/>
              <a:gd name="connsiteX60" fmla="*/ 1105111 w 2009005"/>
              <a:gd name="connsiteY60" fmla="*/ 322559 h 976997"/>
              <a:gd name="connsiteX61" fmla="*/ 1181077 w 2009005"/>
              <a:gd name="connsiteY61" fmla="*/ 324613 h 976997"/>
              <a:gd name="connsiteX62" fmla="*/ 1254990 w 2009005"/>
              <a:gd name="connsiteY62" fmla="*/ 392366 h 976997"/>
              <a:gd name="connsiteX63" fmla="*/ 1256017 w 2009005"/>
              <a:gd name="connsiteY63" fmla="*/ 465766 h 976997"/>
              <a:gd name="connsiteX64" fmla="*/ 1135908 w 2009005"/>
              <a:gd name="connsiteY64" fmla="*/ 535573 h 976997"/>
              <a:gd name="connsiteX65" fmla="*/ 1093819 w 2009005"/>
              <a:gd name="connsiteY65" fmla="*/ 529413 h 976997"/>
              <a:gd name="connsiteX66" fmla="*/ 999375 w 2009005"/>
              <a:gd name="connsiteY66" fmla="*/ 432402 h 976997"/>
              <a:gd name="connsiteX67" fmla="*/ 854628 w 2009005"/>
              <a:gd name="connsiteY67" fmla="*/ 542245 h 976997"/>
              <a:gd name="connsiteX68" fmla="*/ 680111 w 2009005"/>
              <a:gd name="connsiteY68" fmla="*/ 503749 h 976997"/>
              <a:gd name="connsiteX69" fmla="*/ 670872 w 2009005"/>
              <a:gd name="connsiteY69" fmla="*/ 470386 h 976997"/>
              <a:gd name="connsiteX70" fmla="*/ 666766 w 2009005"/>
              <a:gd name="connsiteY70" fmla="*/ 450881 h 976997"/>
              <a:gd name="connsiteX71" fmla="*/ 651368 w 2009005"/>
              <a:gd name="connsiteY71" fmla="*/ 443181 h 976997"/>
              <a:gd name="connsiteX72" fmla="*/ 644695 w 2009005"/>
              <a:gd name="connsiteY72" fmla="*/ 442668 h 976997"/>
              <a:gd name="connsiteX73" fmla="*/ 572835 w 2009005"/>
              <a:gd name="connsiteY73" fmla="*/ 387233 h 976997"/>
              <a:gd name="connsiteX74" fmla="*/ 586180 w 2009005"/>
              <a:gd name="connsiteY74" fmla="*/ 278930 h 976997"/>
              <a:gd name="connsiteX75" fmla="*/ 697563 w 2009005"/>
              <a:gd name="connsiteY75" fmla="*/ 231195 h 976997"/>
              <a:gd name="connsiteX76" fmla="*/ 799707 w 2009005"/>
              <a:gd name="connsiteY76" fmla="*/ 287656 h 976997"/>
              <a:gd name="connsiteX77" fmla="*/ 796114 w 2009005"/>
              <a:gd name="connsiteY77" fmla="*/ 302541 h 976997"/>
              <a:gd name="connsiteX78" fmla="*/ 781229 w 2009005"/>
              <a:gd name="connsiteY78" fmla="*/ 298948 h 976997"/>
              <a:gd name="connsiteX79" fmla="*/ 696537 w 2009005"/>
              <a:gd name="connsiteY79" fmla="*/ 252753 h 976997"/>
              <a:gd name="connsiteX80" fmla="*/ 604145 w 2009005"/>
              <a:gd name="connsiteY80" fmla="*/ 291762 h 976997"/>
              <a:gd name="connsiteX81" fmla="*/ 593367 w 2009005"/>
              <a:gd name="connsiteY81" fmla="*/ 378508 h 976997"/>
              <a:gd name="connsiteX82" fmla="*/ 647775 w 2009005"/>
              <a:gd name="connsiteY82" fmla="*/ 420597 h 976997"/>
              <a:gd name="connsiteX83" fmla="*/ 653934 w 2009005"/>
              <a:gd name="connsiteY83" fmla="*/ 421110 h 976997"/>
              <a:gd name="connsiteX84" fmla="*/ 686784 w 2009005"/>
              <a:gd name="connsiteY84" fmla="*/ 441128 h 976997"/>
              <a:gd name="connsiteX85" fmla="*/ 692944 w 2009005"/>
              <a:gd name="connsiteY85" fmla="*/ 467819 h 976997"/>
              <a:gd name="connsiteX86" fmla="*/ 699103 w 2009005"/>
              <a:gd name="connsiteY86" fmla="*/ 491430 h 976997"/>
              <a:gd name="connsiteX87" fmla="*/ 848982 w 2009005"/>
              <a:gd name="connsiteY87" fmla="*/ 520687 h 976997"/>
              <a:gd name="connsiteX88" fmla="*/ 995781 w 2009005"/>
              <a:gd name="connsiteY88" fmla="*/ 390826 h 976997"/>
              <a:gd name="connsiteX89" fmla="*/ 988596 w 2009005"/>
              <a:gd name="connsiteY89" fmla="*/ 268151 h 976997"/>
              <a:gd name="connsiteX90" fmla="*/ 895691 w 2009005"/>
              <a:gd name="connsiteY90" fmla="*/ 211177 h 976997"/>
              <a:gd name="connsiteX91" fmla="*/ 895691 w 2009005"/>
              <a:gd name="connsiteY91" fmla="*/ 211177 h 976997"/>
              <a:gd name="connsiteX92" fmla="*/ 882346 w 2009005"/>
              <a:gd name="connsiteY92" fmla="*/ 202964 h 976997"/>
              <a:gd name="connsiteX93" fmla="*/ 883885 w 2009005"/>
              <a:gd name="connsiteY93" fmla="*/ 194238 h 976997"/>
              <a:gd name="connsiteX94" fmla="*/ 876186 w 2009005"/>
              <a:gd name="connsiteY94" fmla="*/ 136237 h 976997"/>
              <a:gd name="connsiteX95" fmla="*/ 684218 w 2009005"/>
              <a:gd name="connsiteY95" fmla="*/ 2270 h 976997"/>
              <a:gd name="connsiteX96" fmla="*/ 446567 w 2009005"/>
              <a:gd name="connsiteY96" fmla="*/ 101334 h 976997"/>
              <a:gd name="connsiteX97" fmla="*/ 427062 w 2009005"/>
              <a:gd name="connsiteY97" fmla="*/ 130078 h 976997"/>
              <a:gd name="connsiteX98" fmla="*/ 396778 w 2009005"/>
              <a:gd name="connsiteY98" fmla="*/ 232222 h 976997"/>
              <a:gd name="connsiteX99" fmla="*/ 417310 w 2009005"/>
              <a:gd name="connsiteY99" fmla="*/ 315887 h 976997"/>
              <a:gd name="connsiteX100" fmla="*/ 424496 w 2009005"/>
              <a:gd name="connsiteY100" fmla="*/ 333338 h 976997"/>
              <a:gd name="connsiteX101" fmla="*/ 428089 w 2009005"/>
              <a:gd name="connsiteY101" fmla="*/ 342064 h 976997"/>
              <a:gd name="connsiteX102" fmla="*/ 421416 w 2009005"/>
              <a:gd name="connsiteY102" fmla="*/ 355923 h 976997"/>
              <a:gd name="connsiteX103" fmla="*/ 407557 w 2009005"/>
              <a:gd name="connsiteY103" fmla="*/ 349250 h 976997"/>
              <a:gd name="connsiteX104" fmla="*/ 404478 w 2009005"/>
              <a:gd name="connsiteY104" fmla="*/ 342064 h 976997"/>
              <a:gd name="connsiteX105" fmla="*/ 365468 w 2009005"/>
              <a:gd name="connsiteY105" fmla="*/ 308701 h 976997"/>
              <a:gd name="connsiteX106" fmla="*/ 228934 w 2009005"/>
              <a:gd name="connsiteY106" fmla="*/ 315374 h 976997"/>
              <a:gd name="connsiteX107" fmla="*/ 128331 w 2009005"/>
              <a:gd name="connsiteY107" fmla="*/ 465766 h 976997"/>
              <a:gd name="connsiteX108" fmla="*/ 146295 w 2009005"/>
              <a:gd name="connsiteY108" fmla="*/ 516068 h 976997"/>
              <a:gd name="connsiteX109" fmla="*/ 160154 w 2009005"/>
              <a:gd name="connsiteY109" fmla="*/ 537626 h 976997"/>
              <a:gd name="connsiteX110" fmla="*/ 160154 w 2009005"/>
              <a:gd name="connsiteY110" fmla="*/ 537626 h 976997"/>
              <a:gd name="connsiteX111" fmla="*/ 156048 w 2009005"/>
              <a:gd name="connsiteY111" fmla="*/ 552511 h 976997"/>
              <a:gd name="connsiteX112" fmla="*/ 144243 w 2009005"/>
              <a:gd name="connsiteY112" fmla="*/ 551998 h 976997"/>
              <a:gd name="connsiteX113" fmla="*/ 103693 w 2009005"/>
              <a:gd name="connsiteY113" fmla="*/ 565343 h 976997"/>
              <a:gd name="connsiteX114" fmla="*/ 9 w 2009005"/>
              <a:gd name="connsiteY114" fmla="*/ 734214 h 976997"/>
              <a:gd name="connsiteX115" fmla="*/ 59037 w 2009005"/>
              <a:gd name="connsiteY115" fmla="*/ 837384 h 976997"/>
              <a:gd name="connsiteX116" fmla="*/ 177606 w 2009005"/>
              <a:gd name="connsiteY116" fmla="*/ 870747 h 976997"/>
              <a:gd name="connsiteX117" fmla="*/ 230987 w 2009005"/>
              <a:gd name="connsiteY117" fmla="*/ 862535 h 976997"/>
              <a:gd name="connsiteX118" fmla="*/ 307980 w 2009005"/>
              <a:gd name="connsiteY118" fmla="*/ 855349 h 976997"/>
              <a:gd name="connsiteX119" fmla="*/ 422956 w 2009005"/>
              <a:gd name="connsiteY119" fmla="*/ 891279 h 976997"/>
              <a:gd name="connsiteX120" fmla="*/ 530746 w 2009005"/>
              <a:gd name="connsiteY120" fmla="*/ 925669 h 976997"/>
              <a:gd name="connsiteX121" fmla="*/ 673439 w 2009005"/>
              <a:gd name="connsiteY121" fmla="*/ 895385 h 976997"/>
              <a:gd name="connsiteX122" fmla="*/ 697050 w 2009005"/>
              <a:gd name="connsiteY122" fmla="*/ 671593 h 976997"/>
              <a:gd name="connsiteX123" fmla="*/ 553844 w 2009005"/>
              <a:gd name="connsiteY123" fmla="*/ 592547 h 976997"/>
              <a:gd name="connsiteX124" fmla="*/ 444001 w 2009005"/>
              <a:gd name="connsiteY124" fmla="*/ 620265 h 976997"/>
              <a:gd name="connsiteX125" fmla="*/ 430142 w 2009005"/>
              <a:gd name="connsiteY125" fmla="*/ 726514 h 976997"/>
              <a:gd name="connsiteX126" fmla="*/ 459399 w 2009005"/>
              <a:gd name="connsiteY126" fmla="*/ 747046 h 976997"/>
              <a:gd name="connsiteX127" fmla="*/ 529719 w 2009005"/>
              <a:gd name="connsiteY127" fmla="*/ 741400 h 976997"/>
              <a:gd name="connsiteX128" fmla="*/ 543064 w 2009005"/>
              <a:gd name="connsiteY128" fmla="*/ 749099 h 976997"/>
              <a:gd name="connsiteX129" fmla="*/ 535365 w 2009005"/>
              <a:gd name="connsiteY129" fmla="*/ 762444 h 976997"/>
              <a:gd name="connsiteX130" fmla="*/ 452726 w 2009005"/>
              <a:gd name="connsiteY130" fmla="*/ 768090 h 976997"/>
              <a:gd name="connsiteX131" fmla="*/ 413203 w 2009005"/>
              <a:gd name="connsiteY131" fmla="*/ 740886 h 976997"/>
              <a:gd name="connsiteX132" fmla="*/ 430142 w 2009005"/>
              <a:gd name="connsiteY132" fmla="*/ 603840 h 976997"/>
              <a:gd name="connsiteX133" fmla="*/ 556923 w 2009005"/>
              <a:gd name="connsiteY133" fmla="*/ 570989 h 976997"/>
              <a:gd name="connsiteX134" fmla="*/ 715015 w 2009005"/>
              <a:gd name="connsiteY134" fmla="*/ 657734 h 976997"/>
              <a:gd name="connsiteX135" fmla="*/ 737086 w 2009005"/>
              <a:gd name="connsiteY135" fmla="*/ 843543 h 976997"/>
              <a:gd name="connsiteX136" fmla="*/ 875160 w 2009005"/>
              <a:gd name="connsiteY136" fmla="*/ 882553 h 976997"/>
              <a:gd name="connsiteX137" fmla="*/ 1046597 w 2009005"/>
              <a:gd name="connsiteY137" fmla="*/ 976997 h 976997"/>
              <a:gd name="connsiteX138" fmla="*/ 1048650 w 2009005"/>
              <a:gd name="connsiteY138" fmla="*/ 976997 h 976997"/>
              <a:gd name="connsiteX139" fmla="*/ 1181077 w 2009005"/>
              <a:gd name="connsiteY139" fmla="*/ 914376 h 976997"/>
              <a:gd name="connsiteX140" fmla="*/ 1192883 w 2009005"/>
              <a:gd name="connsiteY140" fmla="*/ 905651 h 976997"/>
              <a:gd name="connsiteX141" fmla="*/ 1326337 w 2009005"/>
              <a:gd name="connsiteY141" fmla="*/ 866128 h 976997"/>
              <a:gd name="connsiteX142" fmla="*/ 1373559 w 2009005"/>
              <a:gd name="connsiteY142" fmla="*/ 907191 h 976997"/>
              <a:gd name="connsiteX143" fmla="*/ 1367913 w 2009005"/>
              <a:gd name="connsiteY143" fmla="*/ 921563 h 976997"/>
              <a:gd name="connsiteX144" fmla="*/ 1353541 w 2009005"/>
              <a:gd name="connsiteY144" fmla="*/ 915917 h 976997"/>
              <a:gd name="connsiteX145" fmla="*/ 1320691 w 2009005"/>
              <a:gd name="connsiteY145" fmla="*/ 887172 h 976997"/>
              <a:gd name="connsiteX146" fmla="*/ 1247804 w 2009005"/>
              <a:gd name="connsiteY146" fmla="*/ 898978 h 976997"/>
              <a:gd name="connsiteX147" fmla="*/ 1247804 w 2009005"/>
              <a:gd name="connsiteY147" fmla="*/ 901544 h 976997"/>
              <a:gd name="connsiteX148" fmla="*/ 1296566 w 2009005"/>
              <a:gd name="connsiteY148" fmla="*/ 945174 h 976997"/>
              <a:gd name="connsiteX149" fmla="*/ 1383825 w 2009005"/>
              <a:gd name="connsiteY149" fmla="*/ 953899 h 976997"/>
              <a:gd name="connsiteX150" fmla="*/ 1479809 w 2009005"/>
              <a:gd name="connsiteY150" fmla="*/ 878447 h 976997"/>
              <a:gd name="connsiteX151" fmla="*/ 1468517 w 2009005"/>
              <a:gd name="connsiteY151" fmla="*/ 873827 h 976997"/>
              <a:gd name="connsiteX152" fmla="*/ 1395117 w 2009005"/>
              <a:gd name="connsiteY152" fmla="*/ 794781 h 976997"/>
              <a:gd name="connsiteX153" fmla="*/ 1402303 w 2009005"/>
              <a:gd name="connsiteY153" fmla="*/ 708036 h 976997"/>
              <a:gd name="connsiteX154" fmla="*/ 1459791 w 2009005"/>
              <a:gd name="connsiteY154" fmla="*/ 666973 h 976997"/>
              <a:gd name="connsiteX155" fmla="*/ 1517279 w 2009005"/>
              <a:gd name="connsiteY155" fmla="*/ 688531 h 976997"/>
              <a:gd name="connsiteX156" fmla="*/ 1515739 w 2009005"/>
              <a:gd name="connsiteY156" fmla="*/ 703930 h 976997"/>
              <a:gd name="connsiteX157" fmla="*/ 1500340 w 2009005"/>
              <a:gd name="connsiteY157" fmla="*/ 702390 h 976997"/>
              <a:gd name="connsiteX158" fmla="*/ 1461844 w 2009005"/>
              <a:gd name="connsiteY158" fmla="*/ 688531 h 976997"/>
              <a:gd name="connsiteX159" fmla="*/ 1421295 w 2009005"/>
              <a:gd name="connsiteY159" fmla="*/ 717789 h 976997"/>
              <a:gd name="connsiteX160" fmla="*/ 1415648 w 2009005"/>
              <a:gd name="connsiteY160" fmla="*/ 787595 h 976997"/>
              <a:gd name="connsiteX161" fmla="*/ 1477756 w 2009005"/>
              <a:gd name="connsiteY161" fmla="*/ 854322 h 976997"/>
              <a:gd name="connsiteX162" fmla="*/ 1628148 w 2009005"/>
              <a:gd name="connsiteY162" fmla="*/ 849190 h 976997"/>
              <a:gd name="connsiteX163" fmla="*/ 1705141 w 2009005"/>
              <a:gd name="connsiteY163" fmla="*/ 784516 h 976997"/>
              <a:gd name="connsiteX164" fmla="*/ 1753390 w 2009005"/>
              <a:gd name="connsiteY164" fmla="*/ 737807 h 976997"/>
              <a:gd name="connsiteX165" fmla="*/ 1833975 w 2009005"/>
              <a:gd name="connsiteY165" fmla="*/ 702903 h 976997"/>
              <a:gd name="connsiteX166" fmla="*/ 1917641 w 2009005"/>
              <a:gd name="connsiteY166" fmla="*/ 735754 h 976997"/>
              <a:gd name="connsiteX167" fmla="*/ 1990527 w 2009005"/>
              <a:gd name="connsiteY167" fmla="*/ 764498 h 976997"/>
              <a:gd name="connsiteX168" fmla="*/ 2009005 w 2009005"/>
              <a:gd name="connsiteY168" fmla="*/ 760391 h 9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09005" h="976997">
                <a:moveTo>
                  <a:pt x="2009005" y="760391"/>
                </a:moveTo>
                <a:cubicBezTo>
                  <a:pt x="1980261" y="748586"/>
                  <a:pt x="1964350" y="729594"/>
                  <a:pt x="1954084" y="714196"/>
                </a:cubicBezTo>
                <a:cubicBezTo>
                  <a:pt x="1946898" y="703930"/>
                  <a:pt x="1942278" y="693151"/>
                  <a:pt x="1938172" y="682372"/>
                </a:cubicBezTo>
                <a:cubicBezTo>
                  <a:pt x="1929959" y="662354"/>
                  <a:pt x="1922774" y="645416"/>
                  <a:pt x="1902755" y="637716"/>
                </a:cubicBezTo>
                <a:cubicBezTo>
                  <a:pt x="1865799" y="622831"/>
                  <a:pt x="1818577" y="636176"/>
                  <a:pt x="1786753" y="644902"/>
                </a:cubicBezTo>
                <a:cubicBezTo>
                  <a:pt x="1735938" y="658761"/>
                  <a:pt x="1694875" y="652602"/>
                  <a:pt x="1668698" y="626424"/>
                </a:cubicBezTo>
                <a:cubicBezTo>
                  <a:pt x="1664591" y="631557"/>
                  <a:pt x="1660485" y="636176"/>
                  <a:pt x="1656892" y="640796"/>
                </a:cubicBezTo>
                <a:cubicBezTo>
                  <a:pt x="1641493" y="658761"/>
                  <a:pt x="1626608" y="675699"/>
                  <a:pt x="1624555" y="698284"/>
                </a:cubicBezTo>
                <a:cubicBezTo>
                  <a:pt x="1624042" y="701877"/>
                  <a:pt x="1625069" y="704956"/>
                  <a:pt x="1627121" y="706496"/>
                </a:cubicBezTo>
                <a:cubicBezTo>
                  <a:pt x="1632254" y="710089"/>
                  <a:pt x="1633281" y="716762"/>
                  <a:pt x="1630201" y="721895"/>
                </a:cubicBezTo>
                <a:cubicBezTo>
                  <a:pt x="1628148" y="724975"/>
                  <a:pt x="1624555" y="726514"/>
                  <a:pt x="1620962" y="726514"/>
                </a:cubicBezTo>
                <a:cubicBezTo>
                  <a:pt x="1618909" y="726514"/>
                  <a:pt x="1616856" y="726001"/>
                  <a:pt x="1614803" y="724461"/>
                </a:cubicBezTo>
                <a:cubicBezTo>
                  <a:pt x="1606077" y="718815"/>
                  <a:pt x="1601971" y="708036"/>
                  <a:pt x="1602997" y="696231"/>
                </a:cubicBezTo>
                <a:cubicBezTo>
                  <a:pt x="1606077" y="666973"/>
                  <a:pt x="1623528" y="646442"/>
                  <a:pt x="1640467" y="626937"/>
                </a:cubicBezTo>
                <a:cubicBezTo>
                  <a:pt x="1653299" y="612052"/>
                  <a:pt x="1665105" y="598193"/>
                  <a:pt x="1670751" y="580742"/>
                </a:cubicBezTo>
                <a:cubicBezTo>
                  <a:pt x="1678450" y="556104"/>
                  <a:pt x="1672290" y="528900"/>
                  <a:pt x="1653299" y="505289"/>
                </a:cubicBezTo>
                <a:cubicBezTo>
                  <a:pt x="1617369" y="460633"/>
                  <a:pt x="1542943" y="434456"/>
                  <a:pt x="1489048" y="466792"/>
                </a:cubicBezTo>
                <a:cubicBezTo>
                  <a:pt x="1477242" y="473978"/>
                  <a:pt x="1460817" y="486811"/>
                  <a:pt x="1452605" y="500156"/>
                </a:cubicBezTo>
                <a:cubicBezTo>
                  <a:pt x="1433613" y="541219"/>
                  <a:pt x="1400250" y="563290"/>
                  <a:pt x="1355081" y="565343"/>
                </a:cubicBezTo>
                <a:cubicBezTo>
                  <a:pt x="1350974" y="565343"/>
                  <a:pt x="1346868" y="564830"/>
                  <a:pt x="1342762" y="564317"/>
                </a:cubicBezTo>
                <a:cubicBezTo>
                  <a:pt x="1338656" y="563803"/>
                  <a:pt x="1330443" y="562777"/>
                  <a:pt x="1327877" y="564317"/>
                </a:cubicBezTo>
                <a:cubicBezTo>
                  <a:pt x="1327877" y="564317"/>
                  <a:pt x="1327877" y="565343"/>
                  <a:pt x="1327877" y="566370"/>
                </a:cubicBezTo>
                <a:cubicBezTo>
                  <a:pt x="1327877" y="574069"/>
                  <a:pt x="1328390" y="581768"/>
                  <a:pt x="1328903" y="589467"/>
                </a:cubicBezTo>
                <a:cubicBezTo>
                  <a:pt x="1330956" y="615132"/>
                  <a:pt x="1333010" y="641309"/>
                  <a:pt x="1317611" y="667487"/>
                </a:cubicBezTo>
                <a:cubicBezTo>
                  <a:pt x="1276548" y="737807"/>
                  <a:pt x="1189290" y="766037"/>
                  <a:pt x="1126669" y="768604"/>
                </a:cubicBezTo>
                <a:cubicBezTo>
                  <a:pt x="1123589" y="768604"/>
                  <a:pt x="1120510" y="768604"/>
                  <a:pt x="1117430" y="768604"/>
                </a:cubicBezTo>
                <a:cubicBezTo>
                  <a:pt x="1041464" y="768604"/>
                  <a:pt x="947019" y="730108"/>
                  <a:pt x="906983" y="653115"/>
                </a:cubicBezTo>
                <a:cubicBezTo>
                  <a:pt x="904417" y="647982"/>
                  <a:pt x="906470" y="641309"/>
                  <a:pt x="911603" y="638229"/>
                </a:cubicBezTo>
                <a:cubicBezTo>
                  <a:pt x="916736" y="635663"/>
                  <a:pt x="923408" y="637716"/>
                  <a:pt x="926488" y="642849"/>
                </a:cubicBezTo>
                <a:cubicBezTo>
                  <a:pt x="963958" y="714709"/>
                  <a:pt x="1054809" y="749099"/>
                  <a:pt x="1125642" y="746019"/>
                </a:cubicBezTo>
                <a:cubicBezTo>
                  <a:pt x="1182617" y="743453"/>
                  <a:pt x="1261663" y="718815"/>
                  <a:pt x="1298106" y="655681"/>
                </a:cubicBezTo>
                <a:cubicBezTo>
                  <a:pt x="1309912" y="635150"/>
                  <a:pt x="1308372" y="614619"/>
                  <a:pt x="1306832" y="590494"/>
                </a:cubicBezTo>
                <a:cubicBezTo>
                  <a:pt x="1306319" y="582795"/>
                  <a:pt x="1305805" y="574582"/>
                  <a:pt x="1305292" y="566370"/>
                </a:cubicBezTo>
                <a:cubicBezTo>
                  <a:pt x="1305292" y="558157"/>
                  <a:pt x="1307345" y="551998"/>
                  <a:pt x="1312478" y="547378"/>
                </a:cubicBezTo>
                <a:cubicBezTo>
                  <a:pt x="1321204" y="539679"/>
                  <a:pt x="1334036" y="540705"/>
                  <a:pt x="1344302" y="542245"/>
                </a:cubicBezTo>
                <a:cubicBezTo>
                  <a:pt x="1347895" y="542759"/>
                  <a:pt x="1350974" y="542759"/>
                  <a:pt x="1353541" y="542759"/>
                </a:cubicBezTo>
                <a:cubicBezTo>
                  <a:pt x="1389471" y="541219"/>
                  <a:pt x="1415135" y="524794"/>
                  <a:pt x="1430534" y="492970"/>
                </a:cubicBezTo>
                <a:cubicBezTo>
                  <a:pt x="1430534" y="492457"/>
                  <a:pt x="1431047" y="491430"/>
                  <a:pt x="1431560" y="490917"/>
                </a:cubicBezTo>
                <a:cubicBezTo>
                  <a:pt x="1432073" y="490404"/>
                  <a:pt x="1432587" y="489377"/>
                  <a:pt x="1432587" y="488864"/>
                </a:cubicBezTo>
                <a:cubicBezTo>
                  <a:pt x="1432587" y="488864"/>
                  <a:pt x="1432587" y="488350"/>
                  <a:pt x="1432587" y="488350"/>
                </a:cubicBezTo>
                <a:cubicBezTo>
                  <a:pt x="1460304" y="424703"/>
                  <a:pt x="1440286" y="329232"/>
                  <a:pt x="1403843" y="286116"/>
                </a:cubicBezTo>
                <a:cubicBezTo>
                  <a:pt x="1369966" y="246593"/>
                  <a:pt x="1299133" y="216310"/>
                  <a:pt x="1247291" y="234788"/>
                </a:cubicBezTo>
                <a:cubicBezTo>
                  <a:pt x="1227786" y="241461"/>
                  <a:pt x="1211874" y="228628"/>
                  <a:pt x="1199042" y="217849"/>
                </a:cubicBezTo>
                <a:cubicBezTo>
                  <a:pt x="1195449" y="214770"/>
                  <a:pt x="1191856" y="211690"/>
                  <a:pt x="1188263" y="209637"/>
                </a:cubicBezTo>
                <a:cubicBezTo>
                  <a:pt x="1164139" y="193725"/>
                  <a:pt x="1127183" y="189105"/>
                  <a:pt x="1093306" y="197831"/>
                </a:cubicBezTo>
                <a:cubicBezTo>
                  <a:pt x="1067641" y="204504"/>
                  <a:pt x="1032738" y="221442"/>
                  <a:pt x="1010667" y="264045"/>
                </a:cubicBezTo>
                <a:cubicBezTo>
                  <a:pt x="1032738" y="304595"/>
                  <a:pt x="1029145" y="354896"/>
                  <a:pt x="1017339" y="392366"/>
                </a:cubicBezTo>
                <a:cubicBezTo>
                  <a:pt x="1017339" y="393393"/>
                  <a:pt x="1017339" y="394419"/>
                  <a:pt x="1017339" y="395446"/>
                </a:cubicBezTo>
                <a:cubicBezTo>
                  <a:pt x="1012720" y="441128"/>
                  <a:pt x="1051216" y="493997"/>
                  <a:pt x="1099978" y="508369"/>
                </a:cubicBezTo>
                <a:cubicBezTo>
                  <a:pt x="1148740" y="522740"/>
                  <a:pt x="1216494" y="505802"/>
                  <a:pt x="1235999" y="457553"/>
                </a:cubicBezTo>
                <a:cubicBezTo>
                  <a:pt x="1243185" y="439075"/>
                  <a:pt x="1243185" y="419570"/>
                  <a:pt x="1234972" y="401092"/>
                </a:cubicBezTo>
                <a:cubicBezTo>
                  <a:pt x="1224193" y="376454"/>
                  <a:pt x="1201095" y="355923"/>
                  <a:pt x="1173378" y="345144"/>
                </a:cubicBezTo>
                <a:cubicBezTo>
                  <a:pt x="1159519" y="340011"/>
                  <a:pt x="1131289" y="334365"/>
                  <a:pt x="1115377" y="342578"/>
                </a:cubicBezTo>
                <a:cubicBezTo>
                  <a:pt x="1110244" y="345144"/>
                  <a:pt x="1107677" y="348737"/>
                  <a:pt x="1106138" y="353870"/>
                </a:cubicBezTo>
                <a:cubicBezTo>
                  <a:pt x="1105111" y="358489"/>
                  <a:pt x="1105625" y="362596"/>
                  <a:pt x="1108191" y="366702"/>
                </a:cubicBezTo>
                <a:cubicBezTo>
                  <a:pt x="1112810" y="373888"/>
                  <a:pt x="1123076" y="380561"/>
                  <a:pt x="1135395" y="383127"/>
                </a:cubicBezTo>
                <a:cubicBezTo>
                  <a:pt x="1141554" y="384667"/>
                  <a:pt x="1145147" y="390313"/>
                  <a:pt x="1143607" y="396473"/>
                </a:cubicBezTo>
                <a:cubicBezTo>
                  <a:pt x="1142068" y="402119"/>
                  <a:pt x="1136422" y="406225"/>
                  <a:pt x="1130262" y="404685"/>
                </a:cubicBezTo>
                <a:cubicBezTo>
                  <a:pt x="1116403" y="401605"/>
                  <a:pt x="1098438" y="392880"/>
                  <a:pt x="1089199" y="377994"/>
                </a:cubicBezTo>
                <a:cubicBezTo>
                  <a:pt x="1083553" y="368755"/>
                  <a:pt x="1082013" y="359003"/>
                  <a:pt x="1084580" y="348224"/>
                </a:cubicBezTo>
                <a:cubicBezTo>
                  <a:pt x="1087660" y="336932"/>
                  <a:pt x="1094332" y="328206"/>
                  <a:pt x="1105111" y="322559"/>
                </a:cubicBezTo>
                <a:cubicBezTo>
                  <a:pt x="1129235" y="310241"/>
                  <a:pt x="1165165" y="318453"/>
                  <a:pt x="1181077" y="324613"/>
                </a:cubicBezTo>
                <a:cubicBezTo>
                  <a:pt x="1214441" y="337445"/>
                  <a:pt x="1242158" y="362596"/>
                  <a:pt x="1254990" y="392366"/>
                </a:cubicBezTo>
                <a:cubicBezTo>
                  <a:pt x="1265256" y="416491"/>
                  <a:pt x="1265769" y="441642"/>
                  <a:pt x="1256017" y="465766"/>
                </a:cubicBezTo>
                <a:cubicBezTo>
                  <a:pt x="1237539" y="511962"/>
                  <a:pt x="1185697" y="535573"/>
                  <a:pt x="1135908" y="535573"/>
                </a:cubicBezTo>
                <a:cubicBezTo>
                  <a:pt x="1121536" y="535573"/>
                  <a:pt x="1107164" y="533519"/>
                  <a:pt x="1093819" y="529413"/>
                </a:cubicBezTo>
                <a:cubicBezTo>
                  <a:pt x="1048137" y="516068"/>
                  <a:pt x="1011180" y="475518"/>
                  <a:pt x="999375" y="432402"/>
                </a:cubicBezTo>
                <a:cubicBezTo>
                  <a:pt x="969604" y="482704"/>
                  <a:pt x="915709" y="523767"/>
                  <a:pt x="854628" y="542245"/>
                </a:cubicBezTo>
                <a:cubicBezTo>
                  <a:pt x="805866" y="557131"/>
                  <a:pt x="715528" y="559697"/>
                  <a:pt x="680111" y="503749"/>
                </a:cubicBezTo>
                <a:cubicBezTo>
                  <a:pt x="672926" y="492457"/>
                  <a:pt x="671899" y="481165"/>
                  <a:pt x="670872" y="470386"/>
                </a:cubicBezTo>
                <a:cubicBezTo>
                  <a:pt x="670359" y="463200"/>
                  <a:pt x="669333" y="456013"/>
                  <a:pt x="666766" y="450881"/>
                </a:cubicBezTo>
                <a:cubicBezTo>
                  <a:pt x="663686" y="444721"/>
                  <a:pt x="661633" y="444208"/>
                  <a:pt x="651368" y="443181"/>
                </a:cubicBezTo>
                <a:cubicBezTo>
                  <a:pt x="649314" y="443181"/>
                  <a:pt x="646748" y="442668"/>
                  <a:pt x="644695" y="442668"/>
                </a:cubicBezTo>
                <a:cubicBezTo>
                  <a:pt x="611845" y="438048"/>
                  <a:pt x="585667" y="418030"/>
                  <a:pt x="572835" y="387233"/>
                </a:cubicBezTo>
                <a:cubicBezTo>
                  <a:pt x="557950" y="351817"/>
                  <a:pt x="563083" y="309727"/>
                  <a:pt x="586180" y="278930"/>
                </a:cubicBezTo>
                <a:cubicBezTo>
                  <a:pt x="610305" y="246593"/>
                  <a:pt x="651881" y="229142"/>
                  <a:pt x="697563" y="231195"/>
                </a:cubicBezTo>
                <a:cubicBezTo>
                  <a:pt x="741706" y="233248"/>
                  <a:pt x="779689" y="254806"/>
                  <a:pt x="799707" y="287656"/>
                </a:cubicBezTo>
                <a:cubicBezTo>
                  <a:pt x="802787" y="292789"/>
                  <a:pt x="801247" y="299462"/>
                  <a:pt x="796114" y="302541"/>
                </a:cubicBezTo>
                <a:cubicBezTo>
                  <a:pt x="790981" y="305621"/>
                  <a:pt x="784308" y="304081"/>
                  <a:pt x="781229" y="298948"/>
                </a:cubicBezTo>
                <a:cubicBezTo>
                  <a:pt x="764803" y="272258"/>
                  <a:pt x="733493" y="254806"/>
                  <a:pt x="696537" y="252753"/>
                </a:cubicBezTo>
                <a:cubicBezTo>
                  <a:pt x="659067" y="250700"/>
                  <a:pt x="623137" y="265585"/>
                  <a:pt x="604145" y="291762"/>
                </a:cubicBezTo>
                <a:cubicBezTo>
                  <a:pt x="585667" y="315887"/>
                  <a:pt x="581561" y="350277"/>
                  <a:pt x="593367" y="378508"/>
                </a:cubicBezTo>
                <a:cubicBezTo>
                  <a:pt x="603119" y="402119"/>
                  <a:pt x="622624" y="417517"/>
                  <a:pt x="647775" y="420597"/>
                </a:cubicBezTo>
                <a:cubicBezTo>
                  <a:pt x="649828" y="421110"/>
                  <a:pt x="651881" y="421110"/>
                  <a:pt x="653934" y="421110"/>
                </a:cubicBezTo>
                <a:cubicBezTo>
                  <a:pt x="665226" y="422137"/>
                  <a:pt x="678572" y="423677"/>
                  <a:pt x="686784" y="441128"/>
                </a:cubicBezTo>
                <a:cubicBezTo>
                  <a:pt x="690891" y="450367"/>
                  <a:pt x="691917" y="459093"/>
                  <a:pt x="692944" y="467819"/>
                </a:cubicBezTo>
                <a:cubicBezTo>
                  <a:pt x="693970" y="477058"/>
                  <a:pt x="694483" y="484757"/>
                  <a:pt x="699103" y="491430"/>
                </a:cubicBezTo>
                <a:cubicBezTo>
                  <a:pt x="726307" y="534546"/>
                  <a:pt x="803300" y="534546"/>
                  <a:pt x="848982" y="520687"/>
                </a:cubicBezTo>
                <a:cubicBezTo>
                  <a:pt x="917249" y="500156"/>
                  <a:pt x="974737" y="449341"/>
                  <a:pt x="995781" y="390826"/>
                </a:cubicBezTo>
                <a:cubicBezTo>
                  <a:pt x="1007587" y="357463"/>
                  <a:pt x="1012720" y="305108"/>
                  <a:pt x="988596" y="268151"/>
                </a:cubicBezTo>
                <a:cubicBezTo>
                  <a:pt x="972170" y="242487"/>
                  <a:pt x="937780" y="201424"/>
                  <a:pt x="895691" y="211177"/>
                </a:cubicBezTo>
                <a:cubicBezTo>
                  <a:pt x="895691" y="211177"/>
                  <a:pt x="895691" y="211177"/>
                  <a:pt x="895691" y="211177"/>
                </a:cubicBezTo>
                <a:cubicBezTo>
                  <a:pt x="890045" y="212717"/>
                  <a:pt x="883885" y="208610"/>
                  <a:pt x="882346" y="202964"/>
                </a:cubicBezTo>
                <a:cubicBezTo>
                  <a:pt x="881832" y="199884"/>
                  <a:pt x="882346" y="196805"/>
                  <a:pt x="883885" y="194238"/>
                </a:cubicBezTo>
                <a:cubicBezTo>
                  <a:pt x="884912" y="183973"/>
                  <a:pt x="878239" y="143423"/>
                  <a:pt x="876186" y="136237"/>
                </a:cubicBezTo>
                <a:cubicBezTo>
                  <a:pt x="851549" y="54625"/>
                  <a:pt x="760697" y="13562"/>
                  <a:pt x="684218" y="2270"/>
                </a:cubicBezTo>
                <a:cubicBezTo>
                  <a:pt x="596959" y="-10049"/>
                  <a:pt x="504055" y="28447"/>
                  <a:pt x="446567" y="101334"/>
                </a:cubicBezTo>
                <a:cubicBezTo>
                  <a:pt x="439381" y="110573"/>
                  <a:pt x="432708" y="120325"/>
                  <a:pt x="427062" y="130078"/>
                </a:cubicBezTo>
                <a:cubicBezTo>
                  <a:pt x="408071" y="162415"/>
                  <a:pt x="397292" y="197831"/>
                  <a:pt x="396778" y="232222"/>
                </a:cubicBezTo>
                <a:cubicBezTo>
                  <a:pt x="395752" y="264558"/>
                  <a:pt x="406018" y="288169"/>
                  <a:pt x="417310" y="315887"/>
                </a:cubicBezTo>
                <a:cubicBezTo>
                  <a:pt x="419876" y="321533"/>
                  <a:pt x="421929" y="327179"/>
                  <a:pt x="424496" y="333338"/>
                </a:cubicBezTo>
                <a:cubicBezTo>
                  <a:pt x="426036" y="336418"/>
                  <a:pt x="427062" y="338985"/>
                  <a:pt x="428089" y="342064"/>
                </a:cubicBezTo>
                <a:cubicBezTo>
                  <a:pt x="429629" y="347711"/>
                  <a:pt x="427062" y="353870"/>
                  <a:pt x="421416" y="355923"/>
                </a:cubicBezTo>
                <a:cubicBezTo>
                  <a:pt x="415770" y="357976"/>
                  <a:pt x="409610" y="354896"/>
                  <a:pt x="407557" y="349250"/>
                </a:cubicBezTo>
                <a:cubicBezTo>
                  <a:pt x="406531" y="346684"/>
                  <a:pt x="405504" y="344117"/>
                  <a:pt x="404478" y="342064"/>
                </a:cubicBezTo>
                <a:cubicBezTo>
                  <a:pt x="397805" y="327692"/>
                  <a:pt x="384460" y="316400"/>
                  <a:pt x="365468" y="308701"/>
                </a:cubicBezTo>
                <a:cubicBezTo>
                  <a:pt x="321839" y="291249"/>
                  <a:pt x="259732" y="298435"/>
                  <a:pt x="228934" y="315374"/>
                </a:cubicBezTo>
                <a:cubicBezTo>
                  <a:pt x="174526" y="345657"/>
                  <a:pt x="131924" y="408791"/>
                  <a:pt x="128331" y="465766"/>
                </a:cubicBezTo>
                <a:cubicBezTo>
                  <a:pt x="126791" y="487837"/>
                  <a:pt x="135003" y="499643"/>
                  <a:pt x="146295" y="516068"/>
                </a:cubicBezTo>
                <a:cubicBezTo>
                  <a:pt x="150915" y="522740"/>
                  <a:pt x="155535" y="529413"/>
                  <a:pt x="160154" y="537626"/>
                </a:cubicBezTo>
                <a:cubicBezTo>
                  <a:pt x="160154" y="537626"/>
                  <a:pt x="160154" y="537626"/>
                  <a:pt x="160154" y="537626"/>
                </a:cubicBezTo>
                <a:cubicBezTo>
                  <a:pt x="163234" y="542759"/>
                  <a:pt x="161181" y="549431"/>
                  <a:pt x="156048" y="552511"/>
                </a:cubicBezTo>
                <a:cubicBezTo>
                  <a:pt x="151942" y="554564"/>
                  <a:pt x="147835" y="554051"/>
                  <a:pt x="144243" y="551998"/>
                </a:cubicBezTo>
                <a:cubicBezTo>
                  <a:pt x="135517" y="551998"/>
                  <a:pt x="108826" y="562263"/>
                  <a:pt x="103693" y="565343"/>
                </a:cubicBezTo>
                <a:cubicBezTo>
                  <a:pt x="44152" y="601786"/>
                  <a:pt x="523" y="672620"/>
                  <a:pt x="9" y="734214"/>
                </a:cubicBezTo>
                <a:cubicBezTo>
                  <a:pt x="-504" y="777330"/>
                  <a:pt x="20028" y="813260"/>
                  <a:pt x="59037" y="837384"/>
                </a:cubicBezTo>
                <a:cubicBezTo>
                  <a:pt x="94454" y="859455"/>
                  <a:pt x="137056" y="871774"/>
                  <a:pt x="177606" y="870747"/>
                </a:cubicBezTo>
                <a:cubicBezTo>
                  <a:pt x="195571" y="870234"/>
                  <a:pt x="212509" y="866641"/>
                  <a:pt x="230987" y="862535"/>
                </a:cubicBezTo>
                <a:cubicBezTo>
                  <a:pt x="255625" y="857402"/>
                  <a:pt x="281289" y="851756"/>
                  <a:pt x="307980" y="855349"/>
                </a:cubicBezTo>
                <a:cubicBezTo>
                  <a:pt x="348530" y="860482"/>
                  <a:pt x="386513" y="876394"/>
                  <a:pt x="422956" y="891279"/>
                </a:cubicBezTo>
                <a:cubicBezTo>
                  <a:pt x="457859" y="905651"/>
                  <a:pt x="493276" y="920536"/>
                  <a:pt x="530746" y="925669"/>
                </a:cubicBezTo>
                <a:cubicBezTo>
                  <a:pt x="552817" y="928749"/>
                  <a:pt x="628270" y="935935"/>
                  <a:pt x="673439" y="895385"/>
                </a:cubicBezTo>
                <a:cubicBezTo>
                  <a:pt x="737086" y="837897"/>
                  <a:pt x="747865" y="735754"/>
                  <a:pt x="697050" y="671593"/>
                </a:cubicBezTo>
                <a:cubicBezTo>
                  <a:pt x="662660" y="628990"/>
                  <a:pt x="609278" y="599220"/>
                  <a:pt x="553844" y="592547"/>
                </a:cubicBezTo>
                <a:cubicBezTo>
                  <a:pt x="511754" y="587414"/>
                  <a:pt x="470691" y="598193"/>
                  <a:pt x="444001" y="620265"/>
                </a:cubicBezTo>
                <a:cubicBezTo>
                  <a:pt x="410637" y="647982"/>
                  <a:pt x="404478" y="695717"/>
                  <a:pt x="430142" y="726514"/>
                </a:cubicBezTo>
                <a:cubicBezTo>
                  <a:pt x="437841" y="736267"/>
                  <a:pt x="448620" y="743453"/>
                  <a:pt x="459399" y="747046"/>
                </a:cubicBezTo>
                <a:cubicBezTo>
                  <a:pt x="481984" y="754232"/>
                  <a:pt x="508161" y="747046"/>
                  <a:pt x="529719" y="741400"/>
                </a:cubicBezTo>
                <a:cubicBezTo>
                  <a:pt x="535365" y="739860"/>
                  <a:pt x="541525" y="743453"/>
                  <a:pt x="543064" y="749099"/>
                </a:cubicBezTo>
                <a:cubicBezTo>
                  <a:pt x="544605" y="754745"/>
                  <a:pt x="541011" y="760905"/>
                  <a:pt x="535365" y="762444"/>
                </a:cubicBezTo>
                <a:cubicBezTo>
                  <a:pt x="511241" y="769117"/>
                  <a:pt x="481470" y="776816"/>
                  <a:pt x="452726" y="768090"/>
                </a:cubicBezTo>
                <a:cubicBezTo>
                  <a:pt x="437328" y="763471"/>
                  <a:pt x="423983" y="753718"/>
                  <a:pt x="413203" y="740886"/>
                </a:cubicBezTo>
                <a:cubicBezTo>
                  <a:pt x="379840" y="700337"/>
                  <a:pt x="387539" y="639256"/>
                  <a:pt x="430142" y="603840"/>
                </a:cubicBezTo>
                <a:cubicBezTo>
                  <a:pt x="461452" y="577662"/>
                  <a:pt x="508675" y="565343"/>
                  <a:pt x="556923" y="570989"/>
                </a:cubicBezTo>
                <a:cubicBezTo>
                  <a:pt x="618004" y="578175"/>
                  <a:pt x="677032" y="610512"/>
                  <a:pt x="715015" y="657734"/>
                </a:cubicBezTo>
                <a:cubicBezTo>
                  <a:pt x="757104" y="710089"/>
                  <a:pt x="763264" y="782463"/>
                  <a:pt x="737086" y="843543"/>
                </a:cubicBezTo>
                <a:cubicBezTo>
                  <a:pt x="785335" y="830198"/>
                  <a:pt x="846416" y="853809"/>
                  <a:pt x="875160" y="882553"/>
                </a:cubicBezTo>
                <a:cubicBezTo>
                  <a:pt x="921355" y="929775"/>
                  <a:pt x="973197" y="975457"/>
                  <a:pt x="1046597" y="976997"/>
                </a:cubicBezTo>
                <a:cubicBezTo>
                  <a:pt x="1047110" y="976997"/>
                  <a:pt x="1048137" y="976997"/>
                  <a:pt x="1048650" y="976997"/>
                </a:cubicBezTo>
                <a:cubicBezTo>
                  <a:pt x="1099465" y="976997"/>
                  <a:pt x="1141041" y="945174"/>
                  <a:pt x="1181077" y="914376"/>
                </a:cubicBezTo>
                <a:cubicBezTo>
                  <a:pt x="1185184" y="911297"/>
                  <a:pt x="1188777" y="908217"/>
                  <a:pt x="1192883" y="905651"/>
                </a:cubicBezTo>
                <a:cubicBezTo>
                  <a:pt x="1220087" y="885120"/>
                  <a:pt x="1278601" y="853809"/>
                  <a:pt x="1326337" y="866128"/>
                </a:cubicBezTo>
                <a:cubicBezTo>
                  <a:pt x="1347895" y="871774"/>
                  <a:pt x="1363807" y="885633"/>
                  <a:pt x="1373559" y="907191"/>
                </a:cubicBezTo>
                <a:cubicBezTo>
                  <a:pt x="1376126" y="912837"/>
                  <a:pt x="1373559" y="918996"/>
                  <a:pt x="1367913" y="921563"/>
                </a:cubicBezTo>
                <a:cubicBezTo>
                  <a:pt x="1362267" y="924129"/>
                  <a:pt x="1356107" y="921563"/>
                  <a:pt x="1353541" y="915917"/>
                </a:cubicBezTo>
                <a:cubicBezTo>
                  <a:pt x="1346868" y="900518"/>
                  <a:pt x="1336089" y="891279"/>
                  <a:pt x="1320691" y="887172"/>
                </a:cubicBezTo>
                <a:cubicBezTo>
                  <a:pt x="1300159" y="882040"/>
                  <a:pt x="1272955" y="887686"/>
                  <a:pt x="1247804" y="898978"/>
                </a:cubicBezTo>
                <a:cubicBezTo>
                  <a:pt x="1247804" y="900005"/>
                  <a:pt x="1247804" y="900518"/>
                  <a:pt x="1247804" y="901544"/>
                </a:cubicBezTo>
                <a:cubicBezTo>
                  <a:pt x="1245238" y="914890"/>
                  <a:pt x="1275522" y="936961"/>
                  <a:pt x="1296566" y="945174"/>
                </a:cubicBezTo>
                <a:cubicBezTo>
                  <a:pt x="1321204" y="954926"/>
                  <a:pt x="1352001" y="958006"/>
                  <a:pt x="1383825" y="953899"/>
                </a:cubicBezTo>
                <a:cubicBezTo>
                  <a:pt x="1425914" y="948253"/>
                  <a:pt x="1472623" y="925669"/>
                  <a:pt x="1479809" y="878447"/>
                </a:cubicBezTo>
                <a:cubicBezTo>
                  <a:pt x="1476216" y="876907"/>
                  <a:pt x="1472109" y="875367"/>
                  <a:pt x="1468517" y="873827"/>
                </a:cubicBezTo>
                <a:cubicBezTo>
                  <a:pt x="1433100" y="856889"/>
                  <a:pt x="1406409" y="828145"/>
                  <a:pt x="1395117" y="794781"/>
                </a:cubicBezTo>
                <a:cubicBezTo>
                  <a:pt x="1385365" y="766037"/>
                  <a:pt x="1387931" y="735754"/>
                  <a:pt x="1402303" y="708036"/>
                </a:cubicBezTo>
                <a:cubicBezTo>
                  <a:pt x="1414108" y="684425"/>
                  <a:pt x="1435153" y="669540"/>
                  <a:pt x="1459791" y="666973"/>
                </a:cubicBezTo>
                <a:cubicBezTo>
                  <a:pt x="1482375" y="664407"/>
                  <a:pt x="1504447" y="672620"/>
                  <a:pt x="1517279" y="688531"/>
                </a:cubicBezTo>
                <a:cubicBezTo>
                  <a:pt x="1520872" y="693151"/>
                  <a:pt x="1520358" y="700337"/>
                  <a:pt x="1515739" y="703930"/>
                </a:cubicBezTo>
                <a:cubicBezTo>
                  <a:pt x="1511119" y="707523"/>
                  <a:pt x="1503933" y="707010"/>
                  <a:pt x="1500340" y="702390"/>
                </a:cubicBezTo>
                <a:cubicBezTo>
                  <a:pt x="1492128" y="692638"/>
                  <a:pt x="1477242" y="686992"/>
                  <a:pt x="1461844" y="688531"/>
                </a:cubicBezTo>
                <a:cubicBezTo>
                  <a:pt x="1451578" y="689558"/>
                  <a:pt x="1433100" y="694691"/>
                  <a:pt x="1421295" y="717789"/>
                </a:cubicBezTo>
                <a:cubicBezTo>
                  <a:pt x="1409489" y="740373"/>
                  <a:pt x="1407949" y="764498"/>
                  <a:pt x="1415648" y="787595"/>
                </a:cubicBezTo>
                <a:cubicBezTo>
                  <a:pt x="1424888" y="815313"/>
                  <a:pt x="1447472" y="839950"/>
                  <a:pt x="1477756" y="854322"/>
                </a:cubicBezTo>
                <a:cubicBezTo>
                  <a:pt x="1522412" y="875880"/>
                  <a:pt x="1577333" y="873827"/>
                  <a:pt x="1628148" y="849190"/>
                </a:cubicBezTo>
                <a:cubicBezTo>
                  <a:pt x="1657919" y="834817"/>
                  <a:pt x="1681016" y="810180"/>
                  <a:pt x="1705141" y="784516"/>
                </a:cubicBezTo>
                <a:cubicBezTo>
                  <a:pt x="1720539" y="768604"/>
                  <a:pt x="1735938" y="751665"/>
                  <a:pt x="1753390" y="737807"/>
                </a:cubicBezTo>
                <a:cubicBezTo>
                  <a:pt x="1771355" y="723435"/>
                  <a:pt x="1799585" y="703930"/>
                  <a:pt x="1833975" y="702903"/>
                </a:cubicBezTo>
                <a:cubicBezTo>
                  <a:pt x="1867339" y="701877"/>
                  <a:pt x="1893003" y="718815"/>
                  <a:pt x="1917641" y="735754"/>
                </a:cubicBezTo>
                <a:cubicBezTo>
                  <a:pt x="1941252" y="751665"/>
                  <a:pt x="1963323" y="766551"/>
                  <a:pt x="1990527" y="764498"/>
                </a:cubicBezTo>
                <a:cubicBezTo>
                  <a:pt x="1994633" y="763984"/>
                  <a:pt x="2001819" y="762444"/>
                  <a:pt x="2009005" y="760391"/>
                </a:cubicBezTo>
                <a:close/>
              </a:path>
            </a:pathLst>
          </a:custGeom>
          <a:solidFill>
            <a:srgbClr val="013278">
              <a:alpha val="10000"/>
            </a:srgbClr>
          </a:solidFill>
          <a:ln w="5130" cap="flat">
            <a:noFill/>
            <a:prstDash val="solid"/>
            <a:miter/>
          </a:ln>
        </p:spPr>
        <p:txBody>
          <a:bodyPr rtlCol="0" anchor="ctr">
            <a:spAutoFit/>
          </a:bodyPr>
          <a:lstStyle/>
          <a:p>
            <a:endParaRPr lang="zh-CN" altLang="en-US"/>
          </a:p>
        </p:txBody>
      </p:sp>
      <p:pic>
        <p:nvPicPr>
          <p:cNvPr id="4" name="图片 3">
            <a:extLst>
              <a:ext uri="{FF2B5EF4-FFF2-40B4-BE49-F238E27FC236}">
                <a16:creationId xmlns:a16="http://schemas.microsoft.com/office/drawing/2014/main" id="{592554DA-4A74-5AA8-325E-FAE2D6E45182}"/>
              </a:ext>
            </a:extLst>
          </p:cNvPr>
          <p:cNvPicPr>
            <a:picLocks noChangeAspect="1"/>
          </p:cNvPicPr>
          <p:nvPr/>
        </p:nvPicPr>
        <p:blipFill>
          <a:blip r:embed="rId2">
            <a:extLst>
              <a:ext uri="{28A0092B-C50C-407E-A947-70E740481C1C}">
                <a14:useLocalDpi xmlns:a14="http://schemas.microsoft.com/office/drawing/2010/main" val="0"/>
              </a:ext>
            </a:extLst>
          </a:blip>
          <a:srcRect l="13952" r="13952"/>
          <a:stretch/>
        </p:blipFill>
        <p:spPr>
          <a:xfrm>
            <a:off x="4908266" y="1482033"/>
            <a:ext cx="2333425" cy="2427406"/>
          </a:xfrm>
          <a:custGeom>
            <a:avLst/>
            <a:gdLst>
              <a:gd name="connsiteX0" fmla="*/ 1202977 w 2651731"/>
              <a:gd name="connsiteY0" fmla="*/ 2716920 h 2758531"/>
              <a:gd name="connsiteX1" fmla="*/ 1196379 w 2651731"/>
              <a:gd name="connsiteY1" fmla="*/ 2719964 h 2758531"/>
              <a:gd name="connsiteX2" fmla="*/ 1212617 w 2651731"/>
              <a:gd name="connsiteY2" fmla="*/ 2719964 h 2758531"/>
              <a:gd name="connsiteX3" fmla="*/ 1202977 w 2651731"/>
              <a:gd name="connsiteY3" fmla="*/ 2716920 h 2758531"/>
              <a:gd name="connsiteX4" fmla="*/ 1184200 w 2651731"/>
              <a:gd name="connsiteY4" fmla="*/ 2703726 h 2758531"/>
              <a:gd name="connsiteX5" fmla="*/ 1184961 w 2651731"/>
              <a:gd name="connsiteY5" fmla="*/ 2706010 h 2758531"/>
              <a:gd name="connsiteX6" fmla="*/ 1176082 w 2651731"/>
              <a:gd name="connsiteY6" fmla="*/ 2709817 h 2758531"/>
              <a:gd name="connsiteX7" fmla="*/ 1181624 w 2651731"/>
              <a:gd name="connsiteY7" fmla="*/ 2704273 h 2758531"/>
              <a:gd name="connsiteX8" fmla="*/ 1258288 w 2651731"/>
              <a:gd name="connsiteY8" fmla="*/ 2703220 h 2758531"/>
              <a:gd name="connsiteX9" fmla="*/ 1245093 w 2651731"/>
              <a:gd name="connsiteY9" fmla="*/ 2707785 h 2758531"/>
              <a:gd name="connsiteX10" fmla="*/ 1204499 w 2651731"/>
              <a:gd name="connsiteY10" fmla="*/ 2703726 h 2758531"/>
              <a:gd name="connsiteX11" fmla="*/ 1198411 w 2651731"/>
              <a:gd name="connsiteY11" fmla="*/ 2711844 h 2758531"/>
              <a:gd name="connsiteX12" fmla="*/ 1241034 w 2651731"/>
              <a:gd name="connsiteY12" fmla="*/ 2709817 h 2758531"/>
              <a:gd name="connsiteX13" fmla="*/ 1289748 w 2651731"/>
              <a:gd name="connsiteY13" fmla="*/ 2707785 h 2758531"/>
              <a:gd name="connsiteX14" fmla="*/ 1258288 w 2651731"/>
              <a:gd name="connsiteY14" fmla="*/ 2703220 h 2758531"/>
              <a:gd name="connsiteX15" fmla="*/ 1169827 w 2651731"/>
              <a:gd name="connsiteY15" fmla="*/ 2701962 h 2758531"/>
              <a:gd name="connsiteX16" fmla="*/ 1182170 w 2651731"/>
              <a:gd name="connsiteY16" fmla="*/ 2703726 h 2758531"/>
              <a:gd name="connsiteX17" fmla="*/ 1181624 w 2651731"/>
              <a:gd name="connsiteY17" fmla="*/ 2704273 h 2758531"/>
              <a:gd name="connsiteX18" fmla="*/ 1175827 w 2651731"/>
              <a:gd name="connsiteY18" fmla="*/ 2705504 h 2758531"/>
              <a:gd name="connsiteX19" fmla="*/ 1165932 w 2651731"/>
              <a:gd name="connsiteY19" fmla="*/ 2699667 h 2758531"/>
              <a:gd name="connsiteX20" fmla="*/ 1169827 w 2651731"/>
              <a:gd name="connsiteY20" fmla="*/ 2701962 h 2758531"/>
              <a:gd name="connsiteX21" fmla="*/ 1160860 w 2651731"/>
              <a:gd name="connsiteY21" fmla="*/ 2700681 h 2758531"/>
              <a:gd name="connsiteX22" fmla="*/ 1455431 w 2651731"/>
              <a:gd name="connsiteY22" fmla="*/ 2698906 h 2758531"/>
              <a:gd name="connsiteX23" fmla="*/ 1435892 w 2651731"/>
              <a:gd name="connsiteY23" fmla="*/ 2705756 h 2758531"/>
              <a:gd name="connsiteX24" fmla="*/ 1452130 w 2651731"/>
              <a:gd name="connsiteY24" fmla="*/ 2705756 h 2758531"/>
              <a:gd name="connsiteX25" fmla="*/ 1415596 w 2651731"/>
              <a:gd name="connsiteY25" fmla="*/ 2715905 h 2758531"/>
              <a:gd name="connsiteX26" fmla="*/ 1411534 w 2651731"/>
              <a:gd name="connsiteY26" fmla="*/ 2709817 h 2758531"/>
              <a:gd name="connsiteX27" fmla="*/ 1393269 w 2651731"/>
              <a:gd name="connsiteY27" fmla="*/ 2709817 h 2758531"/>
              <a:gd name="connsiteX28" fmla="*/ 1395296 w 2651731"/>
              <a:gd name="connsiteY28" fmla="*/ 2717935 h 2758531"/>
              <a:gd name="connsiteX29" fmla="*/ 1368911 w 2651731"/>
              <a:gd name="connsiteY29" fmla="*/ 2711844 h 2758531"/>
              <a:gd name="connsiteX30" fmla="*/ 1236975 w 2651731"/>
              <a:gd name="connsiteY30" fmla="*/ 2724023 h 2758531"/>
              <a:gd name="connsiteX31" fmla="*/ 1241034 w 2651731"/>
              <a:gd name="connsiteY31" fmla="*/ 2730114 h 2758531"/>
              <a:gd name="connsiteX32" fmla="*/ 1214649 w 2651731"/>
              <a:gd name="connsiteY32" fmla="*/ 2732143 h 2758531"/>
              <a:gd name="connsiteX33" fmla="*/ 1232914 w 2651731"/>
              <a:gd name="connsiteY33" fmla="*/ 2736202 h 2758531"/>
              <a:gd name="connsiteX34" fmla="*/ 1239004 w 2651731"/>
              <a:gd name="connsiteY34" fmla="*/ 2732143 h 2758531"/>
              <a:gd name="connsiteX35" fmla="*/ 1336435 w 2651731"/>
              <a:gd name="connsiteY35" fmla="*/ 2734173 h 2758531"/>
              <a:gd name="connsiteX36" fmla="*/ 1383120 w 2651731"/>
              <a:gd name="connsiteY36" fmla="*/ 2730114 h 2758531"/>
              <a:gd name="connsiteX37" fmla="*/ 1405446 w 2651731"/>
              <a:gd name="connsiteY37" fmla="*/ 2726055 h 2758531"/>
              <a:gd name="connsiteX38" fmla="*/ 1409507 w 2651731"/>
              <a:gd name="connsiteY38" fmla="*/ 2724023 h 2758531"/>
              <a:gd name="connsiteX39" fmla="*/ 1409507 w 2651731"/>
              <a:gd name="connsiteY39" fmla="*/ 2730114 h 2758531"/>
              <a:gd name="connsiteX40" fmla="*/ 1506935 w 2651731"/>
              <a:gd name="connsiteY40" fmla="*/ 2717935 h 2758531"/>
              <a:gd name="connsiteX41" fmla="*/ 1425745 w 2651731"/>
              <a:gd name="connsiteY41" fmla="*/ 2721996 h 2758531"/>
              <a:gd name="connsiteX42" fmla="*/ 1482580 w 2651731"/>
              <a:gd name="connsiteY42" fmla="*/ 2711844 h 2758531"/>
              <a:gd name="connsiteX43" fmla="*/ 1476489 w 2651731"/>
              <a:gd name="connsiteY43" fmla="*/ 2699667 h 2758531"/>
              <a:gd name="connsiteX44" fmla="*/ 1455431 w 2651731"/>
              <a:gd name="connsiteY44" fmla="*/ 2698906 h 2758531"/>
              <a:gd name="connsiteX45" fmla="*/ 1142303 w 2651731"/>
              <a:gd name="connsiteY45" fmla="*/ 2696574 h 2758531"/>
              <a:gd name="connsiteX46" fmla="*/ 1146649 w 2651731"/>
              <a:gd name="connsiteY46" fmla="*/ 2698651 h 2758531"/>
              <a:gd name="connsiteX47" fmla="*/ 1160860 w 2651731"/>
              <a:gd name="connsiteY47" fmla="*/ 2700681 h 2758531"/>
              <a:gd name="connsiteX48" fmla="*/ 1155782 w 2651731"/>
              <a:gd name="connsiteY48" fmla="*/ 2701697 h 2758531"/>
              <a:gd name="connsiteX49" fmla="*/ 1170400 w 2651731"/>
              <a:gd name="connsiteY49" fmla="*/ 2709817 h 2758531"/>
              <a:gd name="connsiteX50" fmla="*/ 1161881 w 2651731"/>
              <a:gd name="connsiteY50" fmla="*/ 2709817 h 2758531"/>
              <a:gd name="connsiteX51" fmla="*/ 1149694 w 2651731"/>
              <a:gd name="connsiteY51" fmla="*/ 2707785 h 2758531"/>
              <a:gd name="connsiteX52" fmla="*/ 1137515 w 2651731"/>
              <a:gd name="connsiteY52" fmla="*/ 2697638 h 2758531"/>
              <a:gd name="connsiteX53" fmla="*/ 1303959 w 2651731"/>
              <a:gd name="connsiteY53" fmla="*/ 2693579 h 2758531"/>
              <a:gd name="connsiteX54" fmla="*/ 1214649 w 2651731"/>
              <a:gd name="connsiteY54" fmla="*/ 2699667 h 2758531"/>
              <a:gd name="connsiteX55" fmla="*/ 1271480 w 2651731"/>
              <a:gd name="connsiteY55" fmla="*/ 2699667 h 2758531"/>
              <a:gd name="connsiteX56" fmla="*/ 1306629 w 2651731"/>
              <a:gd name="connsiteY56" fmla="*/ 2696471 h 2758531"/>
              <a:gd name="connsiteX57" fmla="*/ 1307002 w 2651731"/>
              <a:gd name="connsiteY57" fmla="*/ 2696876 h 2758531"/>
              <a:gd name="connsiteX58" fmla="*/ 1316136 w 2651731"/>
              <a:gd name="connsiteY58" fmla="*/ 2695606 h 2758531"/>
              <a:gd name="connsiteX59" fmla="*/ 1306629 w 2651731"/>
              <a:gd name="connsiteY59" fmla="*/ 2696471 h 2758531"/>
              <a:gd name="connsiteX60" fmla="*/ 1076622 w 2651731"/>
              <a:gd name="connsiteY60" fmla="*/ 2691547 h 2758531"/>
              <a:gd name="connsiteX61" fmla="*/ 1088801 w 2651731"/>
              <a:gd name="connsiteY61" fmla="*/ 2691547 h 2758531"/>
              <a:gd name="connsiteX62" fmla="*/ 1090830 w 2651731"/>
              <a:gd name="connsiteY62" fmla="*/ 2697638 h 2758531"/>
              <a:gd name="connsiteX63" fmla="*/ 1076622 w 2651731"/>
              <a:gd name="connsiteY63" fmla="*/ 2691547 h 2758531"/>
              <a:gd name="connsiteX64" fmla="*/ 1326285 w 2651731"/>
              <a:gd name="connsiteY64" fmla="*/ 2689518 h 2758531"/>
              <a:gd name="connsiteX65" fmla="*/ 1389208 w 2651731"/>
              <a:gd name="connsiteY65" fmla="*/ 2691547 h 2758531"/>
              <a:gd name="connsiteX66" fmla="*/ 1326285 w 2651731"/>
              <a:gd name="connsiteY66" fmla="*/ 2689518 h 2758531"/>
              <a:gd name="connsiteX67" fmla="*/ 1441983 w 2651731"/>
              <a:gd name="connsiteY67" fmla="*/ 2687488 h 2758531"/>
              <a:gd name="connsiteX68" fmla="*/ 1403416 w 2651731"/>
              <a:gd name="connsiteY68" fmla="*/ 2695606 h 2758531"/>
              <a:gd name="connsiteX69" fmla="*/ 1431834 w 2651731"/>
              <a:gd name="connsiteY69" fmla="*/ 2697638 h 2758531"/>
              <a:gd name="connsiteX70" fmla="*/ 1441983 w 2651731"/>
              <a:gd name="connsiteY70" fmla="*/ 2687488 h 2758531"/>
              <a:gd name="connsiteX71" fmla="*/ 1123306 w 2651731"/>
              <a:gd name="connsiteY71" fmla="*/ 2687488 h 2758531"/>
              <a:gd name="connsiteX72" fmla="*/ 1148933 w 2651731"/>
              <a:gd name="connsiteY72" fmla="*/ 2690279 h 2758531"/>
              <a:gd name="connsiteX73" fmla="*/ 1150190 w 2651731"/>
              <a:gd name="connsiteY73" fmla="*/ 2689993 h 2758531"/>
              <a:gd name="connsiteX74" fmla="*/ 1155782 w 2651731"/>
              <a:gd name="connsiteY74" fmla="*/ 2693579 h 2758531"/>
              <a:gd name="connsiteX75" fmla="*/ 1142303 w 2651731"/>
              <a:gd name="connsiteY75" fmla="*/ 2696574 h 2758531"/>
              <a:gd name="connsiteX76" fmla="*/ 1399358 w 2651731"/>
              <a:gd name="connsiteY76" fmla="*/ 2683429 h 2758531"/>
              <a:gd name="connsiteX77" fmla="*/ 1391237 w 2651731"/>
              <a:gd name="connsiteY77" fmla="*/ 2689518 h 2758531"/>
              <a:gd name="connsiteX78" fmla="*/ 1403416 w 2651731"/>
              <a:gd name="connsiteY78" fmla="*/ 2689518 h 2758531"/>
              <a:gd name="connsiteX79" fmla="*/ 1399358 w 2651731"/>
              <a:gd name="connsiteY79" fmla="*/ 2683429 h 2758531"/>
              <a:gd name="connsiteX80" fmla="*/ 1573917 w 2651731"/>
              <a:gd name="connsiteY80" fmla="*/ 2679368 h 2758531"/>
              <a:gd name="connsiteX81" fmla="*/ 1551590 w 2651731"/>
              <a:gd name="connsiteY81" fmla="*/ 2681400 h 2758531"/>
              <a:gd name="connsiteX82" fmla="*/ 1555649 w 2651731"/>
              <a:gd name="connsiteY82" fmla="*/ 2687488 h 2758531"/>
              <a:gd name="connsiteX83" fmla="*/ 1573917 w 2651731"/>
              <a:gd name="connsiteY83" fmla="*/ 2679368 h 2758531"/>
              <a:gd name="connsiteX84" fmla="*/ 1498818 w 2651731"/>
              <a:gd name="connsiteY84" fmla="*/ 2677341 h 2758531"/>
              <a:gd name="connsiteX85" fmla="*/ 1454163 w 2651731"/>
              <a:gd name="connsiteY85" fmla="*/ 2687488 h 2758531"/>
              <a:gd name="connsiteX86" fmla="*/ 1498818 w 2651731"/>
              <a:gd name="connsiteY86" fmla="*/ 2689518 h 2758531"/>
              <a:gd name="connsiteX87" fmla="*/ 1498818 w 2651731"/>
              <a:gd name="connsiteY87" fmla="*/ 2677341 h 2758531"/>
              <a:gd name="connsiteX88" fmla="*/ 1458221 w 2651731"/>
              <a:gd name="connsiteY88" fmla="*/ 2644863 h 2758531"/>
              <a:gd name="connsiteX89" fmla="*/ 1409507 w 2651731"/>
              <a:gd name="connsiteY89" fmla="*/ 2655012 h 2758531"/>
              <a:gd name="connsiteX90" fmla="*/ 1385149 w 2651731"/>
              <a:gd name="connsiteY90" fmla="*/ 2671250 h 2758531"/>
              <a:gd name="connsiteX91" fmla="*/ 1419654 w 2651731"/>
              <a:gd name="connsiteY91" fmla="*/ 2663130 h 2758531"/>
              <a:gd name="connsiteX92" fmla="*/ 1460251 w 2651731"/>
              <a:gd name="connsiteY92" fmla="*/ 2655012 h 2758531"/>
              <a:gd name="connsiteX93" fmla="*/ 1458221 w 2651731"/>
              <a:gd name="connsiteY93" fmla="*/ 2659071 h 2758531"/>
              <a:gd name="connsiteX94" fmla="*/ 1458221 w 2651731"/>
              <a:gd name="connsiteY94" fmla="*/ 2644863 h 2758531"/>
              <a:gd name="connsiteX95" fmla="*/ 847003 w 2651731"/>
              <a:gd name="connsiteY95" fmla="*/ 2629131 h 2758531"/>
              <a:gd name="connsiteX96" fmla="*/ 859437 w 2651731"/>
              <a:gd name="connsiteY96" fmla="*/ 2636745 h 2758531"/>
              <a:gd name="connsiteX97" fmla="*/ 839138 w 2651731"/>
              <a:gd name="connsiteY97" fmla="*/ 2630654 h 2758531"/>
              <a:gd name="connsiteX98" fmla="*/ 847003 w 2651731"/>
              <a:gd name="connsiteY98" fmla="*/ 2629131 h 2758531"/>
              <a:gd name="connsiteX99" fmla="*/ 1594216 w 2651731"/>
              <a:gd name="connsiteY99" fmla="*/ 2620507 h 2758531"/>
              <a:gd name="connsiteX100" fmla="*/ 1577978 w 2651731"/>
              <a:gd name="connsiteY100" fmla="*/ 2626595 h 2758531"/>
              <a:gd name="connsiteX101" fmla="*/ 1594216 w 2651731"/>
              <a:gd name="connsiteY101" fmla="*/ 2620507 h 2758531"/>
              <a:gd name="connsiteX102" fmla="*/ 1661200 w 2651731"/>
              <a:gd name="connsiteY102" fmla="*/ 2616445 h 2758531"/>
              <a:gd name="connsiteX103" fmla="*/ 1638871 w 2651731"/>
              <a:gd name="connsiteY103" fmla="*/ 2626595 h 2758531"/>
              <a:gd name="connsiteX104" fmla="*/ 1661200 w 2651731"/>
              <a:gd name="connsiteY104" fmla="*/ 2616445 h 2758531"/>
              <a:gd name="connsiteX105" fmla="*/ 1713212 w 2651731"/>
              <a:gd name="connsiteY105" fmla="*/ 2611625 h 2758531"/>
              <a:gd name="connsiteX106" fmla="*/ 1697735 w 2651731"/>
              <a:gd name="connsiteY106" fmla="*/ 2616445 h 2758531"/>
              <a:gd name="connsiteX107" fmla="*/ 1691644 w 2651731"/>
              <a:gd name="connsiteY107" fmla="*/ 2626595 h 2758531"/>
              <a:gd name="connsiteX108" fmla="*/ 1691644 w 2651731"/>
              <a:gd name="connsiteY108" fmla="*/ 2618475 h 2758531"/>
              <a:gd name="connsiteX109" fmla="*/ 1657139 w 2651731"/>
              <a:gd name="connsiteY109" fmla="*/ 2632683 h 2758531"/>
              <a:gd name="connsiteX110" fmla="*/ 1673377 w 2651731"/>
              <a:gd name="connsiteY110" fmla="*/ 2632683 h 2758531"/>
              <a:gd name="connsiteX111" fmla="*/ 1630751 w 2651731"/>
              <a:gd name="connsiteY111" fmla="*/ 2642833 h 2758531"/>
              <a:gd name="connsiteX112" fmla="*/ 1632783 w 2651731"/>
              <a:gd name="connsiteY112" fmla="*/ 2648924 h 2758531"/>
              <a:gd name="connsiteX113" fmla="*/ 1610454 w 2651731"/>
              <a:gd name="connsiteY113" fmla="*/ 2648924 h 2758531"/>
              <a:gd name="connsiteX114" fmla="*/ 1547532 w 2651731"/>
              <a:gd name="connsiteY114" fmla="*/ 2669221 h 2758531"/>
              <a:gd name="connsiteX115" fmla="*/ 1543473 w 2651731"/>
              <a:gd name="connsiteY115" fmla="*/ 2663130 h 2758531"/>
              <a:gd name="connsiteX116" fmla="*/ 1529262 w 2651731"/>
              <a:gd name="connsiteY116" fmla="*/ 2671250 h 2758531"/>
              <a:gd name="connsiteX117" fmla="*/ 1545500 w 2651731"/>
              <a:gd name="connsiteY117" fmla="*/ 2671250 h 2758531"/>
              <a:gd name="connsiteX118" fmla="*/ 1508965 w 2651731"/>
              <a:gd name="connsiteY118" fmla="*/ 2681400 h 2758531"/>
              <a:gd name="connsiteX119" fmla="*/ 1521144 w 2651731"/>
              <a:gd name="connsiteY119" fmla="*/ 2693579 h 2758531"/>
              <a:gd name="connsiteX120" fmla="*/ 1525203 w 2651731"/>
              <a:gd name="connsiteY120" fmla="*/ 2681400 h 2758531"/>
              <a:gd name="connsiteX121" fmla="*/ 1543473 w 2651731"/>
              <a:gd name="connsiteY121" fmla="*/ 2679368 h 2758531"/>
              <a:gd name="connsiteX122" fmla="*/ 1531294 w 2651731"/>
              <a:gd name="connsiteY122" fmla="*/ 2679368 h 2758531"/>
              <a:gd name="connsiteX123" fmla="*/ 1638871 w 2651731"/>
              <a:gd name="connsiteY123" fmla="*/ 2657042 h 2758531"/>
              <a:gd name="connsiteX124" fmla="*/ 1724120 w 2651731"/>
              <a:gd name="connsiteY124" fmla="*/ 2614416 h 2758531"/>
              <a:gd name="connsiteX125" fmla="*/ 1713212 w 2651731"/>
              <a:gd name="connsiteY125" fmla="*/ 2611625 h 2758531"/>
              <a:gd name="connsiteX126" fmla="*/ 1414856 w 2651731"/>
              <a:gd name="connsiteY126" fmla="*/ 2608871 h 2758531"/>
              <a:gd name="connsiteX127" fmla="*/ 1415660 w 2651731"/>
              <a:gd name="connsiteY127" fmla="*/ 2609460 h 2758531"/>
              <a:gd name="connsiteX128" fmla="*/ 1411534 w 2651731"/>
              <a:gd name="connsiteY128" fmla="*/ 2610357 h 2758531"/>
              <a:gd name="connsiteX129" fmla="*/ 701593 w 2651731"/>
              <a:gd name="connsiteY129" fmla="*/ 2587718 h 2758531"/>
              <a:gd name="connsiteX130" fmla="*/ 709722 w 2651731"/>
              <a:gd name="connsiteY130" fmla="*/ 2592007 h 2758531"/>
              <a:gd name="connsiteX131" fmla="*/ 705175 w 2651731"/>
              <a:gd name="connsiteY131" fmla="*/ 2590058 h 2758531"/>
              <a:gd name="connsiteX132" fmla="*/ 1549561 w 2651731"/>
              <a:gd name="connsiteY132" fmla="*/ 2577878 h 2758531"/>
              <a:gd name="connsiteX133" fmla="*/ 1508965 w 2651731"/>
              <a:gd name="connsiteY133" fmla="*/ 2588028 h 2758531"/>
              <a:gd name="connsiteX134" fmla="*/ 1472427 w 2651731"/>
              <a:gd name="connsiteY134" fmla="*/ 2592090 h 2758531"/>
              <a:gd name="connsiteX135" fmla="*/ 1440460 w 2651731"/>
              <a:gd name="connsiteY135" fmla="*/ 2597416 h 2758531"/>
              <a:gd name="connsiteX136" fmla="*/ 1414856 w 2651731"/>
              <a:gd name="connsiteY136" fmla="*/ 2608871 h 2758531"/>
              <a:gd name="connsiteX137" fmla="*/ 1414200 w 2651731"/>
              <a:gd name="connsiteY137" fmla="*/ 2608390 h 2758531"/>
              <a:gd name="connsiteX138" fmla="*/ 1381090 w 2651731"/>
              <a:gd name="connsiteY138" fmla="*/ 2612387 h 2758531"/>
              <a:gd name="connsiteX139" fmla="*/ 1405446 w 2651731"/>
              <a:gd name="connsiteY139" fmla="*/ 2602237 h 2758531"/>
              <a:gd name="connsiteX140" fmla="*/ 1387178 w 2651731"/>
              <a:gd name="connsiteY140" fmla="*/ 2602237 h 2758531"/>
              <a:gd name="connsiteX141" fmla="*/ 1374238 w 2651731"/>
              <a:gd name="connsiteY141" fmla="*/ 2606805 h 2758531"/>
              <a:gd name="connsiteX142" fmla="*/ 1373596 w 2651731"/>
              <a:gd name="connsiteY142" fmla="*/ 2606845 h 2758531"/>
              <a:gd name="connsiteX143" fmla="*/ 1376159 w 2651731"/>
              <a:gd name="connsiteY143" fmla="*/ 2608728 h 2758531"/>
              <a:gd name="connsiteX144" fmla="*/ 1367534 w 2651731"/>
              <a:gd name="connsiteY144" fmla="*/ 2611458 h 2758531"/>
              <a:gd name="connsiteX145" fmla="*/ 1364929 w 2651731"/>
              <a:gd name="connsiteY145" fmla="*/ 2607405 h 2758531"/>
              <a:gd name="connsiteX146" fmla="*/ 1350641 w 2651731"/>
              <a:gd name="connsiteY146" fmla="*/ 2608328 h 2758531"/>
              <a:gd name="connsiteX147" fmla="*/ 1356732 w 2651731"/>
              <a:gd name="connsiteY147" fmla="*/ 2616445 h 2758531"/>
              <a:gd name="connsiteX148" fmla="*/ 1344553 w 2651731"/>
              <a:gd name="connsiteY148" fmla="*/ 2614416 h 2758531"/>
              <a:gd name="connsiteX149" fmla="*/ 1344553 w 2651731"/>
              <a:gd name="connsiteY149" fmla="*/ 2604269 h 2758531"/>
              <a:gd name="connsiteX150" fmla="*/ 1293809 w 2651731"/>
              <a:gd name="connsiteY150" fmla="*/ 2618475 h 2758531"/>
              <a:gd name="connsiteX151" fmla="*/ 1320197 w 2651731"/>
              <a:gd name="connsiteY151" fmla="*/ 2618475 h 2758531"/>
              <a:gd name="connsiteX152" fmla="*/ 1313056 w 2651731"/>
              <a:gd name="connsiteY152" fmla="*/ 2622046 h 2758531"/>
              <a:gd name="connsiteX153" fmla="*/ 1297868 w 2651731"/>
              <a:gd name="connsiteY153" fmla="*/ 2622534 h 2758531"/>
              <a:gd name="connsiteX154" fmla="*/ 1318165 w 2651731"/>
              <a:gd name="connsiteY154" fmla="*/ 2624566 h 2758531"/>
              <a:gd name="connsiteX155" fmla="*/ 1312077 w 2651731"/>
              <a:gd name="connsiteY155" fmla="*/ 2622534 h 2758531"/>
              <a:gd name="connsiteX156" fmla="*/ 1313056 w 2651731"/>
              <a:gd name="connsiteY156" fmla="*/ 2622046 h 2758531"/>
              <a:gd name="connsiteX157" fmla="*/ 1360791 w 2651731"/>
              <a:gd name="connsiteY157" fmla="*/ 2620507 h 2758531"/>
              <a:gd name="connsiteX158" fmla="*/ 1391237 w 2651731"/>
              <a:gd name="connsiteY158" fmla="*/ 2616445 h 2758531"/>
              <a:gd name="connsiteX159" fmla="*/ 1419654 w 2651731"/>
              <a:gd name="connsiteY159" fmla="*/ 2612387 h 2758531"/>
              <a:gd name="connsiteX160" fmla="*/ 1415660 w 2651731"/>
              <a:gd name="connsiteY160" fmla="*/ 2609460 h 2758531"/>
              <a:gd name="connsiteX161" fmla="*/ 1423207 w 2651731"/>
              <a:gd name="connsiteY161" fmla="*/ 2607820 h 2758531"/>
              <a:gd name="connsiteX162" fmla="*/ 1431834 w 2651731"/>
              <a:gd name="connsiteY162" fmla="*/ 2608328 h 2758531"/>
              <a:gd name="connsiteX163" fmla="*/ 1429804 w 2651731"/>
              <a:gd name="connsiteY163" fmla="*/ 2616445 h 2758531"/>
              <a:gd name="connsiteX164" fmla="*/ 1448072 w 2651731"/>
              <a:gd name="connsiteY164" fmla="*/ 2614416 h 2758531"/>
              <a:gd name="connsiteX165" fmla="*/ 1437925 w 2651731"/>
              <a:gd name="connsiteY165" fmla="*/ 2608328 h 2758531"/>
              <a:gd name="connsiteX166" fmla="*/ 1496786 w 2651731"/>
              <a:gd name="connsiteY166" fmla="*/ 2600207 h 2758531"/>
              <a:gd name="connsiteX167" fmla="*/ 1513024 w 2651731"/>
              <a:gd name="connsiteY167" fmla="*/ 2596149 h 2758531"/>
              <a:gd name="connsiteX168" fmla="*/ 1527235 w 2651731"/>
              <a:gd name="connsiteY168" fmla="*/ 2592090 h 2758531"/>
              <a:gd name="connsiteX169" fmla="*/ 1553620 w 2651731"/>
              <a:gd name="connsiteY169" fmla="*/ 2581940 h 2758531"/>
              <a:gd name="connsiteX170" fmla="*/ 1549561 w 2651731"/>
              <a:gd name="connsiteY170" fmla="*/ 2577878 h 2758531"/>
              <a:gd name="connsiteX171" fmla="*/ 748299 w 2651731"/>
              <a:gd name="connsiteY171" fmla="*/ 2574154 h 2758531"/>
              <a:gd name="connsiteX172" fmla="*/ 753889 w 2651731"/>
              <a:gd name="connsiteY172" fmla="*/ 2576157 h 2758531"/>
              <a:gd name="connsiteX173" fmla="*/ 753889 w 2651731"/>
              <a:gd name="connsiteY173" fmla="*/ 2577878 h 2758531"/>
              <a:gd name="connsiteX174" fmla="*/ 753889 w 2651731"/>
              <a:gd name="connsiteY174" fmla="*/ 2572313 h 2758531"/>
              <a:gd name="connsiteX175" fmla="*/ 756886 w 2651731"/>
              <a:gd name="connsiteY175" fmla="*/ 2573427 h 2758531"/>
              <a:gd name="connsiteX176" fmla="*/ 757828 w 2651731"/>
              <a:gd name="connsiteY176" fmla="*/ 2573939 h 2758531"/>
              <a:gd name="connsiteX177" fmla="*/ 755157 w 2651731"/>
              <a:gd name="connsiteY177" fmla="*/ 2576610 h 2758531"/>
              <a:gd name="connsiteX178" fmla="*/ 753889 w 2651731"/>
              <a:gd name="connsiteY178" fmla="*/ 2576157 h 2758531"/>
              <a:gd name="connsiteX179" fmla="*/ 744129 w 2651731"/>
              <a:gd name="connsiteY179" fmla="*/ 2571374 h 2758531"/>
              <a:gd name="connsiteX180" fmla="*/ 748299 w 2651731"/>
              <a:gd name="connsiteY180" fmla="*/ 2574154 h 2758531"/>
              <a:gd name="connsiteX181" fmla="*/ 741710 w 2651731"/>
              <a:gd name="connsiteY181" fmla="*/ 2571790 h 2758531"/>
              <a:gd name="connsiteX182" fmla="*/ 1941308 w 2651731"/>
              <a:gd name="connsiteY182" fmla="*/ 2563673 h 2758531"/>
              <a:gd name="connsiteX183" fmla="*/ 1921011 w 2651731"/>
              <a:gd name="connsiteY183" fmla="*/ 2581940 h 2758531"/>
              <a:gd name="connsiteX184" fmla="*/ 1941308 w 2651731"/>
              <a:gd name="connsiteY184" fmla="*/ 2563673 h 2758531"/>
              <a:gd name="connsiteX185" fmla="*/ 2006262 w 2651731"/>
              <a:gd name="connsiteY185" fmla="*/ 2557582 h 2758531"/>
              <a:gd name="connsiteX186" fmla="*/ 2012351 w 2651731"/>
              <a:gd name="connsiteY186" fmla="*/ 2559614 h 2758531"/>
              <a:gd name="connsiteX187" fmla="*/ 2010321 w 2651731"/>
              <a:gd name="connsiteY187" fmla="*/ 2561641 h 2758531"/>
              <a:gd name="connsiteX188" fmla="*/ 1996113 w 2651731"/>
              <a:gd name="connsiteY188" fmla="*/ 2565702 h 2758531"/>
              <a:gd name="connsiteX189" fmla="*/ 2006262 w 2651731"/>
              <a:gd name="connsiteY189" fmla="*/ 2557582 h 2758531"/>
              <a:gd name="connsiteX190" fmla="*/ 837381 w 2651731"/>
              <a:gd name="connsiteY190" fmla="*/ 2530141 h 2758531"/>
              <a:gd name="connsiteX191" fmla="*/ 946718 w 2651731"/>
              <a:gd name="connsiteY191" fmla="*/ 2563673 h 2758531"/>
              <a:gd name="connsiteX192" fmla="*/ 986298 w 2651731"/>
              <a:gd name="connsiteY192" fmla="*/ 2567983 h 2758531"/>
              <a:gd name="connsiteX193" fmla="*/ 999491 w 2651731"/>
              <a:gd name="connsiteY193" fmla="*/ 2573740 h 2758531"/>
              <a:gd name="connsiteX194" fmla="*/ 999491 w 2651731"/>
              <a:gd name="connsiteY194" fmla="*/ 2579911 h 2758531"/>
              <a:gd name="connsiteX195" fmla="*/ 918301 w 2651731"/>
              <a:gd name="connsiteY195" fmla="*/ 2559614 h 2758531"/>
              <a:gd name="connsiteX196" fmla="*/ 839138 w 2651731"/>
              <a:gd name="connsiteY196" fmla="*/ 2531197 h 2758531"/>
              <a:gd name="connsiteX197" fmla="*/ 2010321 w 2651731"/>
              <a:gd name="connsiteY197" fmla="*/ 2529165 h 2758531"/>
              <a:gd name="connsiteX198" fmla="*/ 2000171 w 2651731"/>
              <a:gd name="connsiteY198" fmla="*/ 2535255 h 2758531"/>
              <a:gd name="connsiteX199" fmla="*/ 2012351 w 2651731"/>
              <a:gd name="connsiteY199" fmla="*/ 2533223 h 2758531"/>
              <a:gd name="connsiteX200" fmla="*/ 588349 w 2651731"/>
              <a:gd name="connsiteY200" fmla="*/ 2523527 h 2758531"/>
              <a:gd name="connsiteX201" fmla="*/ 615862 w 2651731"/>
              <a:gd name="connsiteY201" fmla="*/ 2537285 h 2758531"/>
              <a:gd name="connsiteX202" fmla="*/ 630073 w 2651731"/>
              <a:gd name="connsiteY202" fmla="*/ 2551493 h 2758531"/>
              <a:gd name="connsiteX203" fmla="*/ 636161 w 2651731"/>
              <a:gd name="connsiteY203" fmla="*/ 2553523 h 2758531"/>
              <a:gd name="connsiteX204" fmla="*/ 642252 w 2651731"/>
              <a:gd name="connsiteY204" fmla="*/ 2547435 h 2758531"/>
              <a:gd name="connsiteX205" fmla="*/ 652399 w 2651731"/>
              <a:gd name="connsiteY205" fmla="*/ 2555552 h 2758531"/>
              <a:gd name="connsiteX206" fmla="*/ 701593 w 2651731"/>
              <a:gd name="connsiteY206" fmla="*/ 2587718 h 2758531"/>
              <a:gd name="connsiteX207" fmla="*/ 684875 w 2651731"/>
              <a:gd name="connsiteY207" fmla="*/ 2578895 h 2758531"/>
              <a:gd name="connsiteX208" fmla="*/ 648340 w 2651731"/>
              <a:gd name="connsiteY208" fmla="*/ 2571790 h 2758531"/>
              <a:gd name="connsiteX209" fmla="*/ 630073 w 2651731"/>
              <a:gd name="connsiteY209" fmla="*/ 2563673 h 2758531"/>
              <a:gd name="connsiteX210" fmla="*/ 573239 w 2651731"/>
              <a:gd name="connsiteY210" fmla="*/ 2525106 h 2758531"/>
              <a:gd name="connsiteX211" fmla="*/ 589477 w 2651731"/>
              <a:gd name="connsiteY211" fmla="*/ 2529165 h 2758531"/>
              <a:gd name="connsiteX212" fmla="*/ 581791 w 2651731"/>
              <a:gd name="connsiteY212" fmla="*/ 2515248 h 2758531"/>
              <a:gd name="connsiteX213" fmla="*/ 587447 w 2651731"/>
              <a:gd name="connsiteY213" fmla="*/ 2519017 h 2758531"/>
              <a:gd name="connsiteX214" fmla="*/ 588349 w 2651731"/>
              <a:gd name="connsiteY214" fmla="*/ 2523527 h 2758531"/>
              <a:gd name="connsiteX215" fmla="*/ 587447 w 2651731"/>
              <a:gd name="connsiteY215" fmla="*/ 2523076 h 2758531"/>
              <a:gd name="connsiteX216" fmla="*/ 2026559 w 2651731"/>
              <a:gd name="connsiteY216" fmla="*/ 2510897 h 2758531"/>
              <a:gd name="connsiteX217" fmla="*/ 2012351 w 2651731"/>
              <a:gd name="connsiteY217" fmla="*/ 2525106 h 2758531"/>
              <a:gd name="connsiteX218" fmla="*/ 2030618 w 2651731"/>
              <a:gd name="connsiteY218" fmla="*/ 2514959 h 2758531"/>
              <a:gd name="connsiteX219" fmla="*/ 2121958 w 2651731"/>
              <a:gd name="connsiteY219" fmla="*/ 2480451 h 2758531"/>
              <a:gd name="connsiteX220" fmla="*/ 2128049 w 2651731"/>
              <a:gd name="connsiteY220" fmla="*/ 2492630 h 2758531"/>
              <a:gd name="connsiteX221" fmla="*/ 2121958 w 2651731"/>
              <a:gd name="connsiteY221" fmla="*/ 2480451 h 2758531"/>
              <a:gd name="connsiteX222" fmla="*/ 2046856 w 2651731"/>
              <a:gd name="connsiteY222" fmla="*/ 2480451 h 2758531"/>
              <a:gd name="connsiteX223" fmla="*/ 1998142 w 2651731"/>
              <a:gd name="connsiteY223" fmla="*/ 2516985 h 2758531"/>
              <a:gd name="connsiteX224" fmla="*/ 1965666 w 2651731"/>
              <a:gd name="connsiteY224" fmla="*/ 2547435 h 2758531"/>
              <a:gd name="connsiteX225" fmla="*/ 2008289 w 2651731"/>
              <a:gd name="connsiteY225" fmla="*/ 2516985 h 2758531"/>
              <a:gd name="connsiteX226" fmla="*/ 2046856 w 2651731"/>
              <a:gd name="connsiteY226" fmla="*/ 2480451 h 2758531"/>
              <a:gd name="connsiteX227" fmla="*/ 2144287 w 2651731"/>
              <a:gd name="connsiteY227" fmla="*/ 2472330 h 2758531"/>
              <a:gd name="connsiteX228" fmla="*/ 2144287 w 2651731"/>
              <a:gd name="connsiteY228" fmla="*/ 2478421 h 2758531"/>
              <a:gd name="connsiteX229" fmla="*/ 2138196 w 2651731"/>
              <a:gd name="connsiteY229" fmla="*/ 2478421 h 2758531"/>
              <a:gd name="connsiteX230" fmla="*/ 2130078 w 2651731"/>
              <a:gd name="connsiteY230" fmla="*/ 2478421 h 2758531"/>
              <a:gd name="connsiteX231" fmla="*/ 2136166 w 2651731"/>
              <a:gd name="connsiteY231" fmla="*/ 2474362 h 2758531"/>
              <a:gd name="connsiteX232" fmla="*/ 2144287 w 2651731"/>
              <a:gd name="connsiteY232" fmla="*/ 2472330 h 2758531"/>
              <a:gd name="connsiteX233" fmla="*/ 875675 w 2651731"/>
              <a:gd name="connsiteY233" fmla="*/ 2472330 h 2758531"/>
              <a:gd name="connsiteX234" fmla="*/ 895972 w 2651731"/>
              <a:gd name="connsiteY234" fmla="*/ 2488568 h 2758531"/>
              <a:gd name="connsiteX235" fmla="*/ 896134 w 2651731"/>
              <a:gd name="connsiteY235" fmla="*/ 2489367 h 2758531"/>
              <a:gd name="connsiteX236" fmla="*/ 901097 w 2651731"/>
              <a:gd name="connsiteY236" fmla="*/ 2492526 h 2758531"/>
              <a:gd name="connsiteX237" fmla="*/ 915961 w 2651731"/>
              <a:gd name="connsiteY237" fmla="*/ 2507393 h 2758531"/>
              <a:gd name="connsiteX238" fmla="*/ 914062 w 2651731"/>
              <a:gd name="connsiteY238" fmla="*/ 2513807 h 2758531"/>
              <a:gd name="connsiteX239" fmla="*/ 918301 w 2651731"/>
              <a:gd name="connsiteY239" fmla="*/ 2516985 h 2758531"/>
              <a:gd name="connsiteX240" fmla="*/ 932507 w 2651731"/>
              <a:gd name="connsiteY240" fmla="*/ 2525106 h 2758531"/>
              <a:gd name="connsiteX241" fmla="*/ 918301 w 2651731"/>
              <a:gd name="connsiteY241" fmla="*/ 2519017 h 2758531"/>
              <a:gd name="connsiteX242" fmla="*/ 946718 w 2651731"/>
              <a:gd name="connsiteY242" fmla="*/ 2529165 h 2758531"/>
              <a:gd name="connsiteX243" fmla="*/ 936568 w 2651731"/>
              <a:gd name="connsiteY243" fmla="*/ 2521047 h 2758531"/>
              <a:gd name="connsiteX244" fmla="*/ 967015 w 2651731"/>
              <a:gd name="connsiteY244" fmla="*/ 2527135 h 2758531"/>
              <a:gd name="connsiteX245" fmla="*/ 964985 w 2651731"/>
              <a:gd name="connsiteY245" fmla="*/ 2525106 h 2758531"/>
              <a:gd name="connsiteX246" fmla="*/ 1007611 w 2651731"/>
              <a:gd name="connsiteY246" fmla="*/ 2531197 h 2758531"/>
              <a:gd name="connsiteX247" fmla="*/ 1009638 w 2651731"/>
              <a:gd name="connsiteY247" fmla="*/ 2529165 h 2758531"/>
              <a:gd name="connsiteX248" fmla="*/ 967015 w 2651731"/>
              <a:gd name="connsiteY248" fmla="*/ 2502779 h 2758531"/>
              <a:gd name="connsiteX249" fmla="*/ 946718 w 2651731"/>
              <a:gd name="connsiteY249" fmla="*/ 2490600 h 2758531"/>
              <a:gd name="connsiteX250" fmla="*/ 936568 w 2651731"/>
              <a:gd name="connsiteY250" fmla="*/ 2494659 h 2758531"/>
              <a:gd name="connsiteX251" fmla="*/ 926418 w 2651731"/>
              <a:gd name="connsiteY251" fmla="*/ 2492630 h 2758531"/>
              <a:gd name="connsiteX252" fmla="*/ 919227 w 2651731"/>
              <a:gd name="connsiteY252" fmla="*/ 2483997 h 2758531"/>
              <a:gd name="connsiteX253" fmla="*/ 897375 w 2651731"/>
              <a:gd name="connsiteY253" fmla="*/ 2479517 h 2758531"/>
              <a:gd name="connsiteX254" fmla="*/ 897054 w 2651731"/>
              <a:gd name="connsiteY254" fmla="*/ 2476607 h 2758531"/>
              <a:gd name="connsiteX255" fmla="*/ 891666 w 2651731"/>
              <a:gd name="connsiteY255" fmla="*/ 2475530 h 2758531"/>
              <a:gd name="connsiteX256" fmla="*/ 891802 w 2651731"/>
              <a:gd name="connsiteY256" fmla="*/ 2475800 h 2758531"/>
              <a:gd name="connsiteX257" fmla="*/ 891375 w 2651731"/>
              <a:gd name="connsiteY257" fmla="*/ 2475471 h 2758531"/>
              <a:gd name="connsiteX258" fmla="*/ 2199089 w 2651731"/>
              <a:gd name="connsiteY258" fmla="*/ 2439854 h 2758531"/>
              <a:gd name="connsiteX259" fmla="*/ 2184883 w 2651731"/>
              <a:gd name="connsiteY259" fmla="*/ 2454063 h 2758531"/>
              <a:gd name="connsiteX260" fmla="*/ 2193000 w 2651731"/>
              <a:gd name="connsiteY260" fmla="*/ 2443913 h 2758531"/>
              <a:gd name="connsiteX261" fmla="*/ 2184883 w 2651731"/>
              <a:gd name="connsiteY261" fmla="*/ 2450004 h 2758531"/>
              <a:gd name="connsiteX262" fmla="*/ 2180821 w 2651731"/>
              <a:gd name="connsiteY262" fmla="*/ 2445942 h 2758531"/>
              <a:gd name="connsiteX263" fmla="*/ 2199089 w 2651731"/>
              <a:gd name="connsiteY263" fmla="*/ 2439854 h 2758531"/>
              <a:gd name="connsiteX264" fmla="*/ 613050 w 2651731"/>
              <a:gd name="connsiteY264" fmla="*/ 2427481 h 2758531"/>
              <a:gd name="connsiteX265" fmla="*/ 637209 w 2651731"/>
              <a:gd name="connsiteY265" fmla="*/ 2436774 h 2758531"/>
              <a:gd name="connsiteX266" fmla="*/ 637209 w 2651731"/>
              <a:gd name="connsiteY266" fmla="*/ 2429341 h 2758531"/>
              <a:gd name="connsiteX267" fmla="*/ 657649 w 2651731"/>
              <a:gd name="connsiteY267" fmla="*/ 2440488 h 2758531"/>
              <a:gd name="connsiteX268" fmla="*/ 650216 w 2651731"/>
              <a:gd name="connsiteY268" fmla="*/ 2433058 h 2758531"/>
              <a:gd name="connsiteX269" fmla="*/ 666939 w 2651731"/>
              <a:gd name="connsiteY269" fmla="*/ 2434915 h 2758531"/>
              <a:gd name="connsiteX270" fmla="*/ 661366 w 2651731"/>
              <a:gd name="connsiteY270" fmla="*/ 2440488 h 2758531"/>
              <a:gd name="connsiteX271" fmla="*/ 672516 w 2651731"/>
              <a:gd name="connsiteY271" fmla="*/ 2451641 h 2758531"/>
              <a:gd name="connsiteX272" fmla="*/ 665083 w 2651731"/>
              <a:gd name="connsiteY272" fmla="*/ 2453498 h 2758531"/>
              <a:gd name="connsiteX273" fmla="*/ 627916 w 2651731"/>
              <a:gd name="connsiteY273" fmla="*/ 2440488 h 2758531"/>
              <a:gd name="connsiteX274" fmla="*/ 613050 w 2651731"/>
              <a:gd name="connsiteY274" fmla="*/ 2427481 h 2758531"/>
              <a:gd name="connsiteX275" fmla="*/ 431153 w 2651731"/>
              <a:gd name="connsiteY275" fmla="*/ 2397229 h 2758531"/>
              <a:gd name="connsiteX276" fmla="*/ 490017 w 2651731"/>
              <a:gd name="connsiteY276" fmla="*/ 2445942 h 2758531"/>
              <a:gd name="connsiteX277" fmla="*/ 557001 w 2651731"/>
              <a:gd name="connsiteY277" fmla="*/ 2498718 h 2758531"/>
              <a:gd name="connsiteX278" fmla="*/ 577552 w 2651731"/>
              <a:gd name="connsiteY278" fmla="*/ 2509377 h 2758531"/>
              <a:gd name="connsiteX279" fmla="*/ 581791 w 2651731"/>
              <a:gd name="connsiteY279" fmla="*/ 2515248 h 2758531"/>
              <a:gd name="connsiteX280" fmla="*/ 532642 w 2651731"/>
              <a:gd name="connsiteY280" fmla="*/ 2482480 h 2758531"/>
              <a:gd name="connsiteX281" fmla="*/ 481899 w 2651731"/>
              <a:gd name="connsiteY281" fmla="*/ 2445942 h 2758531"/>
              <a:gd name="connsiteX282" fmla="*/ 431153 w 2651731"/>
              <a:gd name="connsiteY282" fmla="*/ 2397229 h 2758531"/>
              <a:gd name="connsiteX283" fmla="*/ 804635 w 2651731"/>
              <a:gd name="connsiteY283" fmla="*/ 2395199 h 2758531"/>
              <a:gd name="connsiteX284" fmla="*/ 810720 w 2651731"/>
              <a:gd name="connsiteY284" fmla="*/ 2397229 h 2758531"/>
              <a:gd name="connsiteX285" fmla="*/ 810720 w 2651731"/>
              <a:gd name="connsiteY285" fmla="*/ 2395199 h 2758531"/>
              <a:gd name="connsiteX286" fmla="*/ 806662 w 2651731"/>
              <a:gd name="connsiteY286" fmla="*/ 2395199 h 2758531"/>
              <a:gd name="connsiteX287" fmla="*/ 804635 w 2651731"/>
              <a:gd name="connsiteY287" fmla="*/ 2395199 h 2758531"/>
              <a:gd name="connsiteX288" fmla="*/ 632102 w 2651731"/>
              <a:gd name="connsiteY288" fmla="*/ 2385049 h 2758531"/>
              <a:gd name="connsiteX289" fmla="*/ 632171 w 2651731"/>
              <a:gd name="connsiteY289" fmla="*/ 2385209 h 2758531"/>
              <a:gd name="connsiteX290" fmla="*/ 632018 w 2651731"/>
              <a:gd name="connsiteY290" fmla="*/ 2385081 h 2758531"/>
              <a:gd name="connsiteX291" fmla="*/ 621953 w 2651731"/>
              <a:gd name="connsiteY291" fmla="*/ 2376932 h 2758531"/>
              <a:gd name="connsiteX292" fmla="*/ 632018 w 2651731"/>
              <a:gd name="connsiteY292" fmla="*/ 2385081 h 2758531"/>
              <a:gd name="connsiteX293" fmla="*/ 630073 w 2651731"/>
              <a:gd name="connsiteY293" fmla="*/ 2385811 h 2758531"/>
              <a:gd name="connsiteX294" fmla="*/ 628041 w 2651731"/>
              <a:gd name="connsiteY294" fmla="*/ 2391138 h 2758531"/>
              <a:gd name="connsiteX295" fmla="*/ 621953 w 2651731"/>
              <a:gd name="connsiteY295" fmla="*/ 2376932 h 2758531"/>
              <a:gd name="connsiteX296" fmla="*/ 2248564 w 2651731"/>
              <a:gd name="connsiteY296" fmla="*/ 2364498 h 2758531"/>
              <a:gd name="connsiteX297" fmla="*/ 2248294 w 2651731"/>
              <a:gd name="connsiteY297" fmla="*/ 2366769 h 2758531"/>
              <a:gd name="connsiteX298" fmla="*/ 2243744 w 2651731"/>
              <a:gd name="connsiteY298" fmla="*/ 2370841 h 2758531"/>
              <a:gd name="connsiteX299" fmla="*/ 2247646 w 2651731"/>
              <a:gd name="connsiteY299" fmla="*/ 2365076 h 2758531"/>
              <a:gd name="connsiteX300" fmla="*/ 2253925 w 2651731"/>
              <a:gd name="connsiteY300" fmla="*/ 2361723 h 2758531"/>
              <a:gd name="connsiteX301" fmla="*/ 2247803 w 2651731"/>
              <a:gd name="connsiteY301" fmla="*/ 2370841 h 2758531"/>
              <a:gd name="connsiteX302" fmla="*/ 2248294 w 2651731"/>
              <a:gd name="connsiteY302" fmla="*/ 2366769 h 2758531"/>
              <a:gd name="connsiteX303" fmla="*/ 2274193 w 2651731"/>
              <a:gd name="connsiteY303" fmla="*/ 2360694 h 2758531"/>
              <a:gd name="connsiteX304" fmla="*/ 2262014 w 2651731"/>
              <a:gd name="connsiteY304" fmla="*/ 2374900 h 2758531"/>
              <a:gd name="connsiteX305" fmla="*/ 2251864 w 2651731"/>
              <a:gd name="connsiteY305" fmla="*/ 2380991 h 2758531"/>
              <a:gd name="connsiteX306" fmla="*/ 2274193 w 2651731"/>
              <a:gd name="connsiteY306" fmla="*/ 2360694 h 2758531"/>
              <a:gd name="connsiteX307" fmla="*/ 2243744 w 2651731"/>
              <a:gd name="connsiteY307" fmla="*/ 2352573 h 2758531"/>
              <a:gd name="connsiteX308" fmla="*/ 2237656 w 2651731"/>
              <a:gd name="connsiteY308" fmla="*/ 2368811 h 2758531"/>
              <a:gd name="connsiteX309" fmla="*/ 2247803 w 2651731"/>
              <a:gd name="connsiteY309" fmla="*/ 2356632 h 2758531"/>
              <a:gd name="connsiteX310" fmla="*/ 2269620 w 2651731"/>
              <a:gd name="connsiteY310" fmla="*/ 2338359 h 2758531"/>
              <a:gd name="connsiteX311" fmla="*/ 2265566 w 2651731"/>
              <a:gd name="connsiteY311" fmla="*/ 2351305 h 2758531"/>
              <a:gd name="connsiteX312" fmla="*/ 2253925 w 2651731"/>
              <a:gd name="connsiteY312" fmla="*/ 2361723 h 2758531"/>
              <a:gd name="connsiteX313" fmla="*/ 593536 w 2651731"/>
              <a:gd name="connsiteY313" fmla="*/ 2330244 h 2758531"/>
              <a:gd name="connsiteX314" fmla="*/ 587447 w 2651731"/>
              <a:gd name="connsiteY314" fmla="*/ 2336335 h 2758531"/>
              <a:gd name="connsiteX315" fmla="*/ 593536 w 2651731"/>
              <a:gd name="connsiteY315" fmla="*/ 2332277 h 2758531"/>
              <a:gd name="connsiteX316" fmla="*/ 603685 w 2651731"/>
              <a:gd name="connsiteY316" fmla="*/ 2342424 h 2758531"/>
              <a:gd name="connsiteX317" fmla="*/ 603685 w 2651731"/>
              <a:gd name="connsiteY317" fmla="*/ 2340394 h 2758531"/>
              <a:gd name="connsiteX318" fmla="*/ 593536 w 2651731"/>
              <a:gd name="connsiteY318" fmla="*/ 2330244 h 2758531"/>
              <a:gd name="connsiteX319" fmla="*/ 2276127 w 2651731"/>
              <a:gd name="connsiteY319" fmla="*/ 2326881 h 2758531"/>
              <a:gd name="connsiteX320" fmla="*/ 2270638 w 2651731"/>
              <a:gd name="connsiteY320" fmla="*/ 2336842 h 2758531"/>
              <a:gd name="connsiteX321" fmla="*/ 2269620 w 2651731"/>
              <a:gd name="connsiteY321" fmla="*/ 2338359 h 2758531"/>
              <a:gd name="connsiteX322" fmla="*/ 2272161 w 2651731"/>
              <a:gd name="connsiteY322" fmla="*/ 2330244 h 2758531"/>
              <a:gd name="connsiteX323" fmla="*/ 642252 w 2651731"/>
              <a:gd name="connsiteY323" fmla="*/ 2322127 h 2758531"/>
              <a:gd name="connsiteX324" fmla="*/ 640220 w 2651731"/>
              <a:gd name="connsiteY324" fmla="*/ 2324156 h 2758531"/>
              <a:gd name="connsiteX325" fmla="*/ 638191 w 2651731"/>
              <a:gd name="connsiteY325" fmla="*/ 2326186 h 2758531"/>
              <a:gd name="connsiteX326" fmla="*/ 640220 w 2651731"/>
              <a:gd name="connsiteY326" fmla="*/ 2328215 h 2758531"/>
              <a:gd name="connsiteX327" fmla="*/ 642252 w 2651731"/>
              <a:gd name="connsiteY327" fmla="*/ 2326186 h 2758531"/>
              <a:gd name="connsiteX328" fmla="*/ 642252 w 2651731"/>
              <a:gd name="connsiteY328" fmla="*/ 2322127 h 2758531"/>
              <a:gd name="connsiteX329" fmla="*/ 2259982 w 2651731"/>
              <a:gd name="connsiteY329" fmla="*/ 2301827 h 2758531"/>
              <a:gd name="connsiteX330" fmla="*/ 2235626 w 2651731"/>
              <a:gd name="connsiteY330" fmla="*/ 2320097 h 2758531"/>
              <a:gd name="connsiteX331" fmla="*/ 2243744 w 2651731"/>
              <a:gd name="connsiteY331" fmla="*/ 2322127 h 2758531"/>
              <a:gd name="connsiteX332" fmla="*/ 2259982 w 2651731"/>
              <a:gd name="connsiteY332" fmla="*/ 2301827 h 2758531"/>
              <a:gd name="connsiteX333" fmla="*/ 2304637 w 2651731"/>
              <a:gd name="connsiteY333" fmla="*/ 2291680 h 2758531"/>
              <a:gd name="connsiteX334" fmla="*/ 2292206 w 2651731"/>
              <a:gd name="connsiteY334" fmla="*/ 2313248 h 2758531"/>
              <a:gd name="connsiteX335" fmla="*/ 2276127 w 2651731"/>
              <a:gd name="connsiteY335" fmla="*/ 2326881 h 2758531"/>
              <a:gd name="connsiteX336" fmla="*/ 2284340 w 2651731"/>
              <a:gd name="connsiteY336" fmla="*/ 2311977 h 2758531"/>
              <a:gd name="connsiteX337" fmla="*/ 2274193 w 2651731"/>
              <a:gd name="connsiteY337" fmla="*/ 2281530 h 2758531"/>
              <a:gd name="connsiteX338" fmla="*/ 2266073 w 2651731"/>
              <a:gd name="connsiteY338" fmla="*/ 2299801 h 2758531"/>
              <a:gd name="connsiteX339" fmla="*/ 2280281 w 2651731"/>
              <a:gd name="connsiteY339" fmla="*/ 2281530 h 2758531"/>
              <a:gd name="connsiteX340" fmla="*/ 2274193 w 2651731"/>
              <a:gd name="connsiteY340" fmla="*/ 2281530 h 2758531"/>
              <a:gd name="connsiteX341" fmla="*/ 2341175 w 2651731"/>
              <a:gd name="connsiteY341" fmla="*/ 2234846 h 2758531"/>
              <a:gd name="connsiteX342" fmla="*/ 2331025 w 2651731"/>
              <a:gd name="connsiteY342" fmla="*/ 2261231 h 2758531"/>
              <a:gd name="connsiteX343" fmla="*/ 2308699 w 2651731"/>
              <a:gd name="connsiteY343" fmla="*/ 2289648 h 2758531"/>
              <a:gd name="connsiteX344" fmla="*/ 2302608 w 2651731"/>
              <a:gd name="connsiteY344" fmla="*/ 2283560 h 2758531"/>
              <a:gd name="connsiteX345" fmla="*/ 2317517 w 2651731"/>
              <a:gd name="connsiteY345" fmla="*/ 2264730 h 2758531"/>
              <a:gd name="connsiteX346" fmla="*/ 2318848 w 2651731"/>
              <a:gd name="connsiteY346" fmla="*/ 2271383 h 2758531"/>
              <a:gd name="connsiteX347" fmla="*/ 2328995 w 2651731"/>
              <a:gd name="connsiteY347" fmla="*/ 2255143 h 2758531"/>
              <a:gd name="connsiteX348" fmla="*/ 2323302 w 2651731"/>
              <a:gd name="connsiteY348" fmla="*/ 2257422 h 2758531"/>
              <a:gd name="connsiteX349" fmla="*/ 2332205 w 2651731"/>
              <a:gd name="connsiteY349" fmla="*/ 2246176 h 2758531"/>
              <a:gd name="connsiteX350" fmla="*/ 2333054 w 2651731"/>
              <a:gd name="connsiteY350" fmla="*/ 2247025 h 2758531"/>
              <a:gd name="connsiteX351" fmla="*/ 2337988 w 2651731"/>
              <a:gd name="connsiteY351" fmla="*/ 2238870 h 2758531"/>
              <a:gd name="connsiteX352" fmla="*/ 463632 w 2651731"/>
              <a:gd name="connsiteY352" fmla="*/ 2226728 h 2758531"/>
              <a:gd name="connsiteX353" fmla="*/ 443332 w 2651731"/>
              <a:gd name="connsiteY353" fmla="*/ 2269351 h 2758531"/>
              <a:gd name="connsiteX354" fmla="*/ 447394 w 2651731"/>
              <a:gd name="connsiteY354" fmla="*/ 2273410 h 2758531"/>
              <a:gd name="connsiteX355" fmla="*/ 453482 w 2651731"/>
              <a:gd name="connsiteY355" fmla="*/ 2271383 h 2758531"/>
              <a:gd name="connsiteX356" fmla="*/ 471749 w 2651731"/>
              <a:gd name="connsiteY356" fmla="*/ 2232817 h 2758531"/>
              <a:gd name="connsiteX357" fmla="*/ 473779 w 2651731"/>
              <a:gd name="connsiteY357" fmla="*/ 2228755 h 2758531"/>
              <a:gd name="connsiteX358" fmla="*/ 471749 w 2651731"/>
              <a:gd name="connsiteY358" fmla="*/ 2226728 h 2758531"/>
              <a:gd name="connsiteX359" fmla="*/ 463632 w 2651731"/>
              <a:gd name="connsiteY359" fmla="*/ 2226728 h 2758531"/>
              <a:gd name="connsiteX360" fmla="*/ 449168 w 2651731"/>
              <a:gd name="connsiteY360" fmla="*/ 2208965 h 2758531"/>
              <a:gd name="connsiteX361" fmla="*/ 443332 w 2651731"/>
              <a:gd name="connsiteY361" fmla="*/ 2210488 h 2758531"/>
              <a:gd name="connsiteX362" fmla="*/ 439273 w 2651731"/>
              <a:gd name="connsiteY362" fmla="*/ 2224696 h 2758531"/>
              <a:gd name="connsiteX363" fmla="*/ 435214 w 2651731"/>
              <a:gd name="connsiteY363" fmla="*/ 2228755 h 2758531"/>
              <a:gd name="connsiteX364" fmla="*/ 435214 w 2651731"/>
              <a:gd name="connsiteY364" fmla="*/ 2230787 h 2758531"/>
              <a:gd name="connsiteX365" fmla="*/ 439273 w 2651731"/>
              <a:gd name="connsiteY365" fmla="*/ 2224696 h 2758531"/>
              <a:gd name="connsiteX366" fmla="*/ 451452 w 2651731"/>
              <a:gd name="connsiteY366" fmla="*/ 2216576 h 2758531"/>
              <a:gd name="connsiteX367" fmla="*/ 453482 w 2651731"/>
              <a:gd name="connsiteY367" fmla="*/ 2210488 h 2758531"/>
              <a:gd name="connsiteX368" fmla="*/ 449168 w 2651731"/>
              <a:gd name="connsiteY368" fmla="*/ 2208965 h 2758531"/>
              <a:gd name="connsiteX369" fmla="*/ 423035 w 2651731"/>
              <a:gd name="connsiteY369" fmla="*/ 2198311 h 2758531"/>
              <a:gd name="connsiteX370" fmla="*/ 416944 w 2651731"/>
              <a:gd name="connsiteY370" fmla="*/ 2202370 h 2758531"/>
              <a:gd name="connsiteX371" fmla="*/ 423035 w 2651731"/>
              <a:gd name="connsiteY371" fmla="*/ 2206429 h 2758531"/>
              <a:gd name="connsiteX372" fmla="*/ 429124 w 2651731"/>
              <a:gd name="connsiteY372" fmla="*/ 2202370 h 2758531"/>
              <a:gd name="connsiteX373" fmla="*/ 423035 w 2651731"/>
              <a:gd name="connsiteY373" fmla="*/ 2198311 h 2758531"/>
              <a:gd name="connsiteX374" fmla="*/ 386498 w 2651731"/>
              <a:gd name="connsiteY374" fmla="*/ 2171921 h 2758531"/>
              <a:gd name="connsiteX375" fmla="*/ 386498 w 2651731"/>
              <a:gd name="connsiteY375" fmla="*/ 2173953 h 2758531"/>
              <a:gd name="connsiteX376" fmla="*/ 388238 w 2651731"/>
              <a:gd name="connsiteY376" fmla="*/ 2174531 h 2758531"/>
              <a:gd name="connsiteX377" fmla="*/ 390559 w 2651731"/>
              <a:gd name="connsiteY377" fmla="*/ 2178012 h 2758531"/>
              <a:gd name="connsiteX378" fmla="*/ 392586 w 2651731"/>
              <a:gd name="connsiteY378" fmla="*/ 2179534 h 2758531"/>
              <a:gd name="connsiteX379" fmla="*/ 392586 w 2651731"/>
              <a:gd name="connsiteY379" fmla="*/ 2186132 h 2758531"/>
              <a:gd name="connsiteX380" fmla="*/ 394618 w 2651731"/>
              <a:gd name="connsiteY380" fmla="*/ 2188161 h 2758531"/>
              <a:gd name="connsiteX381" fmla="*/ 398677 w 2651731"/>
              <a:gd name="connsiteY381" fmla="*/ 2184100 h 2758531"/>
              <a:gd name="connsiteX382" fmla="*/ 392586 w 2651731"/>
              <a:gd name="connsiteY382" fmla="*/ 2179534 h 2758531"/>
              <a:gd name="connsiteX383" fmla="*/ 392586 w 2651731"/>
              <a:gd name="connsiteY383" fmla="*/ 2175982 h 2758531"/>
              <a:gd name="connsiteX384" fmla="*/ 388238 w 2651731"/>
              <a:gd name="connsiteY384" fmla="*/ 2174531 h 2758531"/>
              <a:gd name="connsiteX385" fmla="*/ 2481228 w 2651731"/>
              <a:gd name="connsiteY385" fmla="*/ 2088701 h 2758531"/>
              <a:gd name="connsiteX386" fmla="*/ 2467020 w 2651731"/>
              <a:gd name="connsiteY386" fmla="*/ 2106969 h 2758531"/>
              <a:gd name="connsiteX387" fmla="*/ 2458902 w 2651731"/>
              <a:gd name="connsiteY387" fmla="*/ 2111028 h 2758531"/>
              <a:gd name="connsiteX388" fmla="*/ 2464990 w 2651731"/>
              <a:gd name="connsiteY388" fmla="*/ 2094790 h 2758531"/>
              <a:gd name="connsiteX389" fmla="*/ 2469052 w 2651731"/>
              <a:gd name="connsiteY389" fmla="*/ 2100881 h 2758531"/>
              <a:gd name="connsiteX390" fmla="*/ 2481228 w 2651731"/>
              <a:gd name="connsiteY390" fmla="*/ 2088701 h 2758531"/>
              <a:gd name="connsiteX391" fmla="*/ 364172 w 2651731"/>
              <a:gd name="connsiteY391" fmla="*/ 2072463 h 2758531"/>
              <a:gd name="connsiteX392" fmla="*/ 362142 w 2651731"/>
              <a:gd name="connsiteY392" fmla="*/ 2074493 h 2758531"/>
              <a:gd name="connsiteX393" fmla="*/ 360110 w 2651731"/>
              <a:gd name="connsiteY393" fmla="*/ 2076522 h 2758531"/>
              <a:gd name="connsiteX394" fmla="*/ 362142 w 2651731"/>
              <a:gd name="connsiteY394" fmla="*/ 2082611 h 2758531"/>
              <a:gd name="connsiteX395" fmla="*/ 366201 w 2651731"/>
              <a:gd name="connsiteY395" fmla="*/ 2078552 h 2758531"/>
              <a:gd name="connsiteX396" fmla="*/ 364172 w 2651731"/>
              <a:gd name="connsiteY396" fmla="*/ 2072463 h 2758531"/>
              <a:gd name="connsiteX397" fmla="*/ 2464937 w 2651731"/>
              <a:gd name="connsiteY397" fmla="*/ 2030660 h 2758531"/>
              <a:gd name="connsiteX398" fmla="*/ 2459639 w 2651731"/>
              <a:gd name="connsiteY398" fmla="*/ 2044784 h 2758531"/>
              <a:gd name="connsiteX399" fmla="*/ 2456873 w 2651731"/>
              <a:gd name="connsiteY399" fmla="*/ 2042017 h 2758531"/>
              <a:gd name="connsiteX400" fmla="*/ 2463977 w 2651731"/>
              <a:gd name="connsiteY400" fmla="*/ 2031106 h 2758531"/>
              <a:gd name="connsiteX401" fmla="*/ 2485290 w 2651731"/>
              <a:gd name="connsiteY401" fmla="*/ 1997362 h 2758531"/>
              <a:gd name="connsiteX402" fmla="*/ 2483114 w 2651731"/>
              <a:gd name="connsiteY402" fmla="*/ 2003018 h 2758531"/>
              <a:gd name="connsiteX403" fmla="*/ 2482602 w 2651731"/>
              <a:gd name="connsiteY403" fmla="*/ 2001484 h 2758531"/>
              <a:gd name="connsiteX404" fmla="*/ 2544151 w 2651731"/>
              <a:gd name="connsiteY404" fmla="*/ 1883693 h 2758531"/>
              <a:gd name="connsiteX405" fmla="*/ 2536033 w 2651731"/>
              <a:gd name="connsiteY405" fmla="*/ 1906022 h 2758531"/>
              <a:gd name="connsiteX406" fmla="*/ 2544151 w 2651731"/>
              <a:gd name="connsiteY406" fmla="*/ 1883693 h 2758531"/>
              <a:gd name="connsiteX407" fmla="*/ 2503557 w 2651731"/>
              <a:gd name="connsiteY407" fmla="*/ 1879634 h 2758531"/>
              <a:gd name="connsiteX408" fmla="*/ 2495437 w 2651731"/>
              <a:gd name="connsiteY408" fmla="*/ 1903990 h 2758531"/>
              <a:gd name="connsiteX409" fmla="*/ 2503557 w 2651731"/>
              <a:gd name="connsiteY409" fmla="*/ 1879634 h 2758531"/>
              <a:gd name="connsiteX410" fmla="*/ 2564450 w 2651731"/>
              <a:gd name="connsiteY410" fmla="*/ 1859335 h 2758531"/>
              <a:gd name="connsiteX411" fmla="*/ 2544151 w 2651731"/>
              <a:gd name="connsiteY411" fmla="*/ 1877605 h 2758531"/>
              <a:gd name="connsiteX412" fmla="*/ 2564450 w 2651731"/>
              <a:gd name="connsiteY412" fmla="*/ 1859335 h 2758531"/>
              <a:gd name="connsiteX413" fmla="*/ 2515734 w 2651731"/>
              <a:gd name="connsiteY413" fmla="*/ 1851217 h 2758531"/>
              <a:gd name="connsiteX414" fmla="*/ 2511675 w 2651731"/>
              <a:gd name="connsiteY414" fmla="*/ 1887752 h 2758531"/>
              <a:gd name="connsiteX415" fmla="*/ 2521825 w 2651731"/>
              <a:gd name="connsiteY415" fmla="*/ 1857308 h 2758531"/>
              <a:gd name="connsiteX416" fmla="*/ 2515734 w 2651731"/>
              <a:gd name="connsiteY416" fmla="*/ 1851217 h 2758531"/>
              <a:gd name="connsiteX417" fmla="*/ 2511675 w 2651731"/>
              <a:gd name="connsiteY417" fmla="*/ 1834979 h 2758531"/>
              <a:gd name="connsiteX418" fmla="*/ 2507616 w 2651731"/>
              <a:gd name="connsiteY418" fmla="*/ 1857308 h 2758531"/>
              <a:gd name="connsiteX419" fmla="*/ 2511675 w 2651731"/>
              <a:gd name="connsiteY419" fmla="*/ 1834979 h 2758531"/>
              <a:gd name="connsiteX420" fmla="*/ 2521825 w 2651731"/>
              <a:gd name="connsiteY420" fmla="*/ 1757845 h 2758531"/>
              <a:gd name="connsiteX421" fmla="*/ 2517766 w 2651731"/>
              <a:gd name="connsiteY421" fmla="*/ 1767995 h 2758531"/>
              <a:gd name="connsiteX422" fmla="*/ 2519795 w 2651731"/>
              <a:gd name="connsiteY422" fmla="*/ 1774083 h 2758531"/>
              <a:gd name="connsiteX423" fmla="*/ 2521825 w 2651731"/>
              <a:gd name="connsiteY423" fmla="*/ 1757845 h 2758531"/>
              <a:gd name="connsiteX424" fmla="*/ 2548212 w 2651731"/>
              <a:gd name="connsiteY424" fmla="*/ 1680714 h 2758531"/>
              <a:gd name="connsiteX425" fmla="*/ 2540092 w 2651731"/>
              <a:gd name="connsiteY425" fmla="*/ 1721311 h 2758531"/>
              <a:gd name="connsiteX426" fmla="*/ 2538063 w 2651731"/>
              <a:gd name="connsiteY426" fmla="*/ 1707102 h 2758531"/>
              <a:gd name="connsiteX427" fmla="*/ 2548212 w 2651731"/>
              <a:gd name="connsiteY427" fmla="*/ 1680714 h 2758531"/>
              <a:gd name="connsiteX428" fmla="*/ 2550242 w 2651731"/>
              <a:gd name="connsiteY428" fmla="*/ 1664476 h 2758531"/>
              <a:gd name="connsiteX429" fmla="*/ 2544151 w 2651731"/>
              <a:gd name="connsiteY429" fmla="*/ 1666508 h 2758531"/>
              <a:gd name="connsiteX430" fmla="*/ 2538063 w 2651731"/>
              <a:gd name="connsiteY430" fmla="*/ 1705073 h 2758531"/>
              <a:gd name="connsiteX431" fmla="*/ 2538063 w 2651731"/>
              <a:gd name="connsiteY431" fmla="*/ 1707102 h 2758531"/>
              <a:gd name="connsiteX432" fmla="*/ 2531972 w 2651731"/>
              <a:gd name="connsiteY432" fmla="*/ 1729428 h 2758531"/>
              <a:gd name="connsiteX433" fmla="*/ 2536033 w 2651731"/>
              <a:gd name="connsiteY433" fmla="*/ 1729428 h 2758531"/>
              <a:gd name="connsiteX434" fmla="*/ 2538063 w 2651731"/>
              <a:gd name="connsiteY434" fmla="*/ 1739581 h 2758531"/>
              <a:gd name="connsiteX435" fmla="*/ 2534004 w 2651731"/>
              <a:gd name="connsiteY435" fmla="*/ 1737549 h 2758531"/>
              <a:gd name="connsiteX436" fmla="*/ 2517766 w 2651731"/>
              <a:gd name="connsiteY436" fmla="*/ 1812653 h 2758531"/>
              <a:gd name="connsiteX437" fmla="*/ 2511675 w 2651731"/>
              <a:gd name="connsiteY437" fmla="*/ 1814680 h 2758531"/>
              <a:gd name="connsiteX438" fmla="*/ 2517766 w 2651731"/>
              <a:gd name="connsiteY438" fmla="*/ 1826859 h 2758531"/>
              <a:gd name="connsiteX439" fmla="*/ 2513707 w 2651731"/>
              <a:gd name="connsiteY439" fmla="*/ 1845129 h 2758531"/>
              <a:gd name="connsiteX440" fmla="*/ 2521825 w 2651731"/>
              <a:gd name="connsiteY440" fmla="*/ 1851217 h 2758531"/>
              <a:gd name="connsiteX441" fmla="*/ 2523854 w 2651731"/>
              <a:gd name="connsiteY441" fmla="*/ 1814680 h 2758531"/>
              <a:gd name="connsiteX442" fmla="*/ 2531972 w 2651731"/>
              <a:gd name="connsiteY442" fmla="*/ 1806562 h 2758531"/>
              <a:gd name="connsiteX443" fmla="*/ 2536033 w 2651731"/>
              <a:gd name="connsiteY443" fmla="*/ 1747698 h 2758531"/>
              <a:gd name="connsiteX444" fmla="*/ 2536033 w 2651731"/>
              <a:gd name="connsiteY444" fmla="*/ 1765966 h 2758531"/>
              <a:gd name="connsiteX445" fmla="*/ 2540092 w 2651731"/>
              <a:gd name="connsiteY445" fmla="*/ 1723340 h 2758531"/>
              <a:gd name="connsiteX446" fmla="*/ 2548212 w 2651731"/>
              <a:gd name="connsiteY446" fmla="*/ 1715222 h 2758531"/>
              <a:gd name="connsiteX447" fmla="*/ 2552271 w 2651731"/>
              <a:gd name="connsiteY447" fmla="*/ 1688835 h 2758531"/>
              <a:gd name="connsiteX448" fmla="*/ 2550242 w 2651731"/>
              <a:gd name="connsiteY448" fmla="*/ 1664476 h 2758531"/>
              <a:gd name="connsiteX449" fmla="*/ 2568509 w 2651731"/>
              <a:gd name="connsiteY449" fmla="*/ 1601554 h 2758531"/>
              <a:gd name="connsiteX450" fmla="*/ 2564450 w 2651731"/>
              <a:gd name="connsiteY450" fmla="*/ 1603583 h 2758531"/>
              <a:gd name="connsiteX451" fmla="*/ 2564450 w 2651731"/>
              <a:gd name="connsiteY451" fmla="*/ 1611701 h 2758531"/>
              <a:gd name="connsiteX452" fmla="*/ 2568509 w 2651731"/>
              <a:gd name="connsiteY452" fmla="*/ 1601554 h 2758531"/>
              <a:gd name="connsiteX453" fmla="*/ 2572568 w 2651731"/>
              <a:gd name="connsiteY453" fmla="*/ 1562987 h 2758531"/>
              <a:gd name="connsiteX454" fmla="*/ 2568509 w 2651731"/>
              <a:gd name="connsiteY454" fmla="*/ 1577198 h 2758531"/>
              <a:gd name="connsiteX455" fmla="*/ 2570539 w 2651731"/>
              <a:gd name="connsiteY455" fmla="*/ 1591404 h 2758531"/>
              <a:gd name="connsiteX456" fmla="*/ 2572568 w 2651731"/>
              <a:gd name="connsiteY456" fmla="*/ 1562987 h 2758531"/>
              <a:gd name="connsiteX457" fmla="*/ 2576627 w 2651731"/>
              <a:gd name="connsiteY457" fmla="*/ 1512243 h 2758531"/>
              <a:gd name="connsiteX458" fmla="*/ 2574600 w 2651731"/>
              <a:gd name="connsiteY458" fmla="*/ 1516302 h 2758531"/>
              <a:gd name="connsiteX459" fmla="*/ 2574600 w 2651731"/>
              <a:gd name="connsiteY459" fmla="*/ 1518332 h 2758531"/>
              <a:gd name="connsiteX460" fmla="*/ 2574600 w 2651731"/>
              <a:gd name="connsiteY460" fmla="*/ 1520364 h 2758531"/>
              <a:gd name="connsiteX461" fmla="*/ 2576502 w 2651731"/>
              <a:gd name="connsiteY461" fmla="*/ 1531792 h 2758531"/>
              <a:gd name="connsiteX462" fmla="*/ 2576319 w 2651731"/>
              <a:gd name="connsiteY462" fmla="*/ 1532076 h 2758531"/>
              <a:gd name="connsiteX463" fmla="*/ 2572568 w 2651731"/>
              <a:gd name="connsiteY463" fmla="*/ 1526452 h 2758531"/>
              <a:gd name="connsiteX464" fmla="*/ 2568509 w 2651731"/>
              <a:gd name="connsiteY464" fmla="*/ 1546749 h 2758531"/>
              <a:gd name="connsiteX465" fmla="*/ 2570539 w 2651731"/>
              <a:gd name="connsiteY465" fmla="*/ 1554869 h 2758531"/>
              <a:gd name="connsiteX466" fmla="*/ 2571555 w 2651731"/>
              <a:gd name="connsiteY466" fmla="*/ 1539393 h 2758531"/>
              <a:gd name="connsiteX467" fmla="*/ 2576319 w 2651731"/>
              <a:gd name="connsiteY467" fmla="*/ 1532076 h 2758531"/>
              <a:gd name="connsiteX468" fmla="*/ 2576627 w 2651731"/>
              <a:gd name="connsiteY468" fmla="*/ 1532543 h 2758531"/>
              <a:gd name="connsiteX469" fmla="*/ 2576502 w 2651731"/>
              <a:gd name="connsiteY469" fmla="*/ 1531792 h 2758531"/>
              <a:gd name="connsiteX470" fmla="*/ 2578659 w 2651731"/>
              <a:gd name="connsiteY470" fmla="*/ 1528481 h 2758531"/>
              <a:gd name="connsiteX471" fmla="*/ 2576627 w 2651731"/>
              <a:gd name="connsiteY471" fmla="*/ 1512243 h 2758531"/>
              <a:gd name="connsiteX472" fmla="*/ 2572568 w 2651731"/>
              <a:gd name="connsiteY472" fmla="*/ 1426992 h 2758531"/>
              <a:gd name="connsiteX473" fmla="*/ 2564450 w 2651731"/>
              <a:gd name="connsiteY473" fmla="*/ 1437142 h 2758531"/>
              <a:gd name="connsiteX474" fmla="*/ 2564450 w 2651731"/>
              <a:gd name="connsiteY474" fmla="*/ 1439171 h 2758531"/>
              <a:gd name="connsiteX475" fmla="*/ 2566480 w 2651731"/>
              <a:gd name="connsiteY475" fmla="*/ 1455409 h 2758531"/>
              <a:gd name="connsiteX476" fmla="*/ 2568509 w 2651731"/>
              <a:gd name="connsiteY476" fmla="*/ 1512243 h 2758531"/>
              <a:gd name="connsiteX477" fmla="*/ 2574600 w 2651731"/>
              <a:gd name="connsiteY477" fmla="*/ 1487885 h 2758531"/>
              <a:gd name="connsiteX478" fmla="*/ 2568509 w 2651731"/>
              <a:gd name="connsiteY478" fmla="*/ 1483826 h 2758531"/>
              <a:gd name="connsiteX479" fmla="*/ 2574600 w 2651731"/>
              <a:gd name="connsiteY479" fmla="*/ 1477735 h 2758531"/>
              <a:gd name="connsiteX480" fmla="*/ 2572568 w 2651731"/>
              <a:gd name="connsiteY480" fmla="*/ 1443230 h 2758531"/>
              <a:gd name="connsiteX481" fmla="*/ 2572568 w 2651731"/>
              <a:gd name="connsiteY481" fmla="*/ 1426992 h 2758531"/>
              <a:gd name="connsiteX482" fmla="*/ 2621282 w 2651731"/>
              <a:gd name="connsiteY482" fmla="*/ 1313326 h 2758531"/>
              <a:gd name="connsiteX483" fmla="*/ 2625343 w 2651731"/>
              <a:gd name="connsiteY483" fmla="*/ 1339711 h 2758531"/>
              <a:gd name="connsiteX484" fmla="*/ 2621282 w 2651731"/>
              <a:gd name="connsiteY484" fmla="*/ 1313326 h 2758531"/>
              <a:gd name="connsiteX485" fmla="*/ 2611135 w 2651731"/>
              <a:gd name="connsiteY485" fmla="*/ 1282877 h 2758531"/>
              <a:gd name="connsiteX486" fmla="*/ 2611135 w 2651731"/>
              <a:gd name="connsiteY486" fmla="*/ 1309265 h 2758531"/>
              <a:gd name="connsiteX487" fmla="*/ 2611135 w 2651731"/>
              <a:gd name="connsiteY487" fmla="*/ 1317385 h 2758531"/>
              <a:gd name="connsiteX488" fmla="*/ 2611135 w 2651731"/>
              <a:gd name="connsiteY488" fmla="*/ 1282877 h 2758531"/>
              <a:gd name="connsiteX489" fmla="*/ 2609105 w 2651731"/>
              <a:gd name="connsiteY489" fmla="*/ 1260551 h 2758531"/>
              <a:gd name="connsiteX490" fmla="*/ 2615194 w 2651731"/>
              <a:gd name="connsiteY490" fmla="*/ 1278818 h 2758531"/>
              <a:gd name="connsiteX491" fmla="*/ 2609105 w 2651731"/>
              <a:gd name="connsiteY491" fmla="*/ 1260551 h 2758531"/>
              <a:gd name="connsiteX492" fmla="*/ 2611135 w 2651731"/>
              <a:gd name="connsiteY492" fmla="*/ 1242281 h 2758531"/>
              <a:gd name="connsiteX493" fmla="*/ 2607076 w 2651731"/>
              <a:gd name="connsiteY493" fmla="*/ 1250401 h 2758531"/>
              <a:gd name="connsiteX494" fmla="*/ 2609105 w 2651731"/>
              <a:gd name="connsiteY494" fmla="*/ 1254460 h 2758531"/>
              <a:gd name="connsiteX495" fmla="*/ 2611135 w 2651731"/>
              <a:gd name="connsiteY495" fmla="*/ 1242281 h 2758531"/>
              <a:gd name="connsiteX496" fmla="*/ 2603017 w 2651731"/>
              <a:gd name="connsiteY496" fmla="*/ 1213866 h 2758531"/>
              <a:gd name="connsiteX497" fmla="*/ 2603017 w 2651731"/>
              <a:gd name="connsiteY497" fmla="*/ 1217925 h 2758531"/>
              <a:gd name="connsiteX498" fmla="*/ 2607076 w 2651731"/>
              <a:gd name="connsiteY498" fmla="*/ 1219954 h 2758531"/>
              <a:gd name="connsiteX499" fmla="*/ 2603017 w 2651731"/>
              <a:gd name="connsiteY499" fmla="*/ 1213866 h 2758531"/>
              <a:gd name="connsiteX500" fmla="*/ 2588806 w 2651731"/>
              <a:gd name="connsiteY500" fmla="*/ 1179361 h 2758531"/>
              <a:gd name="connsiteX501" fmla="*/ 2582718 w 2651731"/>
              <a:gd name="connsiteY501" fmla="*/ 1187478 h 2758531"/>
              <a:gd name="connsiteX502" fmla="*/ 2584747 w 2651731"/>
              <a:gd name="connsiteY502" fmla="*/ 1191537 h 2758531"/>
              <a:gd name="connsiteX503" fmla="*/ 2590838 w 2651731"/>
              <a:gd name="connsiteY503" fmla="*/ 1197625 h 2758531"/>
              <a:gd name="connsiteX504" fmla="*/ 2590838 w 2651731"/>
              <a:gd name="connsiteY504" fmla="*/ 1201687 h 2758531"/>
              <a:gd name="connsiteX505" fmla="*/ 2594897 w 2651731"/>
              <a:gd name="connsiteY505" fmla="*/ 1207778 h 2758531"/>
              <a:gd name="connsiteX506" fmla="*/ 2596926 w 2651731"/>
              <a:gd name="connsiteY506" fmla="*/ 1201687 h 2758531"/>
              <a:gd name="connsiteX507" fmla="*/ 2592867 w 2651731"/>
              <a:gd name="connsiteY507" fmla="*/ 1183419 h 2758531"/>
              <a:gd name="connsiteX508" fmla="*/ 2588806 w 2651731"/>
              <a:gd name="connsiteY508" fmla="*/ 1179361 h 2758531"/>
              <a:gd name="connsiteX509" fmla="*/ 2580688 w 2651731"/>
              <a:gd name="connsiteY509" fmla="*/ 1124553 h 2758531"/>
              <a:gd name="connsiteX510" fmla="*/ 2576627 w 2651731"/>
              <a:gd name="connsiteY510" fmla="*/ 1134705 h 2758531"/>
              <a:gd name="connsiteX511" fmla="*/ 2580688 w 2651731"/>
              <a:gd name="connsiteY511" fmla="*/ 1138764 h 2758531"/>
              <a:gd name="connsiteX512" fmla="*/ 2582718 w 2651731"/>
              <a:gd name="connsiteY512" fmla="*/ 1138764 h 2758531"/>
              <a:gd name="connsiteX513" fmla="*/ 2580688 w 2651731"/>
              <a:gd name="connsiteY513" fmla="*/ 1124553 h 2758531"/>
              <a:gd name="connsiteX514" fmla="*/ 2568509 w 2651731"/>
              <a:gd name="connsiteY514" fmla="*/ 1090050 h 2758531"/>
              <a:gd name="connsiteX515" fmla="*/ 2568509 w 2651731"/>
              <a:gd name="connsiteY515" fmla="*/ 1094109 h 2758531"/>
              <a:gd name="connsiteX516" fmla="*/ 2574600 w 2651731"/>
              <a:gd name="connsiteY516" fmla="*/ 1122526 h 2758531"/>
              <a:gd name="connsiteX517" fmla="*/ 2576627 w 2651731"/>
              <a:gd name="connsiteY517" fmla="*/ 1108315 h 2758531"/>
              <a:gd name="connsiteX518" fmla="*/ 2568509 w 2651731"/>
              <a:gd name="connsiteY518" fmla="*/ 1090050 h 2758531"/>
              <a:gd name="connsiteX519" fmla="*/ 2580688 w 2651731"/>
              <a:gd name="connsiteY519" fmla="*/ 1073810 h 2758531"/>
              <a:gd name="connsiteX520" fmla="*/ 2576627 w 2651731"/>
              <a:gd name="connsiteY520" fmla="*/ 1077871 h 2758531"/>
              <a:gd name="connsiteX521" fmla="*/ 2580688 w 2651731"/>
              <a:gd name="connsiteY521" fmla="*/ 1088018 h 2758531"/>
              <a:gd name="connsiteX522" fmla="*/ 2574600 w 2651731"/>
              <a:gd name="connsiteY522" fmla="*/ 1085989 h 2758531"/>
              <a:gd name="connsiteX523" fmla="*/ 2578659 w 2651731"/>
              <a:gd name="connsiteY523" fmla="*/ 1102227 h 2758531"/>
              <a:gd name="connsiteX524" fmla="*/ 2584747 w 2651731"/>
              <a:gd name="connsiteY524" fmla="*/ 1100197 h 2758531"/>
              <a:gd name="connsiteX525" fmla="*/ 2580688 w 2651731"/>
              <a:gd name="connsiteY525" fmla="*/ 1073810 h 2758531"/>
              <a:gd name="connsiteX526" fmla="*/ 2570539 w 2651731"/>
              <a:gd name="connsiteY526" fmla="*/ 1033216 h 2758531"/>
              <a:gd name="connsiteX527" fmla="*/ 2566480 w 2651731"/>
              <a:gd name="connsiteY527" fmla="*/ 1035243 h 2758531"/>
              <a:gd name="connsiteX528" fmla="*/ 2570539 w 2651731"/>
              <a:gd name="connsiteY528" fmla="*/ 1045395 h 2758531"/>
              <a:gd name="connsiteX529" fmla="*/ 2570539 w 2651731"/>
              <a:gd name="connsiteY529" fmla="*/ 1033216 h 2758531"/>
              <a:gd name="connsiteX530" fmla="*/ 2542124 w 2651731"/>
              <a:gd name="connsiteY530" fmla="*/ 1012917 h 2758531"/>
              <a:gd name="connsiteX531" fmla="*/ 2540092 w 2651731"/>
              <a:gd name="connsiteY531" fmla="*/ 1014946 h 2758531"/>
              <a:gd name="connsiteX532" fmla="*/ 2546183 w 2651731"/>
              <a:gd name="connsiteY532" fmla="*/ 1029155 h 2758531"/>
              <a:gd name="connsiteX533" fmla="*/ 2542124 w 2651731"/>
              <a:gd name="connsiteY533" fmla="*/ 1043363 h 2758531"/>
              <a:gd name="connsiteX534" fmla="*/ 2546183 w 2651731"/>
              <a:gd name="connsiteY534" fmla="*/ 1049454 h 2758531"/>
              <a:gd name="connsiteX535" fmla="*/ 2562421 w 2651731"/>
              <a:gd name="connsiteY535" fmla="*/ 1049454 h 2758531"/>
              <a:gd name="connsiteX536" fmla="*/ 2560389 w 2651731"/>
              <a:gd name="connsiteY536" fmla="*/ 1043363 h 2758531"/>
              <a:gd name="connsiteX537" fmla="*/ 2562421 w 2651731"/>
              <a:gd name="connsiteY537" fmla="*/ 1045395 h 2758531"/>
              <a:gd name="connsiteX538" fmla="*/ 2564450 w 2651731"/>
              <a:gd name="connsiteY538" fmla="*/ 1041334 h 2758531"/>
              <a:gd name="connsiteX539" fmla="*/ 2562421 w 2651731"/>
              <a:gd name="connsiteY539" fmla="*/ 1033216 h 2758531"/>
              <a:gd name="connsiteX540" fmla="*/ 2556330 w 2651731"/>
              <a:gd name="connsiteY540" fmla="*/ 1029155 h 2758531"/>
              <a:gd name="connsiteX541" fmla="*/ 2544151 w 2651731"/>
              <a:gd name="connsiteY541" fmla="*/ 1012917 h 2758531"/>
              <a:gd name="connsiteX542" fmla="*/ 2542124 w 2651731"/>
              <a:gd name="connsiteY542" fmla="*/ 1012917 h 2758531"/>
              <a:gd name="connsiteX543" fmla="*/ 2475140 w 2651731"/>
              <a:gd name="connsiteY543" fmla="*/ 891130 h 2758531"/>
              <a:gd name="connsiteX544" fmla="*/ 2475140 w 2651731"/>
              <a:gd name="connsiteY544" fmla="*/ 897219 h 2758531"/>
              <a:gd name="connsiteX545" fmla="*/ 2479199 w 2651731"/>
              <a:gd name="connsiteY545" fmla="*/ 905339 h 2758531"/>
              <a:gd name="connsiteX546" fmla="*/ 2485290 w 2651731"/>
              <a:gd name="connsiteY546" fmla="*/ 905339 h 2758531"/>
              <a:gd name="connsiteX547" fmla="*/ 2475140 w 2651731"/>
              <a:gd name="connsiteY547" fmla="*/ 891130 h 2758531"/>
              <a:gd name="connsiteX548" fmla="*/ 226519 w 2651731"/>
              <a:gd name="connsiteY548" fmla="*/ 859047 h 2758531"/>
              <a:gd name="connsiteX549" fmla="*/ 232092 w 2651731"/>
              <a:gd name="connsiteY549" fmla="*/ 862761 h 2758531"/>
              <a:gd name="connsiteX550" fmla="*/ 226519 w 2651731"/>
              <a:gd name="connsiteY550" fmla="*/ 860904 h 2758531"/>
              <a:gd name="connsiteX551" fmla="*/ 226519 w 2651731"/>
              <a:gd name="connsiteY551" fmla="*/ 859047 h 2758531"/>
              <a:gd name="connsiteX552" fmla="*/ 2406126 w 2651731"/>
              <a:gd name="connsiteY552" fmla="*/ 840384 h 2758531"/>
              <a:gd name="connsiteX553" fmla="*/ 2404097 w 2651731"/>
              <a:gd name="connsiteY553" fmla="*/ 854595 h 2758531"/>
              <a:gd name="connsiteX554" fmla="*/ 2424397 w 2651731"/>
              <a:gd name="connsiteY554" fmla="*/ 864743 h 2758531"/>
              <a:gd name="connsiteX555" fmla="*/ 2408159 w 2651731"/>
              <a:gd name="connsiteY555" fmla="*/ 840384 h 2758531"/>
              <a:gd name="connsiteX556" fmla="*/ 2406126 w 2651731"/>
              <a:gd name="connsiteY556" fmla="*/ 840384 h 2758531"/>
              <a:gd name="connsiteX557" fmla="*/ 2424930 w 2651731"/>
              <a:gd name="connsiteY557" fmla="*/ 773562 h 2758531"/>
              <a:gd name="connsiteX558" fmla="*/ 2439796 w 2651731"/>
              <a:gd name="connsiteY558" fmla="*/ 782855 h 2758531"/>
              <a:gd name="connsiteX559" fmla="*/ 2428646 w 2651731"/>
              <a:gd name="connsiteY559" fmla="*/ 788428 h 2758531"/>
              <a:gd name="connsiteX560" fmla="*/ 2424930 w 2651731"/>
              <a:gd name="connsiteY560" fmla="*/ 773562 h 2758531"/>
              <a:gd name="connsiteX561" fmla="*/ 372955 w 2651731"/>
              <a:gd name="connsiteY561" fmla="*/ 650049 h 2758531"/>
              <a:gd name="connsiteX562" fmla="*/ 345904 w 2651731"/>
              <a:gd name="connsiteY562" fmla="*/ 686122 h 2758531"/>
              <a:gd name="connsiteX563" fmla="*/ 305308 w 2651731"/>
              <a:gd name="connsiteY563" fmla="*/ 728748 h 2758531"/>
              <a:gd name="connsiteX564" fmla="*/ 335754 w 2651731"/>
              <a:gd name="connsiteY564" fmla="*/ 692213 h 2758531"/>
              <a:gd name="connsiteX565" fmla="*/ 477395 w 2651731"/>
              <a:gd name="connsiteY565" fmla="*/ 647194 h 2758531"/>
              <a:gd name="connsiteX566" fmla="*/ 477395 w 2651731"/>
              <a:gd name="connsiteY566" fmla="*/ 654625 h 2758531"/>
              <a:gd name="connsiteX567" fmla="*/ 473678 w 2651731"/>
              <a:gd name="connsiteY567" fmla="*/ 652768 h 2758531"/>
              <a:gd name="connsiteX568" fmla="*/ 477395 w 2651731"/>
              <a:gd name="connsiteY568" fmla="*/ 647194 h 2758531"/>
              <a:gd name="connsiteX569" fmla="*/ 481111 w 2651731"/>
              <a:gd name="connsiteY569" fmla="*/ 643478 h 2758531"/>
              <a:gd name="connsiteX570" fmla="*/ 484825 w 2651731"/>
              <a:gd name="connsiteY570" fmla="*/ 647194 h 2758531"/>
              <a:gd name="connsiteX571" fmla="*/ 479252 w 2651731"/>
              <a:gd name="connsiteY571" fmla="*/ 649051 h 2758531"/>
              <a:gd name="connsiteX572" fmla="*/ 481111 w 2651731"/>
              <a:gd name="connsiteY572" fmla="*/ 643478 h 2758531"/>
              <a:gd name="connsiteX573" fmla="*/ 378807 w 2651731"/>
              <a:gd name="connsiteY573" fmla="*/ 643419 h 2758531"/>
              <a:gd name="connsiteX574" fmla="*/ 372955 w 2651731"/>
              <a:gd name="connsiteY574" fmla="*/ 650049 h 2758531"/>
              <a:gd name="connsiteX575" fmla="*/ 376348 w 2651731"/>
              <a:gd name="connsiteY575" fmla="*/ 645526 h 2758531"/>
              <a:gd name="connsiteX576" fmla="*/ 2253894 w 2651731"/>
              <a:gd name="connsiteY576" fmla="*/ 588691 h 2758531"/>
              <a:gd name="connsiteX577" fmla="*/ 2268102 w 2651731"/>
              <a:gd name="connsiteY577" fmla="*/ 608991 h 2758531"/>
              <a:gd name="connsiteX578" fmla="*/ 2268102 w 2651731"/>
              <a:gd name="connsiteY578" fmla="*/ 606961 h 2758531"/>
              <a:gd name="connsiteX579" fmla="*/ 2264041 w 2651731"/>
              <a:gd name="connsiteY579" fmla="*/ 602903 h 2758531"/>
              <a:gd name="connsiteX580" fmla="*/ 2253894 w 2651731"/>
              <a:gd name="connsiteY580" fmla="*/ 588691 h 2758531"/>
              <a:gd name="connsiteX581" fmla="*/ 2302279 w 2651731"/>
              <a:gd name="connsiteY581" fmla="*/ 543129 h 2758531"/>
              <a:gd name="connsiteX582" fmla="*/ 2307855 w 2651731"/>
              <a:gd name="connsiteY582" fmla="*/ 550562 h 2758531"/>
              <a:gd name="connsiteX583" fmla="*/ 2298562 w 2651731"/>
              <a:gd name="connsiteY583" fmla="*/ 550562 h 2758531"/>
              <a:gd name="connsiteX584" fmla="*/ 2302279 w 2651731"/>
              <a:gd name="connsiteY584" fmla="*/ 543129 h 2758531"/>
              <a:gd name="connsiteX585" fmla="*/ 2107526 w 2651731"/>
              <a:gd name="connsiteY585" fmla="*/ 482769 h 2758531"/>
              <a:gd name="connsiteX586" fmla="*/ 2109012 w 2651731"/>
              <a:gd name="connsiteY586" fmla="*/ 483663 h 2758531"/>
              <a:gd name="connsiteX587" fmla="*/ 2109012 w 2651731"/>
              <a:gd name="connsiteY587" fmla="*/ 491094 h 2758531"/>
              <a:gd name="connsiteX588" fmla="*/ 2097862 w 2651731"/>
              <a:gd name="connsiteY588" fmla="*/ 465080 h 2758531"/>
              <a:gd name="connsiteX589" fmla="*/ 2101579 w 2651731"/>
              <a:gd name="connsiteY589" fmla="*/ 465080 h 2758531"/>
              <a:gd name="connsiteX590" fmla="*/ 2106688 w 2651731"/>
              <a:gd name="connsiteY590" fmla="*/ 478087 h 2758531"/>
              <a:gd name="connsiteX591" fmla="*/ 2107526 w 2651731"/>
              <a:gd name="connsiteY591" fmla="*/ 482769 h 2758531"/>
              <a:gd name="connsiteX592" fmla="*/ 2099719 w 2651731"/>
              <a:gd name="connsiteY592" fmla="*/ 478087 h 2758531"/>
              <a:gd name="connsiteX593" fmla="*/ 2097862 w 2651731"/>
              <a:gd name="connsiteY593" fmla="*/ 465080 h 2758531"/>
              <a:gd name="connsiteX594" fmla="*/ 2081139 w 2651731"/>
              <a:gd name="connsiteY594" fmla="*/ 450211 h 2758531"/>
              <a:gd name="connsiteX595" fmla="*/ 2094148 w 2651731"/>
              <a:gd name="connsiteY595" fmla="*/ 461361 h 2758531"/>
              <a:gd name="connsiteX596" fmla="*/ 2085900 w 2651731"/>
              <a:gd name="connsiteY596" fmla="*/ 455649 h 2758531"/>
              <a:gd name="connsiteX597" fmla="*/ 2233520 w 2651731"/>
              <a:gd name="connsiteY597" fmla="*/ 448351 h 2758531"/>
              <a:gd name="connsiteX598" fmla="*/ 2231663 w 2651731"/>
              <a:gd name="connsiteY598" fmla="*/ 453927 h 2758531"/>
              <a:gd name="connsiteX599" fmla="*/ 2244670 w 2651731"/>
              <a:gd name="connsiteY599" fmla="*/ 459501 h 2758531"/>
              <a:gd name="connsiteX600" fmla="*/ 2233520 w 2651731"/>
              <a:gd name="connsiteY600" fmla="*/ 448351 h 2758531"/>
              <a:gd name="connsiteX601" fmla="*/ 1062413 w 2651731"/>
              <a:gd name="connsiteY601" fmla="*/ 446608 h 2758531"/>
              <a:gd name="connsiteX602" fmla="*/ 1036028 w 2651731"/>
              <a:gd name="connsiteY602" fmla="*/ 448638 h 2758531"/>
              <a:gd name="connsiteX603" fmla="*/ 997461 w 2651731"/>
              <a:gd name="connsiteY603" fmla="*/ 458785 h 2758531"/>
              <a:gd name="connsiteX604" fmla="*/ 1011670 w 2651731"/>
              <a:gd name="connsiteY604" fmla="*/ 460817 h 2758531"/>
              <a:gd name="connsiteX605" fmla="*/ 1046175 w 2651731"/>
              <a:gd name="connsiteY605" fmla="*/ 450667 h 2758531"/>
              <a:gd name="connsiteX606" fmla="*/ 1054293 w 2651731"/>
              <a:gd name="connsiteY606" fmla="*/ 448638 h 2758531"/>
              <a:gd name="connsiteX607" fmla="*/ 1062413 w 2651731"/>
              <a:gd name="connsiteY607" fmla="*/ 446608 h 2758531"/>
              <a:gd name="connsiteX608" fmla="*/ 1115189 w 2651731"/>
              <a:gd name="connsiteY608" fmla="*/ 436458 h 2758531"/>
              <a:gd name="connsiteX609" fmla="*/ 1086772 w 2651731"/>
              <a:gd name="connsiteY609" fmla="*/ 440520 h 2758531"/>
              <a:gd name="connsiteX610" fmla="*/ 1107068 w 2651731"/>
              <a:gd name="connsiteY610" fmla="*/ 442547 h 2758531"/>
              <a:gd name="connsiteX611" fmla="*/ 1113159 w 2651731"/>
              <a:gd name="connsiteY611" fmla="*/ 440520 h 2758531"/>
              <a:gd name="connsiteX612" fmla="*/ 1127365 w 2651731"/>
              <a:gd name="connsiteY612" fmla="*/ 446608 h 2758531"/>
              <a:gd name="connsiteX613" fmla="*/ 1137515 w 2651731"/>
              <a:gd name="connsiteY613" fmla="*/ 436458 h 2758531"/>
              <a:gd name="connsiteX614" fmla="*/ 1121277 w 2651731"/>
              <a:gd name="connsiteY614" fmla="*/ 436458 h 2758531"/>
              <a:gd name="connsiteX615" fmla="*/ 1115189 w 2651731"/>
              <a:gd name="connsiteY615" fmla="*/ 440520 h 2758531"/>
              <a:gd name="connsiteX616" fmla="*/ 1115189 w 2651731"/>
              <a:gd name="connsiteY616" fmla="*/ 436458 h 2758531"/>
              <a:gd name="connsiteX617" fmla="*/ 1161873 w 2651731"/>
              <a:gd name="connsiteY617" fmla="*/ 428341 h 2758531"/>
              <a:gd name="connsiteX618" fmla="*/ 1139544 w 2651731"/>
              <a:gd name="connsiteY618" fmla="*/ 432400 h 2758531"/>
              <a:gd name="connsiteX619" fmla="*/ 1149694 w 2651731"/>
              <a:gd name="connsiteY619" fmla="*/ 432400 h 2758531"/>
              <a:gd name="connsiteX620" fmla="*/ 1151724 w 2651731"/>
              <a:gd name="connsiteY620" fmla="*/ 432400 h 2758531"/>
              <a:gd name="connsiteX621" fmla="*/ 1161873 w 2651731"/>
              <a:gd name="connsiteY621" fmla="*/ 428341 h 2758531"/>
              <a:gd name="connsiteX622" fmla="*/ 2045829 w 2651731"/>
              <a:gd name="connsiteY622" fmla="*/ 427911 h 2758531"/>
              <a:gd name="connsiteX623" fmla="*/ 2085900 w 2651731"/>
              <a:gd name="connsiteY623" fmla="*/ 455649 h 2758531"/>
              <a:gd name="connsiteX624" fmla="*/ 2094148 w 2651731"/>
              <a:gd name="connsiteY624" fmla="*/ 465077 h 2758531"/>
              <a:gd name="connsiteX625" fmla="*/ 2045829 w 2651731"/>
              <a:gd name="connsiteY625" fmla="*/ 427911 h 2758531"/>
              <a:gd name="connsiteX626" fmla="*/ 754287 w 2651731"/>
              <a:gd name="connsiteY626" fmla="*/ 418618 h 2758531"/>
              <a:gd name="connsiteX627" fmla="*/ 737561 w 2651731"/>
              <a:gd name="connsiteY627" fmla="*/ 426054 h 2758531"/>
              <a:gd name="connsiteX628" fmla="*/ 754287 w 2651731"/>
              <a:gd name="connsiteY628" fmla="*/ 418618 h 2758531"/>
              <a:gd name="connsiteX629" fmla="*/ 2185204 w 2651731"/>
              <a:gd name="connsiteY629" fmla="*/ 416761 h 2758531"/>
              <a:gd name="connsiteX630" fmla="*/ 2192637 w 2651731"/>
              <a:gd name="connsiteY630" fmla="*/ 440918 h 2758531"/>
              <a:gd name="connsiteX631" fmla="*/ 2185204 w 2651731"/>
              <a:gd name="connsiteY631" fmla="*/ 416761 h 2758531"/>
              <a:gd name="connsiteX632" fmla="*/ 2001227 w 2651731"/>
              <a:gd name="connsiteY632" fmla="*/ 383312 h 2758531"/>
              <a:gd name="connsiteX633" fmla="*/ 2010520 w 2651731"/>
              <a:gd name="connsiteY633" fmla="*/ 383312 h 2758531"/>
              <a:gd name="connsiteX634" fmla="*/ 2055120 w 2651731"/>
              <a:gd name="connsiteY634" fmla="*/ 422337 h 2758531"/>
              <a:gd name="connsiteX635" fmla="*/ 2060693 w 2651731"/>
              <a:gd name="connsiteY635" fmla="*/ 433485 h 2758531"/>
              <a:gd name="connsiteX636" fmla="*/ 2042110 w 2651731"/>
              <a:gd name="connsiteY636" fmla="*/ 420478 h 2758531"/>
              <a:gd name="connsiteX637" fmla="*/ 2045827 w 2651731"/>
              <a:gd name="connsiteY637" fmla="*/ 426054 h 2758531"/>
              <a:gd name="connsiteX638" fmla="*/ 2001227 w 2651731"/>
              <a:gd name="connsiteY638" fmla="*/ 383312 h 2758531"/>
              <a:gd name="connsiteX639" fmla="*/ 1947338 w 2651731"/>
              <a:gd name="connsiteY639" fmla="*/ 374019 h 2758531"/>
              <a:gd name="connsiteX640" fmla="*/ 1967780 w 2651731"/>
              <a:gd name="connsiteY640" fmla="*/ 392602 h 2758531"/>
              <a:gd name="connsiteX641" fmla="*/ 1947338 w 2651731"/>
              <a:gd name="connsiteY641" fmla="*/ 374019 h 2758531"/>
              <a:gd name="connsiteX642" fmla="*/ 1980787 w 2651731"/>
              <a:gd name="connsiteY642" fmla="*/ 364728 h 2758531"/>
              <a:gd name="connsiteX643" fmla="*/ 1984504 w 2651731"/>
              <a:gd name="connsiteY643" fmla="*/ 368445 h 2758531"/>
              <a:gd name="connsiteX644" fmla="*/ 1991937 w 2651731"/>
              <a:gd name="connsiteY644" fmla="*/ 368445 h 2758531"/>
              <a:gd name="connsiteX645" fmla="*/ 1990080 w 2651731"/>
              <a:gd name="connsiteY645" fmla="*/ 370305 h 2758531"/>
              <a:gd name="connsiteX646" fmla="*/ 1997513 w 2651731"/>
              <a:gd name="connsiteY646" fmla="*/ 377738 h 2758531"/>
              <a:gd name="connsiteX647" fmla="*/ 1990080 w 2651731"/>
              <a:gd name="connsiteY647" fmla="*/ 377738 h 2758531"/>
              <a:gd name="connsiteX648" fmla="*/ 1980787 w 2651731"/>
              <a:gd name="connsiteY648" fmla="*/ 364728 h 2758531"/>
              <a:gd name="connsiteX649" fmla="*/ 2110869 w 2651731"/>
              <a:gd name="connsiteY649" fmla="*/ 331279 h 2758531"/>
              <a:gd name="connsiteX650" fmla="*/ 2129452 w 2651731"/>
              <a:gd name="connsiteY650" fmla="*/ 338712 h 2758531"/>
              <a:gd name="connsiteX651" fmla="*/ 2164761 w 2651731"/>
              <a:gd name="connsiteY651" fmla="*/ 370302 h 2758531"/>
              <a:gd name="connsiteX652" fmla="*/ 2162901 w 2651731"/>
              <a:gd name="connsiteY652" fmla="*/ 359155 h 2758531"/>
              <a:gd name="connsiteX653" fmla="*/ 2175911 w 2651731"/>
              <a:gd name="connsiteY653" fmla="*/ 368445 h 2758531"/>
              <a:gd name="connsiteX654" fmla="*/ 2179628 w 2651731"/>
              <a:gd name="connsiteY654" fmla="*/ 392602 h 2758531"/>
              <a:gd name="connsiteX655" fmla="*/ 2200070 w 2651731"/>
              <a:gd name="connsiteY655" fmla="*/ 411185 h 2758531"/>
              <a:gd name="connsiteX656" fmla="*/ 2211220 w 2651731"/>
              <a:gd name="connsiteY656" fmla="*/ 407468 h 2758531"/>
              <a:gd name="connsiteX657" fmla="*/ 2224227 w 2651731"/>
              <a:gd name="connsiteY657" fmla="*/ 420478 h 2758531"/>
              <a:gd name="connsiteX658" fmla="*/ 2220513 w 2651731"/>
              <a:gd name="connsiteY658" fmla="*/ 411185 h 2758531"/>
              <a:gd name="connsiteX659" fmla="*/ 2237236 w 2651731"/>
              <a:gd name="connsiteY659" fmla="*/ 424194 h 2758531"/>
              <a:gd name="connsiteX660" fmla="*/ 2227946 w 2651731"/>
              <a:gd name="connsiteY660" fmla="*/ 420478 h 2758531"/>
              <a:gd name="connsiteX661" fmla="*/ 2229803 w 2651731"/>
              <a:gd name="connsiteY661" fmla="*/ 431628 h 2758531"/>
              <a:gd name="connsiteX662" fmla="*/ 2237236 w 2651731"/>
              <a:gd name="connsiteY662" fmla="*/ 429768 h 2758531"/>
              <a:gd name="connsiteX663" fmla="*/ 2255820 w 2651731"/>
              <a:gd name="connsiteY663" fmla="*/ 446494 h 2758531"/>
              <a:gd name="connsiteX664" fmla="*/ 2283696 w 2651731"/>
              <a:gd name="connsiteY664" fmla="*/ 487377 h 2758531"/>
              <a:gd name="connsiteX665" fmla="*/ 2285553 w 2651731"/>
              <a:gd name="connsiteY665" fmla="*/ 481801 h 2758531"/>
              <a:gd name="connsiteX666" fmla="*/ 2300419 w 2651731"/>
              <a:gd name="connsiteY666" fmla="*/ 498527 h 2758531"/>
              <a:gd name="connsiteX667" fmla="*/ 2298559 w 2651731"/>
              <a:gd name="connsiteY667" fmla="*/ 504103 h 2758531"/>
              <a:gd name="connsiteX668" fmla="*/ 2309712 w 2651731"/>
              <a:gd name="connsiteY668" fmla="*/ 515253 h 2758531"/>
              <a:gd name="connsiteX669" fmla="*/ 2317145 w 2651731"/>
              <a:gd name="connsiteY669" fmla="*/ 544986 h 2758531"/>
              <a:gd name="connsiteX670" fmla="*/ 2302279 w 2651731"/>
              <a:gd name="connsiteY670" fmla="*/ 528262 h 2758531"/>
              <a:gd name="connsiteX671" fmla="*/ 2304136 w 2651731"/>
              <a:gd name="connsiteY671" fmla="*/ 522686 h 2758531"/>
              <a:gd name="connsiteX672" fmla="*/ 2291126 w 2651731"/>
              <a:gd name="connsiteY672" fmla="*/ 509677 h 2758531"/>
              <a:gd name="connsiteX673" fmla="*/ 2287412 w 2651731"/>
              <a:gd name="connsiteY673" fmla="*/ 492953 h 2758531"/>
              <a:gd name="connsiteX674" fmla="*/ 2281836 w 2651731"/>
              <a:gd name="connsiteY674" fmla="*/ 496670 h 2758531"/>
              <a:gd name="connsiteX675" fmla="*/ 2270686 w 2651731"/>
              <a:gd name="connsiteY675" fmla="*/ 487377 h 2758531"/>
              <a:gd name="connsiteX676" fmla="*/ 2298559 w 2651731"/>
              <a:gd name="connsiteY676" fmla="*/ 533836 h 2758531"/>
              <a:gd name="connsiteX677" fmla="*/ 2292986 w 2651731"/>
              <a:gd name="connsiteY677" fmla="*/ 539412 h 2758531"/>
              <a:gd name="connsiteX678" fmla="*/ 2266969 w 2651731"/>
              <a:gd name="connsiteY678" fmla="*/ 500386 h 2758531"/>
              <a:gd name="connsiteX679" fmla="*/ 2209363 w 2651731"/>
              <a:gd name="connsiteY679" fmla="*/ 440918 h 2758531"/>
              <a:gd name="connsiteX680" fmla="*/ 2181487 w 2651731"/>
              <a:gd name="connsiteY680" fmla="*/ 407468 h 2758531"/>
              <a:gd name="connsiteX681" fmla="*/ 2166618 w 2651731"/>
              <a:gd name="connsiteY681" fmla="*/ 392602 h 2758531"/>
              <a:gd name="connsiteX682" fmla="*/ 2151752 w 2651731"/>
              <a:gd name="connsiteY682" fmla="*/ 381452 h 2758531"/>
              <a:gd name="connsiteX683" fmla="*/ 2161044 w 2651731"/>
              <a:gd name="connsiteY683" fmla="*/ 381452 h 2758531"/>
              <a:gd name="connsiteX684" fmla="*/ 2146178 w 2651731"/>
              <a:gd name="connsiteY684" fmla="*/ 370302 h 2758531"/>
              <a:gd name="connsiteX685" fmla="*/ 2110869 w 2651731"/>
              <a:gd name="connsiteY685" fmla="*/ 331279 h 2758531"/>
              <a:gd name="connsiteX686" fmla="*/ 1858136 w 2651731"/>
              <a:gd name="connsiteY686" fmla="*/ 282960 h 2758531"/>
              <a:gd name="connsiteX687" fmla="*/ 1863710 w 2651731"/>
              <a:gd name="connsiteY687" fmla="*/ 282960 h 2758531"/>
              <a:gd name="connsiteX688" fmla="*/ 1873003 w 2651731"/>
              <a:gd name="connsiteY688" fmla="*/ 294113 h 2758531"/>
              <a:gd name="connsiteX689" fmla="*/ 1858136 w 2651731"/>
              <a:gd name="connsiteY689" fmla="*/ 282960 h 2758531"/>
              <a:gd name="connsiteX690" fmla="*/ 2043970 w 2651731"/>
              <a:gd name="connsiteY690" fmla="*/ 238361 h 2758531"/>
              <a:gd name="connsiteX691" fmla="*/ 2047686 w 2651731"/>
              <a:gd name="connsiteY691" fmla="*/ 249511 h 2758531"/>
              <a:gd name="connsiteX692" fmla="*/ 2075560 w 2651731"/>
              <a:gd name="connsiteY692" fmla="*/ 258801 h 2758531"/>
              <a:gd name="connsiteX693" fmla="*/ 2075560 w 2651731"/>
              <a:gd name="connsiteY693" fmla="*/ 268094 h 2758531"/>
              <a:gd name="connsiteX694" fmla="*/ 2079276 w 2651731"/>
              <a:gd name="connsiteY694" fmla="*/ 273667 h 2758531"/>
              <a:gd name="connsiteX695" fmla="*/ 2105293 w 2651731"/>
              <a:gd name="connsiteY695" fmla="*/ 286677 h 2758531"/>
              <a:gd name="connsiteX696" fmla="*/ 2120159 w 2651731"/>
              <a:gd name="connsiteY696" fmla="*/ 308977 h 2758531"/>
              <a:gd name="connsiteX697" fmla="*/ 2096000 w 2651731"/>
              <a:gd name="connsiteY697" fmla="*/ 288534 h 2758531"/>
              <a:gd name="connsiteX698" fmla="*/ 2075560 w 2651731"/>
              <a:gd name="connsiteY698" fmla="*/ 275527 h 2758531"/>
              <a:gd name="connsiteX699" fmla="*/ 2064410 w 2651731"/>
              <a:gd name="connsiteY699" fmla="*/ 258801 h 2758531"/>
              <a:gd name="connsiteX700" fmla="*/ 2040250 w 2651731"/>
              <a:gd name="connsiteY700" fmla="*/ 249511 h 2758531"/>
              <a:gd name="connsiteX701" fmla="*/ 2038393 w 2651731"/>
              <a:gd name="connsiteY701" fmla="*/ 240218 h 2758531"/>
              <a:gd name="connsiteX702" fmla="*/ 2043970 w 2651731"/>
              <a:gd name="connsiteY702" fmla="*/ 238361 h 2758531"/>
              <a:gd name="connsiteX703" fmla="*/ 1741061 w 2651731"/>
              <a:gd name="connsiteY703" fmla="*/ 232787 h 2758531"/>
              <a:gd name="connsiteX704" fmla="*/ 1761504 w 2651731"/>
              <a:gd name="connsiteY704" fmla="*/ 242077 h 2758531"/>
              <a:gd name="connsiteX705" fmla="*/ 1741061 w 2651731"/>
              <a:gd name="connsiteY705" fmla="*/ 232787 h 2758531"/>
              <a:gd name="connsiteX706" fmla="*/ 1683452 w 2651731"/>
              <a:gd name="connsiteY706" fmla="*/ 229071 h 2758531"/>
              <a:gd name="connsiteX707" fmla="*/ 1702035 w 2651731"/>
              <a:gd name="connsiteY707" fmla="*/ 232787 h 2758531"/>
              <a:gd name="connsiteX708" fmla="*/ 1683452 w 2651731"/>
              <a:gd name="connsiteY708" fmla="*/ 229071 h 2758531"/>
              <a:gd name="connsiteX709" fmla="*/ 797024 w 2651731"/>
              <a:gd name="connsiteY709" fmla="*/ 225351 h 2758531"/>
              <a:gd name="connsiteX710" fmla="*/ 761717 w 2651731"/>
              <a:gd name="connsiteY710" fmla="*/ 243934 h 2758531"/>
              <a:gd name="connsiteX711" fmla="*/ 797024 w 2651731"/>
              <a:gd name="connsiteY711" fmla="*/ 225351 h 2758531"/>
              <a:gd name="connsiteX712" fmla="*/ 1606393 w 2651731"/>
              <a:gd name="connsiteY712" fmla="*/ 198974 h 2758531"/>
              <a:gd name="connsiteX713" fmla="*/ 1618572 w 2651731"/>
              <a:gd name="connsiteY713" fmla="*/ 207092 h 2758531"/>
              <a:gd name="connsiteX714" fmla="*/ 1638871 w 2651731"/>
              <a:gd name="connsiteY714" fmla="*/ 203033 h 2758531"/>
              <a:gd name="connsiteX715" fmla="*/ 1693167 w 2651731"/>
              <a:gd name="connsiteY715" fmla="*/ 218003 h 2758531"/>
              <a:gd name="connsiteX716" fmla="*/ 1726229 w 2651731"/>
              <a:gd name="connsiteY716" fmla="*/ 222245 h 2758531"/>
              <a:gd name="connsiteX717" fmla="*/ 1728052 w 2651731"/>
              <a:gd name="connsiteY717" fmla="*/ 221637 h 2758531"/>
              <a:gd name="connsiteX718" fmla="*/ 1729017 w 2651731"/>
              <a:gd name="connsiteY718" fmla="*/ 222603 h 2758531"/>
              <a:gd name="connsiteX719" fmla="*/ 1750508 w 2651731"/>
              <a:gd name="connsiteY719" fmla="*/ 225362 h 2758531"/>
              <a:gd name="connsiteX720" fmla="*/ 1805313 w 2651731"/>
              <a:gd name="connsiteY720" fmla="*/ 219271 h 2758531"/>
              <a:gd name="connsiteX721" fmla="*/ 1868235 w 2651731"/>
              <a:gd name="connsiteY721" fmla="*/ 233480 h 2758531"/>
              <a:gd name="connsiteX722" fmla="*/ 1971754 w 2651731"/>
              <a:gd name="connsiteY722" fmla="*/ 296402 h 2758531"/>
              <a:gd name="connsiteX723" fmla="*/ 2048885 w 2651731"/>
              <a:gd name="connsiteY723" fmla="*/ 343089 h 2758531"/>
              <a:gd name="connsiteX724" fmla="*/ 2117899 w 2651731"/>
              <a:gd name="connsiteY724" fmla="*/ 393833 h 2758531"/>
              <a:gd name="connsiteX725" fmla="*/ 2130078 w 2651731"/>
              <a:gd name="connsiteY725" fmla="*/ 393833 h 2758531"/>
              <a:gd name="connsiteX726" fmla="*/ 2207209 w 2651731"/>
              <a:gd name="connsiteY726" fmla="*/ 462846 h 2758531"/>
              <a:gd name="connsiteX727" fmla="*/ 2264041 w 2651731"/>
              <a:gd name="connsiteY727" fmla="*/ 548095 h 2758531"/>
              <a:gd name="connsiteX728" fmla="*/ 2284340 w 2651731"/>
              <a:gd name="connsiteY728" fmla="*/ 574485 h 2758531"/>
              <a:gd name="connsiteX729" fmla="*/ 2306669 w 2651731"/>
              <a:gd name="connsiteY729" fmla="*/ 600870 h 2758531"/>
              <a:gd name="connsiteX730" fmla="*/ 2312757 w 2651731"/>
              <a:gd name="connsiteY730" fmla="*/ 606961 h 2758531"/>
              <a:gd name="connsiteX731" fmla="*/ 2318848 w 2651731"/>
              <a:gd name="connsiteY731" fmla="*/ 613050 h 2758531"/>
              <a:gd name="connsiteX732" fmla="*/ 2316816 w 2651731"/>
              <a:gd name="connsiteY732" fmla="*/ 615079 h 2758531"/>
              <a:gd name="connsiteX733" fmla="*/ 2328995 w 2651731"/>
              <a:gd name="connsiteY733" fmla="*/ 641467 h 2758531"/>
              <a:gd name="connsiteX734" fmla="*/ 2355383 w 2651731"/>
              <a:gd name="connsiteY734" fmla="*/ 680034 h 2758531"/>
              <a:gd name="connsiteX735" fmla="*/ 2363503 w 2651731"/>
              <a:gd name="connsiteY735" fmla="*/ 682060 h 2758531"/>
              <a:gd name="connsiteX736" fmla="*/ 2383800 w 2651731"/>
              <a:gd name="connsiteY736" fmla="*/ 718598 h 2758531"/>
              <a:gd name="connsiteX737" fmla="*/ 2434544 w 2651731"/>
              <a:gd name="connsiteY737" fmla="*/ 797761 h 2758531"/>
              <a:gd name="connsiteX738" fmla="*/ 2454840 w 2651731"/>
              <a:gd name="connsiteY738" fmla="*/ 836325 h 2758531"/>
              <a:gd name="connsiteX739" fmla="*/ 2452814 w 2651731"/>
              <a:gd name="connsiteY739" fmla="*/ 836325 h 2758531"/>
              <a:gd name="connsiteX740" fmla="*/ 2456873 w 2651731"/>
              <a:gd name="connsiteY740" fmla="*/ 848505 h 2758531"/>
              <a:gd name="connsiteX741" fmla="*/ 2471078 w 2651731"/>
              <a:gd name="connsiteY741" fmla="*/ 862713 h 2758531"/>
              <a:gd name="connsiteX742" fmla="*/ 2473111 w 2651731"/>
              <a:gd name="connsiteY742" fmla="*/ 874892 h 2758531"/>
              <a:gd name="connsiteX743" fmla="*/ 2479199 w 2651731"/>
              <a:gd name="connsiteY743" fmla="*/ 878951 h 2758531"/>
              <a:gd name="connsiteX744" fmla="*/ 2479199 w 2651731"/>
              <a:gd name="connsiteY744" fmla="*/ 887071 h 2758531"/>
              <a:gd name="connsiteX745" fmla="*/ 2491378 w 2651731"/>
              <a:gd name="connsiteY745" fmla="*/ 899251 h 2758531"/>
              <a:gd name="connsiteX746" fmla="*/ 2513707 w 2651731"/>
              <a:gd name="connsiteY746" fmla="*/ 958112 h 2758531"/>
              <a:gd name="connsiteX747" fmla="*/ 2515734 w 2651731"/>
              <a:gd name="connsiteY747" fmla="*/ 982470 h 2758531"/>
              <a:gd name="connsiteX748" fmla="*/ 2519795 w 2651731"/>
              <a:gd name="connsiteY748" fmla="*/ 992620 h 2758531"/>
              <a:gd name="connsiteX749" fmla="*/ 2521825 w 2651731"/>
              <a:gd name="connsiteY749" fmla="*/ 1000737 h 2758531"/>
              <a:gd name="connsiteX750" fmla="*/ 2523854 w 2651731"/>
              <a:gd name="connsiteY750" fmla="*/ 1002767 h 2758531"/>
              <a:gd name="connsiteX751" fmla="*/ 2538063 w 2651731"/>
              <a:gd name="connsiteY751" fmla="*/ 996679 h 2758531"/>
              <a:gd name="connsiteX752" fmla="*/ 2536033 w 2651731"/>
              <a:gd name="connsiteY752" fmla="*/ 974350 h 2758531"/>
              <a:gd name="connsiteX753" fmla="*/ 2542124 w 2651731"/>
              <a:gd name="connsiteY753" fmla="*/ 992620 h 2758531"/>
              <a:gd name="connsiteX754" fmla="*/ 2540092 w 2651731"/>
              <a:gd name="connsiteY754" fmla="*/ 994649 h 2758531"/>
              <a:gd name="connsiteX755" fmla="*/ 2546183 w 2651731"/>
              <a:gd name="connsiteY755" fmla="*/ 990588 h 2758531"/>
              <a:gd name="connsiteX756" fmla="*/ 2550242 w 2651731"/>
              <a:gd name="connsiteY756" fmla="*/ 990588 h 2758531"/>
              <a:gd name="connsiteX757" fmla="*/ 2546183 w 2651731"/>
              <a:gd name="connsiteY757" fmla="*/ 986529 h 2758531"/>
              <a:gd name="connsiteX758" fmla="*/ 2552271 w 2651731"/>
              <a:gd name="connsiteY758" fmla="*/ 984499 h 2758531"/>
              <a:gd name="connsiteX759" fmla="*/ 2538063 w 2651731"/>
              <a:gd name="connsiteY759" fmla="*/ 968261 h 2758531"/>
              <a:gd name="connsiteX760" fmla="*/ 2552271 w 2651731"/>
              <a:gd name="connsiteY760" fmla="*/ 976382 h 2758531"/>
              <a:gd name="connsiteX761" fmla="*/ 2540092 w 2651731"/>
              <a:gd name="connsiteY761" fmla="*/ 956082 h 2758531"/>
              <a:gd name="connsiteX762" fmla="*/ 2544151 w 2651731"/>
              <a:gd name="connsiteY762" fmla="*/ 947965 h 2758531"/>
              <a:gd name="connsiteX763" fmla="*/ 2554301 w 2651731"/>
              <a:gd name="connsiteY763" fmla="*/ 972323 h 2758531"/>
              <a:gd name="connsiteX764" fmla="*/ 2534004 w 2651731"/>
              <a:gd name="connsiteY764" fmla="*/ 925636 h 2758531"/>
              <a:gd name="connsiteX765" fmla="*/ 2531972 w 2651731"/>
              <a:gd name="connsiteY765" fmla="*/ 905339 h 2758531"/>
              <a:gd name="connsiteX766" fmla="*/ 2538063 w 2651731"/>
              <a:gd name="connsiteY766" fmla="*/ 925636 h 2758531"/>
              <a:gd name="connsiteX767" fmla="*/ 2538063 w 2651731"/>
              <a:gd name="connsiteY767" fmla="*/ 917515 h 2758531"/>
              <a:gd name="connsiteX768" fmla="*/ 2552271 w 2651731"/>
              <a:gd name="connsiteY768" fmla="*/ 956082 h 2758531"/>
              <a:gd name="connsiteX769" fmla="*/ 2556330 w 2651731"/>
              <a:gd name="connsiteY769" fmla="*/ 954053 h 2758531"/>
              <a:gd name="connsiteX770" fmla="*/ 2568509 w 2651731"/>
              <a:gd name="connsiteY770" fmla="*/ 978411 h 2758531"/>
              <a:gd name="connsiteX771" fmla="*/ 2588806 w 2651731"/>
              <a:gd name="connsiteY771" fmla="*/ 1031184 h 2758531"/>
              <a:gd name="connsiteX772" fmla="*/ 2598956 w 2651731"/>
              <a:gd name="connsiteY772" fmla="*/ 1083959 h 2758531"/>
              <a:gd name="connsiteX773" fmla="*/ 2592867 w 2651731"/>
              <a:gd name="connsiteY773" fmla="*/ 1043363 h 2758531"/>
              <a:gd name="connsiteX774" fmla="*/ 2605044 w 2651731"/>
              <a:gd name="connsiteY774" fmla="*/ 1081930 h 2758531"/>
              <a:gd name="connsiteX775" fmla="*/ 2600985 w 2651731"/>
              <a:gd name="connsiteY775" fmla="*/ 1100197 h 2758531"/>
              <a:gd name="connsiteX776" fmla="*/ 2611135 w 2651731"/>
              <a:gd name="connsiteY776" fmla="*/ 1142823 h 2758531"/>
              <a:gd name="connsiteX777" fmla="*/ 2633461 w 2651731"/>
              <a:gd name="connsiteY777" fmla="*/ 1213866 h 2758531"/>
              <a:gd name="connsiteX778" fmla="*/ 2639552 w 2651731"/>
              <a:gd name="connsiteY778" fmla="*/ 1262580 h 2758531"/>
              <a:gd name="connsiteX779" fmla="*/ 2643611 w 2651731"/>
              <a:gd name="connsiteY779" fmla="*/ 1286936 h 2758531"/>
              <a:gd name="connsiteX780" fmla="*/ 2645640 w 2651731"/>
              <a:gd name="connsiteY780" fmla="*/ 1313326 h 2758531"/>
              <a:gd name="connsiteX781" fmla="*/ 2651731 w 2651731"/>
              <a:gd name="connsiteY781" fmla="*/ 1420904 h 2758531"/>
              <a:gd name="connsiteX782" fmla="*/ 2625343 w 2651731"/>
              <a:gd name="connsiteY782" fmla="*/ 1617792 h 2758531"/>
              <a:gd name="connsiteX783" fmla="*/ 2619255 w 2651731"/>
              <a:gd name="connsiteY783" fmla="*/ 1617792 h 2758531"/>
              <a:gd name="connsiteX784" fmla="*/ 2619255 w 2651731"/>
              <a:gd name="connsiteY784" fmla="*/ 1634030 h 2758531"/>
              <a:gd name="connsiteX785" fmla="*/ 2611135 w 2651731"/>
              <a:gd name="connsiteY785" fmla="*/ 1694925 h 2758531"/>
              <a:gd name="connsiteX786" fmla="*/ 2611135 w 2651731"/>
              <a:gd name="connsiteY786" fmla="*/ 1678685 h 2758531"/>
              <a:gd name="connsiteX787" fmla="*/ 2611135 w 2651731"/>
              <a:gd name="connsiteY787" fmla="*/ 1658388 h 2758531"/>
              <a:gd name="connsiteX788" fmla="*/ 2613164 w 2651731"/>
              <a:gd name="connsiteY788" fmla="*/ 1615762 h 2758531"/>
              <a:gd name="connsiteX789" fmla="*/ 2625343 w 2651731"/>
              <a:gd name="connsiteY789" fmla="*/ 1536602 h 2758531"/>
              <a:gd name="connsiteX790" fmla="*/ 2625343 w 2651731"/>
              <a:gd name="connsiteY790" fmla="*/ 1512243 h 2758531"/>
              <a:gd name="connsiteX791" fmla="*/ 2619255 w 2651731"/>
              <a:gd name="connsiteY791" fmla="*/ 1408725 h 2758531"/>
              <a:gd name="connsiteX792" fmla="*/ 2625343 w 2651731"/>
              <a:gd name="connsiteY792" fmla="*/ 1404663 h 2758531"/>
              <a:gd name="connsiteX793" fmla="*/ 2621282 w 2651731"/>
              <a:gd name="connsiteY793" fmla="*/ 1362040 h 2758531"/>
              <a:gd name="connsiteX794" fmla="*/ 2617223 w 2651731"/>
              <a:gd name="connsiteY794" fmla="*/ 1349861 h 2758531"/>
              <a:gd name="connsiteX795" fmla="*/ 2611135 w 2651731"/>
              <a:gd name="connsiteY795" fmla="*/ 1382337 h 2758531"/>
              <a:gd name="connsiteX796" fmla="*/ 2613164 w 2651731"/>
              <a:gd name="connsiteY796" fmla="*/ 1402636 h 2758531"/>
              <a:gd name="connsiteX797" fmla="*/ 2617223 w 2651731"/>
              <a:gd name="connsiteY797" fmla="*/ 1424963 h 2758531"/>
              <a:gd name="connsiteX798" fmla="*/ 2615194 w 2651731"/>
              <a:gd name="connsiteY798" fmla="*/ 1424963 h 2758531"/>
              <a:gd name="connsiteX799" fmla="*/ 2619255 w 2651731"/>
              <a:gd name="connsiteY799" fmla="*/ 1485856 h 2758531"/>
              <a:gd name="connsiteX800" fmla="*/ 2613164 w 2651731"/>
              <a:gd name="connsiteY800" fmla="*/ 1485856 h 2758531"/>
              <a:gd name="connsiteX801" fmla="*/ 2613164 w 2651731"/>
              <a:gd name="connsiteY801" fmla="*/ 1540661 h 2758531"/>
              <a:gd name="connsiteX802" fmla="*/ 2605044 w 2651731"/>
              <a:gd name="connsiteY802" fmla="*/ 1611701 h 2758531"/>
              <a:gd name="connsiteX803" fmla="*/ 2600985 w 2651731"/>
              <a:gd name="connsiteY803" fmla="*/ 1623880 h 2758531"/>
              <a:gd name="connsiteX804" fmla="*/ 2582718 w 2651731"/>
              <a:gd name="connsiteY804" fmla="*/ 1684773 h 2758531"/>
              <a:gd name="connsiteX805" fmla="*/ 2576627 w 2651731"/>
              <a:gd name="connsiteY805" fmla="*/ 1725369 h 2758531"/>
              <a:gd name="connsiteX806" fmla="*/ 2562421 w 2651731"/>
              <a:gd name="connsiteY806" fmla="*/ 1770025 h 2758531"/>
              <a:gd name="connsiteX807" fmla="*/ 2576627 w 2651731"/>
              <a:gd name="connsiteY807" fmla="*/ 1729428 h 2758531"/>
              <a:gd name="connsiteX808" fmla="*/ 2568509 w 2651731"/>
              <a:gd name="connsiteY808" fmla="*/ 1810621 h 2758531"/>
              <a:gd name="connsiteX809" fmla="*/ 2538063 w 2651731"/>
              <a:gd name="connsiteY809" fmla="*/ 1889784 h 2758531"/>
              <a:gd name="connsiteX810" fmla="*/ 2527913 w 2651731"/>
              <a:gd name="connsiteY810" fmla="*/ 1889784 h 2758531"/>
              <a:gd name="connsiteX811" fmla="*/ 2534004 w 2651731"/>
              <a:gd name="connsiteY811" fmla="*/ 1901963 h 2758531"/>
              <a:gd name="connsiteX812" fmla="*/ 2489349 w 2651731"/>
              <a:gd name="connsiteY812" fmla="*/ 2011570 h 2758531"/>
              <a:gd name="connsiteX813" fmla="*/ 2493407 w 2651731"/>
              <a:gd name="connsiteY813" fmla="*/ 2019691 h 2758531"/>
              <a:gd name="connsiteX814" fmla="*/ 2475140 w 2651731"/>
              <a:gd name="connsiteY814" fmla="*/ 2056225 h 2758531"/>
              <a:gd name="connsiteX815" fmla="*/ 2462961 w 2651731"/>
              <a:gd name="connsiteY815" fmla="*/ 2080584 h 2758531"/>
              <a:gd name="connsiteX816" fmla="*/ 2446723 w 2651731"/>
              <a:gd name="connsiteY816" fmla="*/ 2098848 h 2758531"/>
              <a:gd name="connsiteX817" fmla="*/ 2450782 w 2651731"/>
              <a:gd name="connsiteY817" fmla="*/ 2088701 h 2758531"/>
              <a:gd name="connsiteX818" fmla="*/ 2440635 w 2651731"/>
              <a:gd name="connsiteY818" fmla="*/ 2094790 h 2758531"/>
              <a:gd name="connsiteX819" fmla="*/ 2436573 w 2651731"/>
              <a:gd name="connsiteY819" fmla="*/ 2109001 h 2758531"/>
              <a:gd name="connsiteX820" fmla="*/ 2434544 w 2651731"/>
              <a:gd name="connsiteY820" fmla="*/ 2100881 h 2758531"/>
              <a:gd name="connsiteX821" fmla="*/ 2442661 w 2651731"/>
              <a:gd name="connsiteY821" fmla="*/ 2074493 h 2758531"/>
              <a:gd name="connsiteX822" fmla="*/ 2456873 w 2651731"/>
              <a:gd name="connsiteY822" fmla="*/ 2052167 h 2758531"/>
              <a:gd name="connsiteX823" fmla="*/ 2459639 w 2651731"/>
              <a:gd name="connsiteY823" fmla="*/ 2044784 h 2758531"/>
              <a:gd name="connsiteX824" fmla="*/ 2464990 w 2651731"/>
              <a:gd name="connsiteY824" fmla="*/ 2050135 h 2758531"/>
              <a:gd name="connsiteX825" fmla="*/ 2483114 w 2651731"/>
              <a:gd name="connsiteY825" fmla="*/ 2003018 h 2758531"/>
              <a:gd name="connsiteX826" fmla="*/ 2483258 w 2651731"/>
              <a:gd name="connsiteY826" fmla="*/ 2003450 h 2758531"/>
              <a:gd name="connsiteX827" fmla="*/ 2493407 w 2651731"/>
              <a:gd name="connsiteY827" fmla="*/ 1979094 h 2758531"/>
              <a:gd name="connsiteX828" fmla="*/ 2479199 w 2651731"/>
              <a:gd name="connsiteY828" fmla="*/ 1991273 h 2758531"/>
              <a:gd name="connsiteX829" fmla="*/ 2482602 w 2651731"/>
              <a:gd name="connsiteY829" fmla="*/ 2001484 h 2758531"/>
              <a:gd name="connsiteX830" fmla="*/ 2474379 w 2651731"/>
              <a:gd name="connsiteY830" fmla="*/ 2014106 h 2758531"/>
              <a:gd name="connsiteX831" fmla="*/ 2471078 w 2651731"/>
              <a:gd name="connsiteY831" fmla="*/ 2027808 h 2758531"/>
              <a:gd name="connsiteX832" fmla="*/ 2464937 w 2651731"/>
              <a:gd name="connsiteY832" fmla="*/ 2030660 h 2758531"/>
              <a:gd name="connsiteX833" fmla="*/ 2469052 w 2651731"/>
              <a:gd name="connsiteY833" fmla="*/ 2019691 h 2758531"/>
              <a:gd name="connsiteX834" fmla="*/ 2448752 w 2651731"/>
              <a:gd name="connsiteY834" fmla="*/ 2050135 h 2758531"/>
              <a:gd name="connsiteX835" fmla="*/ 2438602 w 2651731"/>
              <a:gd name="connsiteY835" fmla="*/ 2074493 h 2758531"/>
              <a:gd name="connsiteX836" fmla="*/ 2442661 w 2651731"/>
              <a:gd name="connsiteY836" fmla="*/ 2062314 h 2758531"/>
              <a:gd name="connsiteX837" fmla="*/ 2428455 w 2651731"/>
              <a:gd name="connsiteY837" fmla="*/ 2088701 h 2758531"/>
              <a:gd name="connsiteX838" fmla="*/ 2432514 w 2651731"/>
              <a:gd name="connsiteY838" fmla="*/ 2084643 h 2758531"/>
              <a:gd name="connsiteX839" fmla="*/ 2420335 w 2651731"/>
              <a:gd name="connsiteY839" fmla="*/ 2100881 h 2758531"/>
              <a:gd name="connsiteX840" fmla="*/ 2416276 w 2651731"/>
              <a:gd name="connsiteY840" fmla="*/ 2117119 h 2758531"/>
              <a:gd name="connsiteX841" fmla="*/ 2411025 w 2651731"/>
              <a:gd name="connsiteY841" fmla="*/ 2124041 h 2758531"/>
              <a:gd name="connsiteX842" fmla="*/ 2410593 w 2651731"/>
              <a:gd name="connsiteY842" fmla="*/ 2124344 h 2758531"/>
              <a:gd name="connsiteX843" fmla="*/ 2408159 w 2651731"/>
              <a:gd name="connsiteY843" fmla="*/ 2121177 h 2758531"/>
              <a:gd name="connsiteX844" fmla="*/ 2407143 w 2651731"/>
              <a:gd name="connsiteY844" fmla="*/ 2126759 h 2758531"/>
              <a:gd name="connsiteX845" fmla="*/ 2410593 w 2651731"/>
              <a:gd name="connsiteY845" fmla="*/ 2124344 h 2758531"/>
              <a:gd name="connsiteX846" fmla="*/ 2410695 w 2651731"/>
              <a:gd name="connsiteY846" fmla="*/ 2124476 h 2758531"/>
              <a:gd name="connsiteX847" fmla="*/ 2411025 w 2651731"/>
              <a:gd name="connsiteY847" fmla="*/ 2124041 h 2758531"/>
              <a:gd name="connsiteX848" fmla="*/ 2412217 w 2651731"/>
              <a:gd name="connsiteY848" fmla="*/ 2123207 h 2758531"/>
              <a:gd name="connsiteX849" fmla="*/ 2393947 w 2651731"/>
              <a:gd name="connsiteY849" fmla="*/ 2147565 h 2758531"/>
              <a:gd name="connsiteX850" fmla="*/ 2379741 w 2651731"/>
              <a:gd name="connsiteY850" fmla="*/ 2169894 h 2758531"/>
              <a:gd name="connsiteX851" fmla="*/ 2385830 w 2651731"/>
              <a:gd name="connsiteY851" fmla="*/ 2169894 h 2758531"/>
              <a:gd name="connsiteX852" fmla="*/ 2373650 w 2651731"/>
              <a:gd name="connsiteY852" fmla="*/ 2178012 h 2758531"/>
              <a:gd name="connsiteX853" fmla="*/ 2357158 w 2651731"/>
              <a:gd name="connsiteY853" fmla="*/ 2207190 h 2758531"/>
              <a:gd name="connsiteX854" fmla="*/ 2354945 w 2651731"/>
              <a:gd name="connsiteY854" fmla="*/ 2210848 h 2758531"/>
              <a:gd name="connsiteX855" fmla="*/ 2352454 w 2651731"/>
              <a:gd name="connsiteY855" fmla="*/ 2217488 h 2758531"/>
              <a:gd name="connsiteX856" fmla="*/ 2352797 w 2651731"/>
              <a:gd name="connsiteY856" fmla="*/ 2214395 h 2758531"/>
              <a:gd name="connsiteX857" fmla="*/ 2337988 w 2651731"/>
              <a:gd name="connsiteY857" fmla="*/ 2238870 h 2758531"/>
              <a:gd name="connsiteX858" fmla="*/ 2332205 w 2651731"/>
              <a:gd name="connsiteY858" fmla="*/ 2246176 h 2758531"/>
              <a:gd name="connsiteX859" fmla="*/ 2328995 w 2651731"/>
              <a:gd name="connsiteY859" fmla="*/ 2242966 h 2758531"/>
              <a:gd name="connsiteX860" fmla="*/ 2318848 w 2651731"/>
              <a:gd name="connsiteY860" fmla="*/ 2259204 h 2758531"/>
              <a:gd name="connsiteX861" fmla="*/ 2323302 w 2651731"/>
              <a:gd name="connsiteY861" fmla="*/ 2257422 h 2758531"/>
              <a:gd name="connsiteX862" fmla="*/ 2317517 w 2651731"/>
              <a:gd name="connsiteY862" fmla="*/ 2264730 h 2758531"/>
              <a:gd name="connsiteX863" fmla="*/ 2316816 w 2651731"/>
              <a:gd name="connsiteY863" fmla="*/ 2261231 h 2758531"/>
              <a:gd name="connsiteX864" fmla="*/ 2296519 w 2651731"/>
              <a:gd name="connsiteY864" fmla="*/ 2283560 h 2758531"/>
              <a:gd name="connsiteX865" fmla="*/ 2302608 w 2651731"/>
              <a:gd name="connsiteY865" fmla="*/ 2287621 h 2758531"/>
              <a:gd name="connsiteX866" fmla="*/ 2285863 w 2651731"/>
              <a:gd name="connsiteY866" fmla="*/ 2298275 h 2758531"/>
              <a:gd name="connsiteX867" fmla="*/ 2284340 w 2651731"/>
              <a:gd name="connsiteY867" fmla="*/ 2311977 h 2758531"/>
              <a:gd name="connsiteX868" fmla="*/ 2259982 w 2651731"/>
              <a:gd name="connsiteY868" fmla="*/ 2336335 h 2758531"/>
              <a:gd name="connsiteX869" fmla="*/ 2254910 w 2651731"/>
              <a:gd name="connsiteY869" fmla="*/ 2354348 h 2758531"/>
              <a:gd name="connsiteX870" fmla="*/ 2247646 w 2651731"/>
              <a:gd name="connsiteY870" fmla="*/ 2365076 h 2758531"/>
              <a:gd name="connsiteX871" fmla="*/ 2241714 w 2651731"/>
              <a:gd name="connsiteY871" fmla="*/ 2368811 h 2758531"/>
              <a:gd name="connsiteX872" fmla="*/ 2237656 w 2651731"/>
              <a:gd name="connsiteY872" fmla="*/ 2383020 h 2758531"/>
              <a:gd name="connsiteX873" fmla="*/ 2219386 w 2651731"/>
              <a:gd name="connsiteY873" fmla="*/ 2397229 h 2758531"/>
              <a:gd name="connsiteX874" fmla="*/ 2215327 w 2651731"/>
              <a:gd name="connsiteY874" fmla="*/ 2393170 h 2758531"/>
              <a:gd name="connsiteX875" fmla="*/ 2201121 w 2651731"/>
              <a:gd name="connsiteY875" fmla="*/ 2417525 h 2758531"/>
              <a:gd name="connsiteX876" fmla="*/ 2186910 w 2651731"/>
              <a:gd name="connsiteY876" fmla="*/ 2425646 h 2758531"/>
              <a:gd name="connsiteX877" fmla="*/ 2166613 w 2651731"/>
              <a:gd name="connsiteY877" fmla="*/ 2433766 h 2758531"/>
              <a:gd name="connsiteX878" fmla="*/ 2160525 w 2651731"/>
              <a:gd name="connsiteY878" fmla="*/ 2445942 h 2758531"/>
              <a:gd name="connsiteX879" fmla="*/ 2156466 w 2651731"/>
              <a:gd name="connsiteY879" fmla="*/ 2435793 h 2758531"/>
              <a:gd name="connsiteX880" fmla="*/ 2140228 w 2651731"/>
              <a:gd name="connsiteY880" fmla="*/ 2447975 h 2758531"/>
              <a:gd name="connsiteX881" fmla="*/ 2152404 w 2651731"/>
              <a:gd name="connsiteY881" fmla="*/ 2452033 h 2758531"/>
              <a:gd name="connsiteX882" fmla="*/ 2097599 w 2651731"/>
              <a:gd name="connsiteY882" fmla="*/ 2482480 h 2758531"/>
              <a:gd name="connsiteX883" fmla="*/ 2099631 w 2651731"/>
              <a:gd name="connsiteY883" fmla="*/ 2490600 h 2758531"/>
              <a:gd name="connsiteX884" fmla="*/ 2083393 w 2651731"/>
              <a:gd name="connsiteY884" fmla="*/ 2490600 h 2758531"/>
              <a:gd name="connsiteX885" fmla="*/ 2099631 w 2651731"/>
              <a:gd name="connsiteY885" fmla="*/ 2474362 h 2758531"/>
              <a:gd name="connsiteX886" fmla="*/ 2054976 w 2651731"/>
              <a:gd name="connsiteY886" fmla="*/ 2504806 h 2758531"/>
              <a:gd name="connsiteX887" fmla="*/ 2079335 w 2651731"/>
              <a:gd name="connsiteY887" fmla="*/ 2496689 h 2758531"/>
              <a:gd name="connsiteX888" fmla="*/ 2063094 w 2651731"/>
              <a:gd name="connsiteY888" fmla="*/ 2512927 h 2758531"/>
              <a:gd name="connsiteX889" fmla="*/ 2057006 w 2651731"/>
              <a:gd name="connsiteY889" fmla="*/ 2508868 h 2758531"/>
              <a:gd name="connsiteX890" fmla="*/ 2040768 w 2651731"/>
              <a:gd name="connsiteY890" fmla="*/ 2525106 h 2758531"/>
              <a:gd name="connsiteX891" fmla="*/ 2038738 w 2651731"/>
              <a:gd name="connsiteY891" fmla="*/ 2516985 h 2758531"/>
              <a:gd name="connsiteX892" fmla="*/ 1996113 w 2651731"/>
              <a:gd name="connsiteY892" fmla="*/ 2555552 h 2758531"/>
              <a:gd name="connsiteX893" fmla="*/ 1947396 w 2651731"/>
              <a:gd name="connsiteY893" fmla="*/ 2590058 h 2758531"/>
              <a:gd name="connsiteX894" fmla="*/ 1957546 w 2651731"/>
              <a:gd name="connsiteY894" fmla="*/ 2569761 h 2758531"/>
              <a:gd name="connsiteX895" fmla="*/ 1951457 w 2651731"/>
              <a:gd name="connsiteY895" fmla="*/ 2573820 h 2758531"/>
              <a:gd name="connsiteX896" fmla="*/ 1900714 w 2651731"/>
              <a:gd name="connsiteY896" fmla="*/ 2598178 h 2758531"/>
              <a:gd name="connsiteX897" fmla="*/ 1923040 w 2651731"/>
              <a:gd name="connsiteY897" fmla="*/ 2575852 h 2758531"/>
              <a:gd name="connsiteX898" fmla="*/ 1908832 w 2651731"/>
              <a:gd name="connsiteY898" fmla="*/ 2579911 h 2758531"/>
              <a:gd name="connsiteX899" fmla="*/ 1904773 w 2651731"/>
              <a:gd name="connsiteY899" fmla="*/ 2590058 h 2758531"/>
              <a:gd name="connsiteX900" fmla="*/ 1880415 w 2651731"/>
              <a:gd name="connsiteY900" fmla="*/ 2602237 h 2758531"/>
              <a:gd name="connsiteX901" fmla="*/ 1892594 w 2651731"/>
              <a:gd name="connsiteY901" fmla="*/ 2590058 h 2758531"/>
              <a:gd name="connsiteX902" fmla="*/ 1849968 w 2651731"/>
              <a:gd name="connsiteY902" fmla="*/ 2608328 h 2758531"/>
              <a:gd name="connsiteX903" fmla="*/ 1837789 w 2651731"/>
              <a:gd name="connsiteY903" fmla="*/ 2614416 h 2758531"/>
              <a:gd name="connsiteX904" fmla="*/ 1803283 w 2651731"/>
              <a:gd name="connsiteY904" fmla="*/ 2624566 h 2758531"/>
              <a:gd name="connsiteX905" fmla="*/ 1791104 w 2651731"/>
              <a:gd name="connsiteY905" fmla="*/ 2636745 h 2758531"/>
              <a:gd name="connsiteX906" fmla="*/ 1691644 w 2651731"/>
              <a:gd name="connsiteY906" fmla="*/ 2679368 h 2758531"/>
              <a:gd name="connsiteX907" fmla="*/ 1683527 w 2651731"/>
              <a:gd name="connsiteY907" fmla="*/ 2677341 h 2758531"/>
              <a:gd name="connsiteX908" fmla="*/ 1699765 w 2651731"/>
              <a:gd name="connsiteY908" fmla="*/ 2673280 h 2758531"/>
              <a:gd name="connsiteX909" fmla="*/ 1659168 w 2651731"/>
              <a:gd name="connsiteY909" fmla="*/ 2679368 h 2758531"/>
              <a:gd name="connsiteX910" fmla="*/ 1667289 w 2651731"/>
              <a:gd name="connsiteY910" fmla="*/ 2683429 h 2758531"/>
              <a:gd name="connsiteX911" fmla="*/ 1616545 w 2651731"/>
              <a:gd name="connsiteY911" fmla="*/ 2695606 h 2758531"/>
              <a:gd name="connsiteX912" fmla="*/ 1608425 w 2651731"/>
              <a:gd name="connsiteY912" fmla="*/ 2691547 h 2758531"/>
              <a:gd name="connsiteX913" fmla="*/ 1586096 w 2651731"/>
              <a:gd name="connsiteY913" fmla="*/ 2699667 h 2758531"/>
              <a:gd name="connsiteX914" fmla="*/ 1594216 w 2651731"/>
              <a:gd name="connsiteY914" fmla="*/ 2701697 h 2758531"/>
              <a:gd name="connsiteX915" fmla="*/ 1553620 w 2651731"/>
              <a:gd name="connsiteY915" fmla="*/ 2715905 h 2758531"/>
              <a:gd name="connsiteX916" fmla="*/ 1535352 w 2651731"/>
              <a:gd name="connsiteY916" fmla="*/ 2711844 h 2758531"/>
              <a:gd name="connsiteX917" fmla="*/ 1456189 w 2651731"/>
              <a:gd name="connsiteY917" fmla="*/ 2732143 h 2758531"/>
              <a:gd name="connsiteX918" fmla="*/ 1409507 w 2651731"/>
              <a:gd name="connsiteY918" fmla="*/ 2738234 h 2758531"/>
              <a:gd name="connsiteX919" fmla="*/ 1366879 w 2651731"/>
              <a:gd name="connsiteY919" fmla="*/ 2738234 h 2758531"/>
              <a:gd name="connsiteX920" fmla="*/ 1291780 w 2651731"/>
              <a:gd name="connsiteY920" fmla="*/ 2748381 h 2758531"/>
              <a:gd name="connsiteX921" fmla="*/ 1275542 w 2651731"/>
              <a:gd name="connsiteY921" fmla="*/ 2740261 h 2758531"/>
              <a:gd name="connsiteX922" fmla="*/ 1255242 w 2651731"/>
              <a:gd name="connsiteY922" fmla="*/ 2742293 h 2758531"/>
              <a:gd name="connsiteX923" fmla="*/ 1255242 w 2651731"/>
              <a:gd name="connsiteY923" fmla="*/ 2748381 h 2758531"/>
              <a:gd name="connsiteX924" fmla="*/ 1196379 w 2651731"/>
              <a:gd name="connsiteY924" fmla="*/ 2758531 h 2758531"/>
              <a:gd name="connsiteX925" fmla="*/ 1226825 w 2651731"/>
              <a:gd name="connsiteY925" fmla="*/ 2748381 h 2758531"/>
              <a:gd name="connsiteX926" fmla="*/ 1184200 w 2651731"/>
              <a:gd name="connsiteY926" fmla="*/ 2742293 h 2758531"/>
              <a:gd name="connsiteX927" fmla="*/ 1188258 w 2651731"/>
              <a:gd name="connsiteY927" fmla="*/ 2738234 h 2758531"/>
              <a:gd name="connsiteX928" fmla="*/ 1141576 w 2651731"/>
              <a:gd name="connsiteY928" fmla="*/ 2738234 h 2758531"/>
              <a:gd name="connsiteX929" fmla="*/ 1141576 w 2651731"/>
              <a:gd name="connsiteY929" fmla="*/ 2744323 h 2758531"/>
              <a:gd name="connsiteX930" fmla="*/ 1068504 w 2651731"/>
              <a:gd name="connsiteY930" fmla="*/ 2734173 h 2758531"/>
              <a:gd name="connsiteX931" fmla="*/ 991373 w 2651731"/>
              <a:gd name="connsiteY931" fmla="*/ 2719964 h 2758531"/>
              <a:gd name="connsiteX932" fmla="*/ 987312 w 2651731"/>
              <a:gd name="connsiteY932" fmla="*/ 2726055 h 2758531"/>
              <a:gd name="connsiteX933" fmla="*/ 952806 w 2651731"/>
              <a:gd name="connsiteY933" fmla="*/ 2715905 h 2758531"/>
              <a:gd name="connsiteX934" fmla="*/ 930480 w 2651731"/>
              <a:gd name="connsiteY934" fmla="*/ 2707785 h 2758531"/>
              <a:gd name="connsiteX935" fmla="*/ 922360 w 2651731"/>
              <a:gd name="connsiteY935" fmla="*/ 2713876 h 2758531"/>
              <a:gd name="connsiteX936" fmla="*/ 914242 w 2651731"/>
              <a:gd name="connsiteY936" fmla="*/ 2701697 h 2758531"/>
              <a:gd name="connsiteX937" fmla="*/ 873646 w 2651731"/>
              <a:gd name="connsiteY937" fmla="*/ 2697638 h 2758531"/>
              <a:gd name="connsiteX938" fmla="*/ 889884 w 2651731"/>
              <a:gd name="connsiteY938" fmla="*/ 2697638 h 2758531"/>
              <a:gd name="connsiteX939" fmla="*/ 863496 w 2651731"/>
              <a:gd name="connsiteY939" fmla="*/ 2685459 h 2758531"/>
              <a:gd name="connsiteX940" fmla="*/ 857408 w 2651731"/>
              <a:gd name="connsiteY940" fmla="*/ 2693579 h 2758531"/>
              <a:gd name="connsiteX941" fmla="*/ 831020 w 2651731"/>
              <a:gd name="connsiteY941" fmla="*/ 2677341 h 2758531"/>
              <a:gd name="connsiteX942" fmla="*/ 824932 w 2651731"/>
              <a:gd name="connsiteY942" fmla="*/ 2683429 h 2758531"/>
              <a:gd name="connsiteX943" fmla="*/ 772156 w 2651731"/>
              <a:gd name="connsiteY943" fmla="*/ 2655012 h 2758531"/>
              <a:gd name="connsiteX944" fmla="*/ 782306 w 2651731"/>
              <a:gd name="connsiteY944" fmla="*/ 2657042 h 2758531"/>
              <a:gd name="connsiteX945" fmla="*/ 766068 w 2651731"/>
              <a:gd name="connsiteY945" fmla="*/ 2650951 h 2758531"/>
              <a:gd name="connsiteX946" fmla="*/ 770127 w 2651731"/>
              <a:gd name="connsiteY946" fmla="*/ 2657042 h 2758531"/>
              <a:gd name="connsiteX947" fmla="*/ 737651 w 2651731"/>
              <a:gd name="connsiteY947" fmla="*/ 2640804 h 2758531"/>
              <a:gd name="connsiteX948" fmla="*/ 741710 w 2651731"/>
              <a:gd name="connsiteY948" fmla="*/ 2630654 h 2758531"/>
              <a:gd name="connsiteX949" fmla="*/ 725472 w 2651731"/>
              <a:gd name="connsiteY949" fmla="*/ 2628625 h 2758531"/>
              <a:gd name="connsiteX950" fmla="*/ 739680 w 2651731"/>
              <a:gd name="connsiteY950" fmla="*/ 2622534 h 2758531"/>
              <a:gd name="connsiteX951" fmla="*/ 733589 w 2651731"/>
              <a:gd name="connsiteY951" fmla="*/ 2618475 h 2758531"/>
              <a:gd name="connsiteX952" fmla="*/ 721413 w 2651731"/>
              <a:gd name="connsiteY952" fmla="*/ 2620507 h 2758531"/>
              <a:gd name="connsiteX953" fmla="*/ 701113 w 2651731"/>
              <a:gd name="connsiteY953" fmla="*/ 2600207 h 2758531"/>
              <a:gd name="connsiteX954" fmla="*/ 719383 w 2651731"/>
              <a:gd name="connsiteY954" fmla="*/ 2606296 h 2758531"/>
              <a:gd name="connsiteX955" fmla="*/ 703145 w 2651731"/>
              <a:gd name="connsiteY955" fmla="*/ 2594116 h 2758531"/>
              <a:gd name="connsiteX956" fmla="*/ 721413 w 2651731"/>
              <a:gd name="connsiteY956" fmla="*/ 2598178 h 2758531"/>
              <a:gd name="connsiteX957" fmla="*/ 709722 w 2651731"/>
              <a:gd name="connsiteY957" fmla="*/ 2592007 h 2758531"/>
              <a:gd name="connsiteX958" fmla="*/ 776218 w 2651731"/>
              <a:gd name="connsiteY958" fmla="*/ 2620507 h 2758531"/>
              <a:gd name="connsiteX959" fmla="*/ 828990 w 2651731"/>
              <a:gd name="connsiteY959" fmla="*/ 2644863 h 2758531"/>
              <a:gd name="connsiteX960" fmla="*/ 814782 w 2651731"/>
              <a:gd name="connsiteY960" fmla="*/ 2634713 h 2758531"/>
              <a:gd name="connsiteX961" fmla="*/ 839138 w 2651731"/>
              <a:gd name="connsiteY961" fmla="*/ 2640804 h 2758531"/>
              <a:gd name="connsiteX962" fmla="*/ 879734 w 2651731"/>
              <a:gd name="connsiteY962" fmla="*/ 2661101 h 2758531"/>
              <a:gd name="connsiteX963" fmla="*/ 859437 w 2651731"/>
              <a:gd name="connsiteY963" fmla="*/ 2650951 h 2758531"/>
              <a:gd name="connsiteX964" fmla="*/ 971074 w 2651731"/>
              <a:gd name="connsiteY964" fmla="*/ 2679368 h 2758531"/>
              <a:gd name="connsiteX965" fmla="*/ 979194 w 2651731"/>
              <a:gd name="connsiteY965" fmla="*/ 2687488 h 2758531"/>
              <a:gd name="connsiteX966" fmla="*/ 1023849 w 2651731"/>
              <a:gd name="connsiteY966" fmla="*/ 2691547 h 2758531"/>
              <a:gd name="connsiteX967" fmla="*/ 1068504 w 2651731"/>
              <a:gd name="connsiteY967" fmla="*/ 2697638 h 2758531"/>
              <a:gd name="connsiteX968" fmla="*/ 1125338 w 2651731"/>
              <a:gd name="connsiteY968" fmla="*/ 2709817 h 2758531"/>
              <a:gd name="connsiteX969" fmla="*/ 1161881 w 2651731"/>
              <a:gd name="connsiteY969" fmla="*/ 2709817 h 2758531"/>
              <a:gd name="connsiteX970" fmla="*/ 1174052 w 2651731"/>
              <a:gd name="connsiteY970" fmla="*/ 2711844 h 2758531"/>
              <a:gd name="connsiteX971" fmla="*/ 1170400 w 2651731"/>
              <a:gd name="connsiteY971" fmla="*/ 2709817 h 2758531"/>
              <a:gd name="connsiteX972" fmla="*/ 1176082 w 2651731"/>
              <a:gd name="connsiteY972" fmla="*/ 2709817 h 2758531"/>
              <a:gd name="connsiteX973" fmla="*/ 1186232 w 2651731"/>
              <a:gd name="connsiteY973" fmla="*/ 2709817 h 2758531"/>
              <a:gd name="connsiteX974" fmla="*/ 1184961 w 2651731"/>
              <a:gd name="connsiteY974" fmla="*/ 2706010 h 2758531"/>
              <a:gd name="connsiteX975" fmla="*/ 1190290 w 2651731"/>
              <a:gd name="connsiteY975" fmla="*/ 2703726 h 2758531"/>
              <a:gd name="connsiteX976" fmla="*/ 1165932 w 2651731"/>
              <a:gd name="connsiteY976" fmla="*/ 2691547 h 2758531"/>
              <a:gd name="connsiteX977" fmla="*/ 1182170 w 2651731"/>
              <a:gd name="connsiteY977" fmla="*/ 2691547 h 2758531"/>
              <a:gd name="connsiteX978" fmla="*/ 1169994 w 2651731"/>
              <a:gd name="connsiteY978" fmla="*/ 2685459 h 2758531"/>
              <a:gd name="connsiteX979" fmla="*/ 1150190 w 2651731"/>
              <a:gd name="connsiteY979" fmla="*/ 2689993 h 2758531"/>
              <a:gd name="connsiteX980" fmla="*/ 1145887 w 2651731"/>
              <a:gd name="connsiteY980" fmla="*/ 2687234 h 2758531"/>
              <a:gd name="connsiteX981" fmla="*/ 1125338 w 2651731"/>
              <a:gd name="connsiteY981" fmla="*/ 2685459 h 2758531"/>
              <a:gd name="connsiteX982" fmla="*/ 1119248 w 2651731"/>
              <a:gd name="connsiteY982" fmla="*/ 2687488 h 2758531"/>
              <a:gd name="connsiteX983" fmla="*/ 1086772 w 2651731"/>
              <a:gd name="connsiteY983" fmla="*/ 2687488 h 2758531"/>
              <a:gd name="connsiteX984" fmla="*/ 1044146 w 2651731"/>
              <a:gd name="connsiteY984" fmla="*/ 2675309 h 2758531"/>
              <a:gd name="connsiteX985" fmla="*/ 1011670 w 2651731"/>
              <a:gd name="connsiteY985" fmla="*/ 2681400 h 2758531"/>
              <a:gd name="connsiteX986" fmla="*/ 1011670 w 2651731"/>
              <a:gd name="connsiteY986" fmla="*/ 2677341 h 2758531"/>
              <a:gd name="connsiteX987" fmla="*/ 983253 w 2651731"/>
              <a:gd name="connsiteY987" fmla="*/ 2669221 h 2758531"/>
              <a:gd name="connsiteX988" fmla="*/ 1005579 w 2651731"/>
              <a:gd name="connsiteY988" fmla="*/ 2669221 h 2758531"/>
              <a:gd name="connsiteX989" fmla="*/ 910183 w 2651731"/>
              <a:gd name="connsiteY989" fmla="*/ 2648924 h 2758531"/>
              <a:gd name="connsiteX990" fmla="*/ 908151 w 2651731"/>
              <a:gd name="connsiteY990" fmla="*/ 2642833 h 2758531"/>
              <a:gd name="connsiteX991" fmla="*/ 879734 w 2651731"/>
              <a:gd name="connsiteY991" fmla="*/ 2636745 h 2758531"/>
              <a:gd name="connsiteX992" fmla="*/ 851317 w 2651731"/>
              <a:gd name="connsiteY992" fmla="*/ 2624566 h 2758531"/>
              <a:gd name="connsiteX993" fmla="*/ 800573 w 2651731"/>
              <a:gd name="connsiteY993" fmla="*/ 2606296 h 2758531"/>
              <a:gd name="connsiteX994" fmla="*/ 802603 w 2651731"/>
              <a:gd name="connsiteY994" fmla="*/ 2602237 h 2758531"/>
              <a:gd name="connsiteX995" fmla="*/ 772156 w 2651731"/>
              <a:gd name="connsiteY995" fmla="*/ 2592090 h 2758531"/>
              <a:gd name="connsiteX996" fmla="*/ 798544 w 2651731"/>
              <a:gd name="connsiteY996" fmla="*/ 2596149 h 2758531"/>
              <a:gd name="connsiteX997" fmla="*/ 757828 w 2651731"/>
              <a:gd name="connsiteY997" fmla="*/ 2573939 h 2758531"/>
              <a:gd name="connsiteX998" fmla="*/ 757948 w 2651731"/>
              <a:gd name="connsiteY998" fmla="*/ 2573820 h 2758531"/>
              <a:gd name="connsiteX999" fmla="*/ 756886 w 2651731"/>
              <a:gd name="connsiteY999" fmla="*/ 2573427 h 2758531"/>
              <a:gd name="connsiteX1000" fmla="*/ 753889 w 2651731"/>
              <a:gd name="connsiteY1000" fmla="*/ 2571790 h 2758531"/>
              <a:gd name="connsiteX1001" fmla="*/ 753889 w 2651731"/>
              <a:gd name="connsiteY1001" fmla="*/ 2572313 h 2758531"/>
              <a:gd name="connsiteX1002" fmla="*/ 749069 w 2651731"/>
              <a:gd name="connsiteY1002" fmla="*/ 2570522 h 2758531"/>
              <a:gd name="connsiteX1003" fmla="*/ 744129 w 2651731"/>
              <a:gd name="connsiteY1003" fmla="*/ 2571374 h 2758531"/>
              <a:gd name="connsiteX1004" fmla="*/ 729530 w 2651731"/>
              <a:gd name="connsiteY1004" fmla="*/ 2561641 h 2758531"/>
              <a:gd name="connsiteX1005" fmla="*/ 715325 w 2651731"/>
              <a:gd name="connsiteY1005" fmla="*/ 2563673 h 2758531"/>
              <a:gd name="connsiteX1006" fmla="*/ 650370 w 2651731"/>
              <a:gd name="connsiteY1006" fmla="*/ 2533223 h 2758531"/>
              <a:gd name="connsiteX1007" fmla="*/ 660520 w 2651731"/>
              <a:gd name="connsiteY1007" fmla="*/ 2525106 h 2758531"/>
              <a:gd name="connsiteX1008" fmla="*/ 688934 w 2651731"/>
              <a:gd name="connsiteY1008" fmla="*/ 2542612 h 2758531"/>
              <a:gd name="connsiteX1009" fmla="*/ 714245 w 2651731"/>
              <a:gd name="connsiteY1009" fmla="*/ 2548713 h 2758531"/>
              <a:gd name="connsiteX1010" fmla="*/ 717351 w 2651731"/>
              <a:gd name="connsiteY1010" fmla="*/ 2551024 h 2758531"/>
              <a:gd name="connsiteX1011" fmla="*/ 717351 w 2651731"/>
              <a:gd name="connsiteY1011" fmla="*/ 2555552 h 2758531"/>
              <a:gd name="connsiteX1012" fmla="*/ 723442 w 2651731"/>
              <a:gd name="connsiteY1012" fmla="*/ 2555552 h 2758531"/>
              <a:gd name="connsiteX1013" fmla="*/ 717351 w 2651731"/>
              <a:gd name="connsiteY1013" fmla="*/ 2551024 h 2758531"/>
              <a:gd name="connsiteX1014" fmla="*/ 717351 w 2651731"/>
              <a:gd name="connsiteY1014" fmla="*/ 2549461 h 2758531"/>
              <a:gd name="connsiteX1015" fmla="*/ 714245 w 2651731"/>
              <a:gd name="connsiteY1015" fmla="*/ 2548713 h 2758531"/>
              <a:gd name="connsiteX1016" fmla="*/ 703652 w 2651731"/>
              <a:gd name="connsiteY1016" fmla="*/ 2540837 h 2758531"/>
              <a:gd name="connsiteX1017" fmla="*/ 680816 w 2651731"/>
              <a:gd name="connsiteY1017" fmla="*/ 2535255 h 2758531"/>
              <a:gd name="connsiteX1018" fmla="*/ 658490 w 2651731"/>
              <a:gd name="connsiteY1018" fmla="*/ 2519017 h 2758531"/>
              <a:gd name="connsiteX1019" fmla="*/ 684875 w 2651731"/>
              <a:gd name="connsiteY1019" fmla="*/ 2516985 h 2758531"/>
              <a:gd name="connsiteX1020" fmla="*/ 674728 w 2651731"/>
              <a:gd name="connsiteY1020" fmla="*/ 2516985 h 2758531"/>
              <a:gd name="connsiteX1021" fmla="*/ 676758 w 2651731"/>
              <a:gd name="connsiteY1021" fmla="*/ 2525106 h 2758531"/>
              <a:gd name="connsiteX1022" fmla="*/ 697054 w 2651731"/>
              <a:gd name="connsiteY1022" fmla="*/ 2527135 h 2758531"/>
              <a:gd name="connsiteX1023" fmla="*/ 705175 w 2651731"/>
              <a:gd name="connsiteY1023" fmla="*/ 2539314 h 2758531"/>
              <a:gd name="connsiteX1024" fmla="*/ 719383 w 2651731"/>
              <a:gd name="connsiteY1024" fmla="*/ 2543373 h 2758531"/>
              <a:gd name="connsiteX1025" fmla="*/ 729530 w 2651731"/>
              <a:gd name="connsiteY1025" fmla="*/ 2541344 h 2758531"/>
              <a:gd name="connsiteX1026" fmla="*/ 764039 w 2651731"/>
              <a:gd name="connsiteY1026" fmla="*/ 2557582 h 2758531"/>
              <a:gd name="connsiteX1027" fmla="*/ 808694 w 2651731"/>
              <a:gd name="connsiteY1027" fmla="*/ 2573820 h 2758531"/>
              <a:gd name="connsiteX1028" fmla="*/ 804635 w 2651731"/>
              <a:gd name="connsiteY1028" fmla="*/ 2575852 h 2758531"/>
              <a:gd name="connsiteX1029" fmla="*/ 845228 w 2651731"/>
              <a:gd name="connsiteY1029" fmla="*/ 2588028 h 2758531"/>
              <a:gd name="connsiteX1030" fmla="*/ 843199 w 2651731"/>
              <a:gd name="connsiteY1030" fmla="*/ 2581940 h 2758531"/>
              <a:gd name="connsiteX1031" fmla="*/ 879734 w 2651731"/>
              <a:gd name="connsiteY1031" fmla="*/ 2592090 h 2758531"/>
              <a:gd name="connsiteX1032" fmla="*/ 918301 w 2651731"/>
              <a:gd name="connsiteY1032" fmla="*/ 2598178 h 2758531"/>
              <a:gd name="connsiteX1033" fmla="*/ 946718 w 2651731"/>
              <a:gd name="connsiteY1033" fmla="*/ 2614416 h 2758531"/>
              <a:gd name="connsiteX1034" fmla="*/ 967015 w 2651731"/>
              <a:gd name="connsiteY1034" fmla="*/ 2610357 h 2758531"/>
              <a:gd name="connsiteX1035" fmla="*/ 969044 w 2651731"/>
              <a:gd name="connsiteY1035" fmla="*/ 2618475 h 2758531"/>
              <a:gd name="connsiteX1036" fmla="*/ 1005579 w 2651731"/>
              <a:gd name="connsiteY1036" fmla="*/ 2620507 h 2758531"/>
              <a:gd name="connsiteX1037" fmla="*/ 1007611 w 2651731"/>
              <a:gd name="connsiteY1037" fmla="*/ 2626595 h 2758531"/>
              <a:gd name="connsiteX1038" fmla="*/ 1029937 w 2651731"/>
              <a:gd name="connsiteY1038" fmla="*/ 2624566 h 2758531"/>
              <a:gd name="connsiteX1039" fmla="*/ 1025878 w 2651731"/>
              <a:gd name="connsiteY1039" fmla="*/ 2626595 h 2758531"/>
              <a:gd name="connsiteX1040" fmla="*/ 1044146 w 2651731"/>
              <a:gd name="connsiteY1040" fmla="*/ 2626595 h 2758531"/>
              <a:gd name="connsiteX1041" fmla="*/ 1070534 w 2651731"/>
              <a:gd name="connsiteY1041" fmla="*/ 2636745 h 2758531"/>
              <a:gd name="connsiteX1042" fmla="*/ 1094889 w 2651731"/>
              <a:gd name="connsiteY1042" fmla="*/ 2630654 h 2758531"/>
              <a:gd name="connsiteX1043" fmla="*/ 1137515 w 2651731"/>
              <a:gd name="connsiteY1043" fmla="*/ 2636745 h 2758531"/>
              <a:gd name="connsiteX1044" fmla="*/ 1155782 w 2651731"/>
              <a:gd name="connsiteY1044" fmla="*/ 2642833 h 2758531"/>
              <a:gd name="connsiteX1045" fmla="*/ 1247125 w 2651731"/>
              <a:gd name="connsiteY1045" fmla="*/ 2638774 h 2758531"/>
              <a:gd name="connsiteX1046" fmla="*/ 1249154 w 2651731"/>
              <a:gd name="connsiteY1046" fmla="*/ 2622534 h 2758531"/>
              <a:gd name="connsiteX1047" fmla="*/ 1281630 w 2651731"/>
              <a:gd name="connsiteY1047" fmla="*/ 2610357 h 2758531"/>
              <a:gd name="connsiteX1048" fmla="*/ 1269451 w 2651731"/>
              <a:gd name="connsiteY1048" fmla="*/ 2612387 h 2758531"/>
              <a:gd name="connsiteX1049" fmla="*/ 1198411 w 2651731"/>
              <a:gd name="connsiteY1049" fmla="*/ 2614416 h 2758531"/>
              <a:gd name="connsiteX1050" fmla="*/ 1007611 w 2651731"/>
              <a:gd name="connsiteY1050" fmla="*/ 2585999 h 2758531"/>
              <a:gd name="connsiteX1051" fmla="*/ 1003234 w 2651731"/>
              <a:gd name="connsiteY1051" fmla="*/ 2575374 h 2758531"/>
              <a:gd name="connsiteX1052" fmla="*/ 999491 w 2651731"/>
              <a:gd name="connsiteY1052" fmla="*/ 2573740 h 2758531"/>
              <a:gd name="connsiteX1053" fmla="*/ 999491 w 2651731"/>
              <a:gd name="connsiteY1053" fmla="*/ 2557582 h 2758531"/>
              <a:gd name="connsiteX1054" fmla="*/ 954836 w 2651731"/>
              <a:gd name="connsiteY1054" fmla="*/ 2557582 h 2758531"/>
              <a:gd name="connsiteX1055" fmla="*/ 885825 w 2651731"/>
              <a:gd name="connsiteY1055" fmla="*/ 2533223 h 2758531"/>
              <a:gd name="connsiteX1056" fmla="*/ 884591 w 2651731"/>
              <a:gd name="connsiteY1056" fmla="*/ 2532788 h 2758531"/>
              <a:gd name="connsiteX1057" fmla="*/ 878797 w 2651731"/>
              <a:gd name="connsiteY1057" fmla="*/ 2533409 h 2758531"/>
              <a:gd name="connsiteX1058" fmla="*/ 859530 w 2651731"/>
              <a:gd name="connsiteY1058" fmla="*/ 2523944 h 2758531"/>
              <a:gd name="connsiteX1059" fmla="*/ 851317 w 2651731"/>
              <a:gd name="connsiteY1059" fmla="*/ 2521047 h 2758531"/>
              <a:gd name="connsiteX1060" fmla="*/ 818841 w 2651731"/>
              <a:gd name="connsiteY1060" fmla="*/ 2512927 h 2758531"/>
              <a:gd name="connsiteX1061" fmla="*/ 804635 w 2651731"/>
              <a:gd name="connsiteY1061" fmla="*/ 2510897 h 2758531"/>
              <a:gd name="connsiteX1062" fmla="*/ 808694 w 2651731"/>
              <a:gd name="connsiteY1062" fmla="*/ 2512927 h 2758531"/>
              <a:gd name="connsiteX1063" fmla="*/ 837381 w 2651731"/>
              <a:gd name="connsiteY1063" fmla="*/ 2530141 h 2758531"/>
              <a:gd name="connsiteX1064" fmla="*/ 794482 w 2651731"/>
              <a:gd name="connsiteY1064" fmla="*/ 2516985 h 2758531"/>
              <a:gd name="connsiteX1065" fmla="*/ 796515 w 2651731"/>
              <a:gd name="connsiteY1065" fmla="*/ 2512927 h 2758531"/>
              <a:gd name="connsiteX1066" fmla="*/ 786365 w 2651731"/>
              <a:gd name="connsiteY1066" fmla="*/ 2514959 h 2758531"/>
              <a:gd name="connsiteX1067" fmla="*/ 749830 w 2651731"/>
              <a:gd name="connsiteY1067" fmla="*/ 2486541 h 2758531"/>
              <a:gd name="connsiteX1068" fmla="*/ 729530 w 2651731"/>
              <a:gd name="connsiteY1068" fmla="*/ 2482480 h 2758531"/>
              <a:gd name="connsiteX1069" fmla="*/ 733589 w 2651731"/>
              <a:gd name="connsiteY1069" fmla="*/ 2476392 h 2758531"/>
              <a:gd name="connsiteX1070" fmla="*/ 727501 w 2651731"/>
              <a:gd name="connsiteY1070" fmla="*/ 2474362 h 2758531"/>
              <a:gd name="connsiteX1071" fmla="*/ 741710 w 2651731"/>
              <a:gd name="connsiteY1071" fmla="*/ 2470301 h 2758531"/>
              <a:gd name="connsiteX1072" fmla="*/ 713292 w 2651731"/>
              <a:gd name="connsiteY1072" fmla="*/ 2452033 h 2758531"/>
              <a:gd name="connsiteX1073" fmla="*/ 707204 w 2651731"/>
              <a:gd name="connsiteY1073" fmla="*/ 2458124 h 2758531"/>
              <a:gd name="connsiteX1074" fmla="*/ 697054 w 2651731"/>
              <a:gd name="connsiteY1074" fmla="*/ 2443913 h 2758531"/>
              <a:gd name="connsiteX1075" fmla="*/ 650370 w 2651731"/>
              <a:gd name="connsiteY1075" fmla="*/ 2415496 h 2758531"/>
              <a:gd name="connsiteX1076" fmla="*/ 638191 w 2651731"/>
              <a:gd name="connsiteY1076" fmla="*/ 2398751 h 2758531"/>
              <a:gd name="connsiteX1077" fmla="*/ 632171 w 2651731"/>
              <a:gd name="connsiteY1077" fmla="*/ 2385209 h 2758531"/>
              <a:gd name="connsiteX1078" fmla="*/ 647324 w 2651731"/>
              <a:gd name="connsiteY1078" fmla="*/ 2397483 h 2758531"/>
              <a:gd name="connsiteX1079" fmla="*/ 672696 w 2651731"/>
              <a:gd name="connsiteY1079" fmla="*/ 2413467 h 2758531"/>
              <a:gd name="connsiteX1080" fmla="*/ 670669 w 2651731"/>
              <a:gd name="connsiteY1080" fmla="*/ 2417525 h 2758531"/>
              <a:gd name="connsiteX1081" fmla="*/ 701113 w 2651731"/>
              <a:gd name="connsiteY1081" fmla="*/ 2433766 h 2758531"/>
              <a:gd name="connsiteX1082" fmla="*/ 729706 w 2651731"/>
              <a:gd name="connsiteY1082" fmla="*/ 2451768 h 2758531"/>
              <a:gd name="connsiteX1083" fmla="*/ 731987 w 2651731"/>
              <a:gd name="connsiteY1083" fmla="*/ 2446065 h 2758531"/>
              <a:gd name="connsiteX1084" fmla="*/ 763580 w 2651731"/>
              <a:gd name="connsiteY1084" fmla="*/ 2453498 h 2758531"/>
              <a:gd name="connsiteX1085" fmla="*/ 771013 w 2651731"/>
              <a:gd name="connsiteY1085" fmla="*/ 2460931 h 2758531"/>
              <a:gd name="connsiteX1086" fmla="*/ 782163 w 2651731"/>
              <a:gd name="connsiteY1086" fmla="*/ 2457214 h 2758531"/>
              <a:gd name="connsiteX1087" fmla="*/ 798886 w 2651731"/>
              <a:gd name="connsiteY1087" fmla="*/ 2475800 h 2758531"/>
              <a:gd name="connsiteX1088" fmla="*/ 808426 w 2651731"/>
              <a:gd name="connsiteY1088" fmla="*/ 2472431 h 2758531"/>
              <a:gd name="connsiteX1089" fmla="*/ 788394 w 2651731"/>
              <a:gd name="connsiteY1089" fmla="*/ 2458124 h 2758531"/>
              <a:gd name="connsiteX1090" fmla="*/ 798544 w 2651731"/>
              <a:gd name="connsiteY1090" fmla="*/ 2462183 h 2758531"/>
              <a:gd name="connsiteX1091" fmla="*/ 800573 w 2651731"/>
              <a:gd name="connsiteY1091" fmla="*/ 2458124 h 2758531"/>
              <a:gd name="connsiteX1092" fmla="*/ 790424 w 2651731"/>
              <a:gd name="connsiteY1092" fmla="*/ 2452033 h 2758531"/>
              <a:gd name="connsiteX1093" fmla="*/ 788394 w 2651731"/>
              <a:gd name="connsiteY1093" fmla="*/ 2456092 h 2758531"/>
              <a:gd name="connsiteX1094" fmla="*/ 786365 w 2651731"/>
              <a:gd name="connsiteY1094" fmla="*/ 2437825 h 2758531"/>
              <a:gd name="connsiteX1095" fmla="*/ 831020 w 2651731"/>
              <a:gd name="connsiteY1095" fmla="*/ 2445942 h 2758531"/>
              <a:gd name="connsiteX1096" fmla="*/ 780277 w 2651731"/>
              <a:gd name="connsiteY1096" fmla="*/ 2427675 h 2758531"/>
              <a:gd name="connsiteX1097" fmla="*/ 790424 w 2651731"/>
              <a:gd name="connsiteY1097" fmla="*/ 2423614 h 2758531"/>
              <a:gd name="connsiteX1098" fmla="*/ 808694 w 2651731"/>
              <a:gd name="connsiteY1098" fmla="*/ 2427675 h 2758531"/>
              <a:gd name="connsiteX1099" fmla="*/ 786365 w 2651731"/>
              <a:gd name="connsiteY1099" fmla="*/ 2423614 h 2758531"/>
              <a:gd name="connsiteX1100" fmla="*/ 755918 w 2651731"/>
              <a:gd name="connsiteY1100" fmla="*/ 2405349 h 2758531"/>
              <a:gd name="connsiteX1101" fmla="*/ 770127 w 2651731"/>
              <a:gd name="connsiteY1101" fmla="*/ 2401287 h 2758531"/>
              <a:gd name="connsiteX1102" fmla="*/ 762006 w 2651731"/>
              <a:gd name="connsiteY1102" fmla="*/ 2393170 h 2758531"/>
              <a:gd name="connsiteX1103" fmla="*/ 774231 w 2651731"/>
              <a:gd name="connsiteY1103" fmla="*/ 2390947 h 2758531"/>
              <a:gd name="connsiteX1104" fmla="*/ 761948 w 2651731"/>
              <a:gd name="connsiteY1104" fmla="*/ 2381951 h 2758531"/>
              <a:gd name="connsiteX1105" fmla="*/ 752424 w 2651731"/>
              <a:gd name="connsiteY1105" fmla="*/ 2369872 h 2758531"/>
              <a:gd name="connsiteX1106" fmla="*/ 758001 w 2651731"/>
              <a:gd name="connsiteY1106" fmla="*/ 2375449 h 2758531"/>
              <a:gd name="connsiteX1107" fmla="*/ 782494 w 2651731"/>
              <a:gd name="connsiteY1107" fmla="*/ 2389445 h 2758531"/>
              <a:gd name="connsiteX1108" fmla="*/ 784335 w 2651731"/>
              <a:gd name="connsiteY1108" fmla="*/ 2389111 h 2758531"/>
              <a:gd name="connsiteX1109" fmla="*/ 778244 w 2651731"/>
              <a:gd name="connsiteY1109" fmla="*/ 2378958 h 2758531"/>
              <a:gd name="connsiteX1110" fmla="*/ 768097 w 2651731"/>
              <a:gd name="connsiteY1110" fmla="*/ 2366782 h 2758531"/>
              <a:gd name="connsiteX1111" fmla="*/ 749830 w 2651731"/>
              <a:gd name="connsiteY1111" fmla="*/ 2354603 h 2758531"/>
              <a:gd name="connsiteX1112" fmla="*/ 725472 w 2651731"/>
              <a:gd name="connsiteY1112" fmla="*/ 2350544 h 2758531"/>
              <a:gd name="connsiteX1113" fmla="*/ 725472 w 2651731"/>
              <a:gd name="connsiteY1113" fmla="*/ 2354603 h 2758531"/>
              <a:gd name="connsiteX1114" fmla="*/ 715325 w 2651731"/>
              <a:gd name="connsiteY1114" fmla="*/ 2356632 h 2758531"/>
              <a:gd name="connsiteX1115" fmla="*/ 701113 w 2651731"/>
              <a:gd name="connsiteY1115" fmla="*/ 2346482 h 2758531"/>
              <a:gd name="connsiteX1116" fmla="*/ 686907 w 2651731"/>
              <a:gd name="connsiteY1116" fmla="*/ 2346482 h 2758531"/>
              <a:gd name="connsiteX1117" fmla="*/ 674728 w 2651731"/>
              <a:gd name="connsiteY1117" fmla="*/ 2350544 h 2758531"/>
              <a:gd name="connsiteX1118" fmla="*/ 686907 w 2651731"/>
              <a:gd name="connsiteY1118" fmla="*/ 2358662 h 2758531"/>
              <a:gd name="connsiteX1119" fmla="*/ 688934 w 2651731"/>
              <a:gd name="connsiteY1119" fmla="*/ 2356632 h 2758531"/>
              <a:gd name="connsiteX1120" fmla="*/ 705175 w 2651731"/>
              <a:gd name="connsiteY1120" fmla="*/ 2356632 h 2758531"/>
              <a:gd name="connsiteX1121" fmla="*/ 707204 w 2651731"/>
              <a:gd name="connsiteY1121" fmla="*/ 2358662 h 2758531"/>
              <a:gd name="connsiteX1122" fmla="*/ 705175 w 2651731"/>
              <a:gd name="connsiteY1122" fmla="*/ 2360694 h 2758531"/>
              <a:gd name="connsiteX1123" fmla="*/ 692996 w 2651731"/>
              <a:gd name="connsiteY1123" fmla="*/ 2360694 h 2758531"/>
              <a:gd name="connsiteX1124" fmla="*/ 713292 w 2651731"/>
              <a:gd name="connsiteY1124" fmla="*/ 2374900 h 2758531"/>
              <a:gd name="connsiteX1125" fmla="*/ 668637 w 2651731"/>
              <a:gd name="connsiteY1125" fmla="*/ 2354603 h 2758531"/>
              <a:gd name="connsiteX1126" fmla="*/ 666608 w 2651731"/>
              <a:gd name="connsiteY1126" fmla="*/ 2354603 h 2758531"/>
              <a:gd name="connsiteX1127" fmla="*/ 658490 w 2651731"/>
              <a:gd name="connsiteY1127" fmla="*/ 2352573 h 2758531"/>
              <a:gd name="connsiteX1128" fmla="*/ 656458 w 2651731"/>
              <a:gd name="connsiteY1128" fmla="*/ 2348515 h 2758531"/>
              <a:gd name="connsiteX1129" fmla="*/ 640220 w 2651731"/>
              <a:gd name="connsiteY1129" fmla="*/ 2346482 h 2758531"/>
              <a:gd name="connsiteX1130" fmla="*/ 630073 w 2651731"/>
              <a:gd name="connsiteY1130" fmla="*/ 2342424 h 2758531"/>
              <a:gd name="connsiteX1131" fmla="*/ 628041 w 2651731"/>
              <a:gd name="connsiteY1131" fmla="*/ 2330244 h 2758531"/>
              <a:gd name="connsiteX1132" fmla="*/ 617894 w 2651731"/>
              <a:gd name="connsiteY1132" fmla="*/ 2324156 h 2758531"/>
              <a:gd name="connsiteX1133" fmla="*/ 607744 w 2651731"/>
              <a:gd name="connsiteY1133" fmla="*/ 2324156 h 2758531"/>
              <a:gd name="connsiteX1134" fmla="*/ 605715 w 2651731"/>
              <a:gd name="connsiteY1134" fmla="*/ 2334303 h 2758531"/>
              <a:gd name="connsiteX1135" fmla="*/ 609774 w 2651731"/>
              <a:gd name="connsiteY1135" fmla="*/ 2340394 h 2758531"/>
              <a:gd name="connsiteX1136" fmla="*/ 609774 w 2651731"/>
              <a:gd name="connsiteY1136" fmla="*/ 2342424 h 2758531"/>
              <a:gd name="connsiteX1137" fmla="*/ 603685 w 2651731"/>
              <a:gd name="connsiteY1137" fmla="*/ 2344456 h 2758531"/>
              <a:gd name="connsiteX1138" fmla="*/ 613835 w 2651731"/>
              <a:gd name="connsiteY1138" fmla="*/ 2352573 h 2758531"/>
              <a:gd name="connsiteX1139" fmla="*/ 640220 w 2651731"/>
              <a:gd name="connsiteY1139" fmla="*/ 2374900 h 2758531"/>
              <a:gd name="connsiteX1140" fmla="*/ 695025 w 2651731"/>
              <a:gd name="connsiteY1140" fmla="*/ 2399258 h 2758531"/>
              <a:gd name="connsiteX1141" fmla="*/ 676758 w 2651731"/>
              <a:gd name="connsiteY1141" fmla="*/ 2397229 h 2758531"/>
              <a:gd name="connsiteX1142" fmla="*/ 656458 w 2651731"/>
              <a:gd name="connsiteY1142" fmla="*/ 2383020 h 2758531"/>
              <a:gd name="connsiteX1143" fmla="*/ 650370 w 2651731"/>
              <a:gd name="connsiteY1143" fmla="*/ 2387079 h 2758531"/>
              <a:gd name="connsiteX1144" fmla="*/ 623982 w 2651731"/>
              <a:gd name="connsiteY1144" fmla="*/ 2366782 h 2758531"/>
              <a:gd name="connsiteX1145" fmla="*/ 597597 w 2651731"/>
              <a:gd name="connsiteY1145" fmla="*/ 2342424 h 2758531"/>
              <a:gd name="connsiteX1146" fmla="*/ 595565 w 2651731"/>
              <a:gd name="connsiteY1146" fmla="*/ 2340394 h 2758531"/>
              <a:gd name="connsiteX1147" fmla="*/ 573239 w 2651731"/>
              <a:gd name="connsiteY1147" fmla="*/ 2330244 h 2758531"/>
              <a:gd name="connsiteX1148" fmla="*/ 579327 w 2651731"/>
              <a:gd name="connsiteY1148" fmla="*/ 2346482 h 2758531"/>
              <a:gd name="connsiteX1149" fmla="*/ 603685 w 2651731"/>
              <a:gd name="connsiteY1149" fmla="*/ 2356632 h 2758531"/>
              <a:gd name="connsiteX1150" fmla="*/ 605715 w 2651731"/>
              <a:gd name="connsiteY1150" fmla="*/ 2358662 h 2758531"/>
              <a:gd name="connsiteX1151" fmla="*/ 603685 w 2651731"/>
              <a:gd name="connsiteY1151" fmla="*/ 2368811 h 2758531"/>
              <a:gd name="connsiteX1152" fmla="*/ 591506 w 2651731"/>
              <a:gd name="connsiteY1152" fmla="*/ 2401287 h 2758531"/>
              <a:gd name="connsiteX1153" fmla="*/ 603685 w 2651731"/>
              <a:gd name="connsiteY1153" fmla="*/ 2421587 h 2758531"/>
              <a:gd name="connsiteX1154" fmla="*/ 609774 w 2651731"/>
              <a:gd name="connsiteY1154" fmla="*/ 2425646 h 2758531"/>
              <a:gd name="connsiteX1155" fmla="*/ 607744 w 2651731"/>
              <a:gd name="connsiteY1155" fmla="*/ 2425646 h 2758531"/>
              <a:gd name="connsiteX1156" fmla="*/ 615862 w 2651731"/>
              <a:gd name="connsiteY1156" fmla="*/ 2437825 h 2758531"/>
              <a:gd name="connsiteX1157" fmla="*/ 626014 w 2651731"/>
              <a:gd name="connsiteY1157" fmla="*/ 2441884 h 2758531"/>
              <a:gd name="connsiteX1158" fmla="*/ 654431 w 2651731"/>
              <a:gd name="connsiteY1158" fmla="*/ 2462183 h 2758531"/>
              <a:gd name="connsiteX1159" fmla="*/ 656458 w 2651731"/>
              <a:gd name="connsiteY1159" fmla="*/ 2486541 h 2758531"/>
              <a:gd name="connsiteX1160" fmla="*/ 650370 w 2651731"/>
              <a:gd name="connsiteY1160" fmla="*/ 2490600 h 2758531"/>
              <a:gd name="connsiteX1161" fmla="*/ 623982 w 2651731"/>
              <a:gd name="connsiteY1161" fmla="*/ 2472330 h 2758531"/>
              <a:gd name="connsiteX1162" fmla="*/ 621953 w 2651731"/>
              <a:gd name="connsiteY1162" fmla="*/ 2470301 h 2758531"/>
              <a:gd name="connsiteX1163" fmla="*/ 579327 w 2651731"/>
              <a:gd name="connsiteY1163" fmla="*/ 2462183 h 2758531"/>
              <a:gd name="connsiteX1164" fmla="*/ 548880 w 2651731"/>
              <a:gd name="connsiteY1164" fmla="*/ 2452033 h 2758531"/>
              <a:gd name="connsiteX1165" fmla="*/ 538731 w 2651731"/>
              <a:gd name="connsiteY1165" fmla="*/ 2437825 h 2758531"/>
              <a:gd name="connsiteX1166" fmla="*/ 518434 w 2651731"/>
              <a:gd name="connsiteY1166" fmla="*/ 2431734 h 2758531"/>
              <a:gd name="connsiteX1167" fmla="*/ 510314 w 2651731"/>
              <a:gd name="connsiteY1167" fmla="*/ 2433766 h 2758531"/>
              <a:gd name="connsiteX1168" fmla="*/ 534672 w 2651731"/>
              <a:gd name="connsiteY1168" fmla="*/ 2460151 h 2758531"/>
              <a:gd name="connsiteX1169" fmla="*/ 544822 w 2651731"/>
              <a:gd name="connsiteY1169" fmla="*/ 2462183 h 2758531"/>
              <a:gd name="connsiteX1170" fmla="*/ 540763 w 2651731"/>
              <a:gd name="connsiteY1170" fmla="*/ 2452033 h 2758531"/>
              <a:gd name="connsiteX1171" fmla="*/ 548880 w 2651731"/>
              <a:gd name="connsiteY1171" fmla="*/ 2464213 h 2758531"/>
              <a:gd name="connsiteX1172" fmla="*/ 585418 w 2651731"/>
              <a:gd name="connsiteY1172" fmla="*/ 2476392 h 2758531"/>
              <a:gd name="connsiteX1173" fmla="*/ 567148 w 2651731"/>
              <a:gd name="connsiteY1173" fmla="*/ 2470301 h 2758531"/>
              <a:gd name="connsiteX1174" fmla="*/ 565118 w 2651731"/>
              <a:gd name="connsiteY1174" fmla="*/ 2478421 h 2758531"/>
              <a:gd name="connsiteX1175" fmla="*/ 530613 w 2651731"/>
              <a:gd name="connsiteY1175" fmla="*/ 2464213 h 2758531"/>
              <a:gd name="connsiteX1176" fmla="*/ 487987 w 2651731"/>
              <a:gd name="connsiteY1176" fmla="*/ 2407376 h 2758531"/>
              <a:gd name="connsiteX1177" fmla="*/ 477838 w 2651731"/>
              <a:gd name="connsiteY1177" fmla="*/ 2401287 h 2758531"/>
              <a:gd name="connsiteX1178" fmla="*/ 461600 w 2651731"/>
              <a:gd name="connsiteY1178" fmla="*/ 2376932 h 2758531"/>
              <a:gd name="connsiteX1179" fmla="*/ 435214 w 2651731"/>
              <a:gd name="connsiteY1179" fmla="*/ 2318065 h 2758531"/>
              <a:gd name="connsiteX1180" fmla="*/ 451452 w 2651731"/>
              <a:gd name="connsiteY1180" fmla="*/ 2330244 h 2758531"/>
              <a:gd name="connsiteX1181" fmla="*/ 485958 w 2651731"/>
              <a:gd name="connsiteY1181" fmla="*/ 2360694 h 2758531"/>
              <a:gd name="connsiteX1182" fmla="*/ 524525 w 2651731"/>
              <a:gd name="connsiteY1182" fmla="*/ 2395199 h 2758531"/>
              <a:gd name="connsiteX1183" fmla="*/ 573239 w 2651731"/>
              <a:gd name="connsiteY1183" fmla="*/ 2429704 h 2758531"/>
              <a:gd name="connsiteX1184" fmla="*/ 573239 w 2651731"/>
              <a:gd name="connsiteY1184" fmla="*/ 2425646 h 2758531"/>
              <a:gd name="connsiteX1185" fmla="*/ 565118 w 2651731"/>
              <a:gd name="connsiteY1185" fmla="*/ 2419555 h 2758531"/>
              <a:gd name="connsiteX1186" fmla="*/ 571209 w 2651731"/>
              <a:gd name="connsiteY1186" fmla="*/ 2421587 h 2758531"/>
              <a:gd name="connsiteX1187" fmla="*/ 571209 w 2651731"/>
              <a:gd name="connsiteY1187" fmla="*/ 2415496 h 2758531"/>
              <a:gd name="connsiteX1188" fmla="*/ 571209 w 2651731"/>
              <a:gd name="connsiteY1188" fmla="*/ 2403317 h 2758531"/>
              <a:gd name="connsiteX1189" fmla="*/ 557001 w 2651731"/>
              <a:gd name="connsiteY1189" fmla="*/ 2368811 h 2758531"/>
              <a:gd name="connsiteX1190" fmla="*/ 548880 w 2651731"/>
              <a:gd name="connsiteY1190" fmla="*/ 2332277 h 2758531"/>
              <a:gd name="connsiteX1191" fmla="*/ 559030 w 2651731"/>
              <a:gd name="connsiteY1191" fmla="*/ 2307918 h 2758531"/>
              <a:gd name="connsiteX1192" fmla="*/ 546851 w 2651731"/>
              <a:gd name="connsiteY1192" fmla="*/ 2295739 h 2758531"/>
              <a:gd name="connsiteX1193" fmla="*/ 544822 w 2651731"/>
              <a:gd name="connsiteY1193" fmla="*/ 2285589 h 2758531"/>
              <a:gd name="connsiteX1194" fmla="*/ 557001 w 2651731"/>
              <a:gd name="connsiteY1194" fmla="*/ 2297768 h 2758531"/>
              <a:gd name="connsiteX1195" fmla="*/ 563089 w 2651731"/>
              <a:gd name="connsiteY1195" fmla="*/ 2301827 h 2758531"/>
              <a:gd name="connsiteX1196" fmla="*/ 563089 w 2651731"/>
              <a:gd name="connsiteY1196" fmla="*/ 2291680 h 2758531"/>
              <a:gd name="connsiteX1197" fmla="*/ 559030 w 2651731"/>
              <a:gd name="connsiteY1197" fmla="*/ 2285589 h 2758531"/>
              <a:gd name="connsiteX1198" fmla="*/ 561060 w 2651731"/>
              <a:gd name="connsiteY1198" fmla="*/ 2275442 h 2758531"/>
              <a:gd name="connsiteX1199" fmla="*/ 544822 w 2651731"/>
              <a:gd name="connsiteY1199" fmla="*/ 2271383 h 2758531"/>
              <a:gd name="connsiteX1200" fmla="*/ 516404 w 2651731"/>
              <a:gd name="connsiteY1200" fmla="*/ 2293710 h 2758531"/>
              <a:gd name="connsiteX1201" fmla="*/ 508287 w 2651731"/>
              <a:gd name="connsiteY1201" fmla="*/ 2301827 h 2758531"/>
              <a:gd name="connsiteX1202" fmla="*/ 504225 w 2651731"/>
              <a:gd name="connsiteY1202" fmla="*/ 2303859 h 2758531"/>
              <a:gd name="connsiteX1203" fmla="*/ 502196 w 2651731"/>
              <a:gd name="connsiteY1203" fmla="*/ 2299801 h 2758531"/>
              <a:gd name="connsiteX1204" fmla="*/ 506255 w 2651731"/>
              <a:gd name="connsiteY1204" fmla="*/ 2277472 h 2758531"/>
              <a:gd name="connsiteX1205" fmla="*/ 512346 w 2651731"/>
              <a:gd name="connsiteY1205" fmla="*/ 2263263 h 2758531"/>
              <a:gd name="connsiteX1206" fmla="*/ 512346 w 2651731"/>
              <a:gd name="connsiteY1206" fmla="*/ 2257172 h 2758531"/>
              <a:gd name="connsiteX1207" fmla="*/ 502196 w 2651731"/>
              <a:gd name="connsiteY1207" fmla="*/ 2249055 h 2758531"/>
              <a:gd name="connsiteX1208" fmla="*/ 498137 w 2651731"/>
              <a:gd name="connsiteY1208" fmla="*/ 2238905 h 2758531"/>
              <a:gd name="connsiteX1209" fmla="*/ 481899 w 2651731"/>
              <a:gd name="connsiteY1209" fmla="*/ 2226728 h 2758531"/>
              <a:gd name="connsiteX1210" fmla="*/ 479870 w 2651731"/>
              <a:gd name="connsiteY1210" fmla="*/ 2222667 h 2758531"/>
              <a:gd name="connsiteX1211" fmla="*/ 477838 w 2651731"/>
              <a:gd name="connsiteY1211" fmla="*/ 2224696 h 2758531"/>
              <a:gd name="connsiteX1212" fmla="*/ 473779 w 2651731"/>
              <a:gd name="connsiteY1212" fmla="*/ 2234846 h 2758531"/>
              <a:gd name="connsiteX1213" fmla="*/ 463632 w 2651731"/>
              <a:gd name="connsiteY1213" fmla="*/ 2263263 h 2758531"/>
              <a:gd name="connsiteX1214" fmla="*/ 477838 w 2651731"/>
              <a:gd name="connsiteY1214" fmla="*/ 2287621 h 2758531"/>
              <a:gd name="connsiteX1215" fmla="*/ 502196 w 2651731"/>
              <a:gd name="connsiteY1215" fmla="*/ 2316039 h 2758531"/>
              <a:gd name="connsiteX1216" fmla="*/ 506255 w 2651731"/>
              <a:gd name="connsiteY1216" fmla="*/ 2320097 h 2758531"/>
              <a:gd name="connsiteX1217" fmla="*/ 504225 w 2651731"/>
              <a:gd name="connsiteY1217" fmla="*/ 2320097 h 2758531"/>
              <a:gd name="connsiteX1218" fmla="*/ 508287 w 2651731"/>
              <a:gd name="connsiteY1218" fmla="*/ 2326186 h 2758531"/>
              <a:gd name="connsiteX1219" fmla="*/ 516404 w 2651731"/>
              <a:gd name="connsiteY1219" fmla="*/ 2334303 h 2758531"/>
              <a:gd name="connsiteX1220" fmla="*/ 526552 w 2651731"/>
              <a:gd name="connsiteY1220" fmla="*/ 2344456 h 2758531"/>
              <a:gd name="connsiteX1221" fmla="*/ 526552 w 2651731"/>
              <a:gd name="connsiteY1221" fmla="*/ 2346482 h 2758531"/>
              <a:gd name="connsiteX1222" fmla="*/ 542792 w 2651731"/>
              <a:gd name="connsiteY1222" fmla="*/ 2366782 h 2758531"/>
              <a:gd name="connsiteX1223" fmla="*/ 522493 w 2651731"/>
              <a:gd name="connsiteY1223" fmla="*/ 2352573 h 2758531"/>
              <a:gd name="connsiteX1224" fmla="*/ 520463 w 2651731"/>
              <a:gd name="connsiteY1224" fmla="*/ 2354603 h 2758531"/>
              <a:gd name="connsiteX1225" fmla="*/ 518434 w 2651731"/>
              <a:gd name="connsiteY1225" fmla="*/ 2362720 h 2758531"/>
              <a:gd name="connsiteX1226" fmla="*/ 512346 w 2651731"/>
              <a:gd name="connsiteY1226" fmla="*/ 2364753 h 2758531"/>
              <a:gd name="connsiteX1227" fmla="*/ 481899 w 2651731"/>
              <a:gd name="connsiteY1227" fmla="*/ 2336335 h 2758531"/>
              <a:gd name="connsiteX1228" fmla="*/ 457541 w 2651731"/>
              <a:gd name="connsiteY1228" fmla="*/ 2305889 h 2758531"/>
              <a:gd name="connsiteX1229" fmla="*/ 429124 w 2651731"/>
              <a:gd name="connsiteY1229" fmla="*/ 2283560 h 2758531"/>
              <a:gd name="connsiteX1230" fmla="*/ 404765 w 2651731"/>
              <a:gd name="connsiteY1230" fmla="*/ 2244993 h 2758531"/>
              <a:gd name="connsiteX1231" fmla="*/ 400706 w 2651731"/>
              <a:gd name="connsiteY1231" fmla="*/ 2238905 h 2758531"/>
              <a:gd name="connsiteX1232" fmla="*/ 390559 w 2651731"/>
              <a:gd name="connsiteY1232" fmla="*/ 2206429 h 2758531"/>
              <a:gd name="connsiteX1233" fmla="*/ 372289 w 2651731"/>
              <a:gd name="connsiteY1233" fmla="*/ 2184100 h 2758531"/>
              <a:gd name="connsiteX1234" fmla="*/ 341843 w 2651731"/>
              <a:gd name="connsiteY1234" fmla="*/ 2155683 h 2758531"/>
              <a:gd name="connsiteX1235" fmla="*/ 337784 w 2651731"/>
              <a:gd name="connsiteY1235" fmla="*/ 2121177 h 2758531"/>
              <a:gd name="connsiteX1236" fmla="*/ 341843 w 2651731"/>
              <a:gd name="connsiteY1236" fmla="*/ 2074493 h 2758531"/>
              <a:gd name="connsiteX1237" fmla="*/ 339813 w 2651731"/>
              <a:gd name="connsiteY1237" fmla="*/ 2070434 h 2758531"/>
              <a:gd name="connsiteX1238" fmla="*/ 335754 w 2651731"/>
              <a:gd name="connsiteY1238" fmla="*/ 2076522 h 2758531"/>
              <a:gd name="connsiteX1239" fmla="*/ 329666 w 2651731"/>
              <a:gd name="connsiteY1239" fmla="*/ 2080584 h 2758531"/>
              <a:gd name="connsiteX1240" fmla="*/ 307337 w 2651731"/>
              <a:gd name="connsiteY1240" fmla="*/ 2044046 h 2758531"/>
              <a:gd name="connsiteX1241" fmla="*/ 303276 w 2651731"/>
              <a:gd name="connsiteY1241" fmla="*/ 2025779 h 2758531"/>
              <a:gd name="connsiteX1242" fmla="*/ 293129 w 2651731"/>
              <a:gd name="connsiteY1242" fmla="*/ 1997362 h 2758531"/>
              <a:gd name="connsiteX1243" fmla="*/ 278920 w 2651731"/>
              <a:gd name="connsiteY1243" fmla="*/ 1966915 h 2758531"/>
              <a:gd name="connsiteX1244" fmla="*/ 274861 w 2651731"/>
              <a:gd name="connsiteY1244" fmla="*/ 1956765 h 2758531"/>
              <a:gd name="connsiteX1245" fmla="*/ 254562 w 2651731"/>
              <a:gd name="connsiteY1245" fmla="*/ 1918201 h 2758531"/>
              <a:gd name="connsiteX1246" fmla="*/ 240356 w 2651731"/>
              <a:gd name="connsiteY1246" fmla="*/ 1881664 h 2758531"/>
              <a:gd name="connsiteX1247" fmla="*/ 220056 w 2651731"/>
              <a:gd name="connsiteY1247" fmla="*/ 1859335 h 2758531"/>
              <a:gd name="connsiteX1248" fmla="*/ 220056 w 2651731"/>
              <a:gd name="connsiteY1248" fmla="*/ 1847156 h 2758531"/>
              <a:gd name="connsiteX1249" fmla="*/ 203818 w 2651731"/>
              <a:gd name="connsiteY1249" fmla="*/ 1824829 h 2758531"/>
              <a:gd name="connsiteX1250" fmla="*/ 201789 w 2651731"/>
              <a:gd name="connsiteY1250" fmla="*/ 1822800 h 2758531"/>
              <a:gd name="connsiteX1251" fmla="*/ 199760 w 2651731"/>
              <a:gd name="connsiteY1251" fmla="*/ 1824829 h 2758531"/>
              <a:gd name="connsiteX1252" fmla="*/ 199760 w 2651731"/>
              <a:gd name="connsiteY1252" fmla="*/ 1865426 h 2758531"/>
              <a:gd name="connsiteX1253" fmla="*/ 199760 w 2651731"/>
              <a:gd name="connsiteY1253" fmla="*/ 1881664 h 2758531"/>
              <a:gd name="connsiteX1254" fmla="*/ 179463 w 2651731"/>
              <a:gd name="connsiteY1254" fmla="*/ 1899931 h 2758531"/>
              <a:gd name="connsiteX1255" fmla="*/ 169313 w 2651731"/>
              <a:gd name="connsiteY1255" fmla="*/ 1897902 h 2758531"/>
              <a:gd name="connsiteX1256" fmla="*/ 165252 w 2651731"/>
              <a:gd name="connsiteY1256" fmla="*/ 1873546 h 2758531"/>
              <a:gd name="connsiteX1257" fmla="*/ 171342 w 2651731"/>
              <a:gd name="connsiteY1257" fmla="*/ 1855276 h 2758531"/>
              <a:gd name="connsiteX1258" fmla="*/ 165252 w 2651731"/>
              <a:gd name="connsiteY1258" fmla="*/ 1845129 h 2758531"/>
              <a:gd name="connsiteX1259" fmla="*/ 159163 w 2651731"/>
              <a:gd name="connsiteY1259" fmla="*/ 1834979 h 2758531"/>
              <a:gd name="connsiteX1260" fmla="*/ 146987 w 2651731"/>
              <a:gd name="connsiteY1260" fmla="*/ 1798442 h 2758531"/>
              <a:gd name="connsiteX1261" fmla="*/ 151046 w 2651731"/>
              <a:gd name="connsiteY1261" fmla="*/ 1776115 h 2758531"/>
              <a:gd name="connsiteX1262" fmla="*/ 146987 w 2651731"/>
              <a:gd name="connsiteY1262" fmla="*/ 1761907 h 2758531"/>
              <a:gd name="connsiteX1263" fmla="*/ 144955 w 2651731"/>
              <a:gd name="connsiteY1263" fmla="*/ 1757845 h 2758531"/>
              <a:gd name="connsiteX1264" fmla="*/ 138866 w 2651731"/>
              <a:gd name="connsiteY1264" fmla="*/ 1743639 h 2758531"/>
              <a:gd name="connsiteX1265" fmla="*/ 110449 w 2651731"/>
              <a:gd name="connsiteY1265" fmla="*/ 1729428 h 2758531"/>
              <a:gd name="connsiteX1266" fmla="*/ 82032 w 2651731"/>
              <a:gd name="connsiteY1266" fmla="*/ 1713190 h 2758531"/>
              <a:gd name="connsiteX1267" fmla="*/ 77973 w 2651731"/>
              <a:gd name="connsiteY1267" fmla="*/ 1707102 h 2758531"/>
              <a:gd name="connsiteX1268" fmla="*/ 61735 w 2651731"/>
              <a:gd name="connsiteY1268" fmla="*/ 1650270 h 2758531"/>
              <a:gd name="connsiteX1269" fmla="*/ 53615 w 2651731"/>
              <a:gd name="connsiteY1269" fmla="*/ 1615762 h 2758531"/>
              <a:gd name="connsiteX1270" fmla="*/ 45497 w 2651731"/>
              <a:gd name="connsiteY1270" fmla="*/ 1603583 h 2758531"/>
              <a:gd name="connsiteX1271" fmla="*/ 25198 w 2651731"/>
              <a:gd name="connsiteY1271" fmla="*/ 1573137 h 2758531"/>
              <a:gd name="connsiteX1272" fmla="*/ 23168 w 2651731"/>
              <a:gd name="connsiteY1272" fmla="*/ 1540661 h 2758531"/>
              <a:gd name="connsiteX1273" fmla="*/ 19110 w 2651731"/>
              <a:gd name="connsiteY1273" fmla="*/ 1518332 h 2758531"/>
              <a:gd name="connsiteX1274" fmla="*/ 21139 w 2651731"/>
              <a:gd name="connsiteY1274" fmla="*/ 1508185 h 2758531"/>
              <a:gd name="connsiteX1275" fmla="*/ 23168 w 2651731"/>
              <a:gd name="connsiteY1275" fmla="*/ 1496005 h 2758531"/>
              <a:gd name="connsiteX1276" fmla="*/ 15048 w 2651731"/>
              <a:gd name="connsiteY1276" fmla="*/ 1429021 h 2758531"/>
              <a:gd name="connsiteX1277" fmla="*/ 15048 w 2651731"/>
              <a:gd name="connsiteY1277" fmla="*/ 1412783 h 2758531"/>
              <a:gd name="connsiteX1278" fmla="*/ 4901 w 2651731"/>
              <a:gd name="connsiteY1278" fmla="*/ 1402636 h 2758531"/>
              <a:gd name="connsiteX1279" fmla="*/ 842 w 2651731"/>
              <a:gd name="connsiteY1279" fmla="*/ 1392487 h 2758531"/>
              <a:gd name="connsiteX1280" fmla="*/ 8960 w 2651731"/>
              <a:gd name="connsiteY1280" fmla="*/ 1349861 h 2758531"/>
              <a:gd name="connsiteX1281" fmla="*/ 842 w 2651731"/>
              <a:gd name="connsiteY1281" fmla="*/ 1307235 h 2758531"/>
              <a:gd name="connsiteX1282" fmla="*/ 842 w 2651731"/>
              <a:gd name="connsiteY1282" fmla="*/ 1282877 h 2758531"/>
              <a:gd name="connsiteX1283" fmla="*/ 2869 w 2651731"/>
              <a:gd name="connsiteY1283" fmla="*/ 1276789 h 2758531"/>
              <a:gd name="connsiteX1284" fmla="*/ 15048 w 2651731"/>
              <a:gd name="connsiteY1284" fmla="*/ 1258521 h 2758531"/>
              <a:gd name="connsiteX1285" fmla="*/ 21139 w 2651731"/>
              <a:gd name="connsiteY1285" fmla="*/ 1224016 h 2758531"/>
              <a:gd name="connsiteX1286" fmla="*/ 21139 w 2651731"/>
              <a:gd name="connsiteY1286" fmla="*/ 1191537 h 2758531"/>
              <a:gd name="connsiteX1287" fmla="*/ 35348 w 2651731"/>
              <a:gd name="connsiteY1287" fmla="*/ 1138764 h 2758531"/>
              <a:gd name="connsiteX1288" fmla="*/ 33318 w 2651731"/>
              <a:gd name="connsiteY1288" fmla="*/ 1122526 h 2758531"/>
              <a:gd name="connsiteX1289" fmla="*/ 41436 w 2651731"/>
              <a:gd name="connsiteY1289" fmla="*/ 1116435 h 2758531"/>
              <a:gd name="connsiteX1290" fmla="*/ 43465 w 2651731"/>
              <a:gd name="connsiteY1290" fmla="*/ 1110347 h 2758531"/>
              <a:gd name="connsiteX1291" fmla="*/ 43465 w 2651731"/>
              <a:gd name="connsiteY1291" fmla="*/ 1112377 h 2758531"/>
              <a:gd name="connsiteX1292" fmla="*/ 47524 w 2651731"/>
              <a:gd name="connsiteY1292" fmla="*/ 1106288 h 2758531"/>
              <a:gd name="connsiteX1293" fmla="*/ 61735 w 2651731"/>
              <a:gd name="connsiteY1293" fmla="*/ 1092077 h 2758531"/>
              <a:gd name="connsiteX1294" fmla="*/ 61735 w 2651731"/>
              <a:gd name="connsiteY1294" fmla="*/ 1071780 h 2758531"/>
              <a:gd name="connsiteX1295" fmla="*/ 69853 w 2651731"/>
              <a:gd name="connsiteY1295" fmla="*/ 1063660 h 2758531"/>
              <a:gd name="connsiteX1296" fmla="*/ 75941 w 2651731"/>
              <a:gd name="connsiteY1296" fmla="*/ 1061633 h 2758531"/>
              <a:gd name="connsiteX1297" fmla="*/ 102332 w 2651731"/>
              <a:gd name="connsiteY1297" fmla="*/ 1019005 h 2758531"/>
              <a:gd name="connsiteX1298" fmla="*/ 114508 w 2651731"/>
              <a:gd name="connsiteY1298" fmla="*/ 1000737 h 2758531"/>
              <a:gd name="connsiteX1299" fmla="*/ 124658 w 2651731"/>
              <a:gd name="connsiteY1299" fmla="*/ 994649 h 2758531"/>
              <a:gd name="connsiteX1300" fmla="*/ 130746 w 2651731"/>
              <a:gd name="connsiteY1300" fmla="*/ 976382 h 2758531"/>
              <a:gd name="connsiteX1301" fmla="*/ 132776 w 2651731"/>
              <a:gd name="connsiteY1301" fmla="*/ 972323 h 2758531"/>
              <a:gd name="connsiteX1302" fmla="*/ 128717 w 2651731"/>
              <a:gd name="connsiteY1302" fmla="*/ 966232 h 2758531"/>
              <a:gd name="connsiteX1303" fmla="*/ 134808 w 2651731"/>
              <a:gd name="connsiteY1303" fmla="*/ 966232 h 2758531"/>
              <a:gd name="connsiteX1304" fmla="*/ 230206 w 2651731"/>
              <a:gd name="connsiteY1304" fmla="*/ 795729 h 2758531"/>
              <a:gd name="connsiteX1305" fmla="*/ 262682 w 2651731"/>
              <a:gd name="connsiteY1305" fmla="*/ 730777 h 2758531"/>
              <a:gd name="connsiteX1306" fmla="*/ 272832 w 2651731"/>
              <a:gd name="connsiteY1306" fmla="*/ 726718 h 2758531"/>
              <a:gd name="connsiteX1307" fmla="*/ 285011 w 2651731"/>
              <a:gd name="connsiteY1307" fmla="*/ 740927 h 2758531"/>
              <a:gd name="connsiteX1308" fmla="*/ 258623 w 2651731"/>
              <a:gd name="connsiteY1308" fmla="*/ 771373 h 2758531"/>
              <a:gd name="connsiteX1309" fmla="*/ 185551 w 2651731"/>
              <a:gd name="connsiteY1309" fmla="*/ 911427 h 2758531"/>
              <a:gd name="connsiteX1310" fmla="*/ 179463 w 2651731"/>
              <a:gd name="connsiteY1310" fmla="*/ 933756 h 2758531"/>
              <a:gd name="connsiteX1311" fmla="*/ 195701 w 2651731"/>
              <a:gd name="connsiteY1311" fmla="*/ 919547 h 2758531"/>
              <a:gd name="connsiteX1312" fmla="*/ 198863 w 2651731"/>
              <a:gd name="connsiteY1312" fmla="*/ 914579 h 2758531"/>
              <a:gd name="connsiteX1313" fmla="*/ 198645 w 2651731"/>
              <a:gd name="connsiteY1313" fmla="*/ 914796 h 2758531"/>
              <a:gd name="connsiteX1314" fmla="*/ 194929 w 2651731"/>
              <a:gd name="connsiteY1314" fmla="*/ 912939 h 2758531"/>
              <a:gd name="connsiteX1315" fmla="*/ 199906 w 2651731"/>
              <a:gd name="connsiteY1315" fmla="*/ 912939 h 2758531"/>
              <a:gd name="connsiteX1316" fmla="*/ 209907 w 2651731"/>
              <a:gd name="connsiteY1316" fmla="*/ 897219 h 2758531"/>
              <a:gd name="connsiteX1317" fmla="*/ 213968 w 2651731"/>
              <a:gd name="connsiteY1317" fmla="*/ 885039 h 2758531"/>
              <a:gd name="connsiteX1318" fmla="*/ 238324 w 2651731"/>
              <a:gd name="connsiteY1318" fmla="*/ 870833 h 2758531"/>
              <a:gd name="connsiteX1319" fmla="*/ 240356 w 2651731"/>
              <a:gd name="connsiteY1319" fmla="*/ 858654 h 2758531"/>
              <a:gd name="connsiteX1320" fmla="*/ 254562 w 2651731"/>
              <a:gd name="connsiteY1320" fmla="*/ 832267 h 2758531"/>
              <a:gd name="connsiteX1321" fmla="*/ 258623 w 2651731"/>
              <a:gd name="connsiteY1321" fmla="*/ 830237 h 2758531"/>
              <a:gd name="connsiteX1322" fmla="*/ 260653 w 2651731"/>
              <a:gd name="connsiteY1322" fmla="*/ 838355 h 2758531"/>
              <a:gd name="connsiteX1323" fmla="*/ 258623 w 2651731"/>
              <a:gd name="connsiteY1323" fmla="*/ 846475 h 2758531"/>
              <a:gd name="connsiteX1324" fmla="*/ 262682 w 2651731"/>
              <a:gd name="connsiteY1324" fmla="*/ 858654 h 2758531"/>
              <a:gd name="connsiteX1325" fmla="*/ 272832 w 2651731"/>
              <a:gd name="connsiteY1325" fmla="*/ 856622 h 2758531"/>
              <a:gd name="connsiteX1326" fmla="*/ 287038 w 2651731"/>
              <a:gd name="connsiteY1326" fmla="*/ 842416 h 2758531"/>
              <a:gd name="connsiteX1327" fmla="*/ 295158 w 2651731"/>
              <a:gd name="connsiteY1327" fmla="*/ 832267 h 2758531"/>
              <a:gd name="connsiteX1328" fmla="*/ 323575 w 2651731"/>
              <a:gd name="connsiteY1328" fmla="*/ 799788 h 2758531"/>
              <a:gd name="connsiteX1329" fmla="*/ 347931 w 2651731"/>
              <a:gd name="connsiteY1329" fmla="*/ 779491 h 2758531"/>
              <a:gd name="connsiteX1330" fmla="*/ 396648 w 2651731"/>
              <a:gd name="connsiteY1330" fmla="*/ 747015 h 2758531"/>
              <a:gd name="connsiteX1331" fmla="*/ 400706 w 2651731"/>
              <a:gd name="connsiteY1331" fmla="*/ 740927 h 2758531"/>
              <a:gd name="connsiteX1332" fmla="*/ 416944 w 2651731"/>
              <a:gd name="connsiteY1332" fmla="*/ 732807 h 2758531"/>
              <a:gd name="connsiteX1333" fmla="*/ 443332 w 2651731"/>
              <a:gd name="connsiteY1333" fmla="*/ 702360 h 2758531"/>
              <a:gd name="connsiteX1334" fmla="*/ 451452 w 2651731"/>
              <a:gd name="connsiteY1334" fmla="*/ 700330 h 2758531"/>
              <a:gd name="connsiteX1335" fmla="*/ 475811 w 2651731"/>
              <a:gd name="connsiteY1335" fmla="*/ 682060 h 2758531"/>
              <a:gd name="connsiteX1336" fmla="*/ 490017 w 2651731"/>
              <a:gd name="connsiteY1336" fmla="*/ 669884 h 2758531"/>
              <a:gd name="connsiteX1337" fmla="*/ 506255 w 2651731"/>
              <a:gd name="connsiteY1337" fmla="*/ 665822 h 2758531"/>
              <a:gd name="connsiteX1338" fmla="*/ 510314 w 2651731"/>
              <a:gd name="connsiteY1338" fmla="*/ 659734 h 2758531"/>
              <a:gd name="connsiteX1339" fmla="*/ 518434 w 2651731"/>
              <a:gd name="connsiteY1339" fmla="*/ 653646 h 2758531"/>
              <a:gd name="connsiteX1340" fmla="*/ 554969 w 2651731"/>
              <a:gd name="connsiteY1340" fmla="*/ 645526 h 2758531"/>
              <a:gd name="connsiteX1341" fmla="*/ 559030 w 2651731"/>
              <a:gd name="connsiteY1341" fmla="*/ 641467 h 2758531"/>
              <a:gd name="connsiteX1342" fmla="*/ 561060 w 2651731"/>
              <a:gd name="connsiteY1342" fmla="*/ 637405 h 2758531"/>
              <a:gd name="connsiteX1343" fmla="*/ 563089 w 2651731"/>
              <a:gd name="connsiteY1343" fmla="*/ 637405 h 2758531"/>
              <a:gd name="connsiteX1344" fmla="*/ 589477 w 2651731"/>
              <a:gd name="connsiteY1344" fmla="*/ 615079 h 2758531"/>
              <a:gd name="connsiteX1345" fmla="*/ 593536 w 2651731"/>
              <a:gd name="connsiteY1345" fmla="*/ 608991 h 2758531"/>
              <a:gd name="connsiteX1346" fmla="*/ 626014 w 2651731"/>
              <a:gd name="connsiteY1346" fmla="*/ 588691 h 2758531"/>
              <a:gd name="connsiteX1347" fmla="*/ 628041 w 2651731"/>
              <a:gd name="connsiteY1347" fmla="*/ 588691 h 2758531"/>
              <a:gd name="connsiteX1348" fmla="*/ 636161 w 2651731"/>
              <a:gd name="connsiteY1348" fmla="*/ 578544 h 2758531"/>
              <a:gd name="connsiteX1349" fmla="*/ 664578 w 2651731"/>
              <a:gd name="connsiteY1349" fmla="*/ 548095 h 2758531"/>
              <a:gd name="connsiteX1350" fmla="*/ 628041 w 2651731"/>
              <a:gd name="connsiteY1350" fmla="*/ 539977 h 2758531"/>
              <a:gd name="connsiteX1351" fmla="*/ 664578 w 2651731"/>
              <a:gd name="connsiteY1351" fmla="*/ 542007 h 2758531"/>
              <a:gd name="connsiteX1352" fmla="*/ 755918 w 2651731"/>
              <a:gd name="connsiteY1352" fmla="*/ 477055 h 2758531"/>
              <a:gd name="connsiteX1353" fmla="*/ 800573 w 2651731"/>
              <a:gd name="connsiteY1353" fmla="*/ 442547 h 2758531"/>
              <a:gd name="connsiteX1354" fmla="*/ 851317 w 2651731"/>
              <a:gd name="connsiteY1354" fmla="*/ 412103 h 2758531"/>
              <a:gd name="connsiteX1355" fmla="*/ 814782 w 2651731"/>
              <a:gd name="connsiteY1355" fmla="*/ 399924 h 2758531"/>
              <a:gd name="connsiteX1356" fmla="*/ 841170 w 2651731"/>
              <a:gd name="connsiteY1356" fmla="*/ 389774 h 2758531"/>
              <a:gd name="connsiteX1357" fmla="*/ 810720 w 2651731"/>
              <a:gd name="connsiteY1357" fmla="*/ 381654 h 2758531"/>
              <a:gd name="connsiteX1358" fmla="*/ 812752 w 2651731"/>
              <a:gd name="connsiteY1358" fmla="*/ 395862 h 2758531"/>
              <a:gd name="connsiteX1359" fmla="*/ 772156 w 2651731"/>
              <a:gd name="connsiteY1359" fmla="*/ 389774 h 2758531"/>
              <a:gd name="connsiteX1360" fmla="*/ 731563 w 2651731"/>
              <a:gd name="connsiteY1360" fmla="*/ 395862 h 2758531"/>
              <a:gd name="connsiteX1361" fmla="*/ 605715 w 2651731"/>
              <a:gd name="connsiteY1361" fmla="*/ 470964 h 2758531"/>
              <a:gd name="connsiteX1362" fmla="*/ 552942 w 2651731"/>
              <a:gd name="connsiteY1362" fmla="*/ 507501 h 2758531"/>
              <a:gd name="connsiteX1363" fmla="*/ 524525 w 2651731"/>
              <a:gd name="connsiteY1363" fmla="*/ 525769 h 2758531"/>
              <a:gd name="connsiteX1364" fmla="*/ 494076 w 2651731"/>
              <a:gd name="connsiteY1364" fmla="*/ 544036 h 2758531"/>
              <a:gd name="connsiteX1365" fmla="*/ 433182 w 2651731"/>
              <a:gd name="connsiteY1365" fmla="*/ 596812 h 2758531"/>
              <a:gd name="connsiteX1366" fmla="*/ 378807 w 2651731"/>
              <a:gd name="connsiteY1366" fmla="*/ 643419 h 2758531"/>
              <a:gd name="connsiteX1367" fmla="*/ 408065 w 2651731"/>
              <a:gd name="connsiteY1367" fmla="*/ 610259 h 2758531"/>
              <a:gd name="connsiteX1368" fmla="*/ 487987 w 2651731"/>
              <a:gd name="connsiteY1368" fmla="*/ 535918 h 2758531"/>
              <a:gd name="connsiteX1369" fmla="*/ 583386 w 2651731"/>
              <a:gd name="connsiteY1369" fmla="*/ 466905 h 2758531"/>
              <a:gd name="connsiteX1370" fmla="*/ 597597 w 2651731"/>
              <a:gd name="connsiteY1370" fmla="*/ 450667 h 2758531"/>
              <a:gd name="connsiteX1371" fmla="*/ 774186 w 2651731"/>
              <a:gd name="connsiteY1371" fmla="*/ 347148 h 2758531"/>
              <a:gd name="connsiteX1372" fmla="*/ 729530 w 2651731"/>
              <a:gd name="connsiteY1372" fmla="*/ 334969 h 2758531"/>
              <a:gd name="connsiteX1373" fmla="*/ 575268 w 2651731"/>
              <a:gd name="connsiteY1373" fmla="*/ 434429 h 2758531"/>
              <a:gd name="connsiteX1374" fmla="*/ 632102 w 2651731"/>
              <a:gd name="connsiteY1374" fmla="*/ 357295 h 2758531"/>
              <a:gd name="connsiteX1375" fmla="*/ 672696 w 2651731"/>
              <a:gd name="connsiteY1375" fmla="*/ 345119 h 2758531"/>
              <a:gd name="connsiteX1376" fmla="*/ 877704 w 2651731"/>
              <a:gd name="connsiteY1376" fmla="*/ 243629 h 2758531"/>
              <a:gd name="connsiteX1377" fmla="*/ 1105039 w 2651731"/>
              <a:gd name="connsiteY1377" fmla="*/ 207092 h 2758531"/>
              <a:gd name="connsiteX1378" fmla="*/ 1109101 w 2651731"/>
              <a:gd name="connsiteY1378" fmla="*/ 209124 h 2758531"/>
              <a:gd name="connsiteX1379" fmla="*/ 1058354 w 2651731"/>
              <a:gd name="connsiteY1379" fmla="*/ 225362 h 2758531"/>
              <a:gd name="connsiteX1380" fmla="*/ 1074592 w 2651731"/>
              <a:gd name="connsiteY1380" fmla="*/ 217242 h 2758531"/>
              <a:gd name="connsiteX1381" fmla="*/ 1031967 w 2651731"/>
              <a:gd name="connsiteY1381" fmla="*/ 215212 h 2758531"/>
              <a:gd name="connsiteX1382" fmla="*/ 1029937 w 2651731"/>
              <a:gd name="connsiteY1382" fmla="*/ 225362 h 2758531"/>
              <a:gd name="connsiteX1383" fmla="*/ 989341 w 2651731"/>
              <a:gd name="connsiteY1383" fmla="*/ 227391 h 2758531"/>
              <a:gd name="connsiteX1384" fmla="*/ 975135 w 2651731"/>
              <a:gd name="connsiteY1384" fmla="*/ 243629 h 2758531"/>
              <a:gd name="connsiteX1385" fmla="*/ 1009638 w 2651731"/>
              <a:gd name="connsiteY1385" fmla="*/ 233480 h 2758531"/>
              <a:gd name="connsiteX1386" fmla="*/ 1036028 w 2651731"/>
              <a:gd name="connsiteY1386" fmla="*/ 245659 h 2758531"/>
              <a:gd name="connsiteX1387" fmla="*/ 1048205 w 2651731"/>
              <a:gd name="connsiteY1387" fmla="*/ 237541 h 2758531"/>
              <a:gd name="connsiteX1388" fmla="*/ 1050234 w 2651731"/>
              <a:gd name="connsiteY1388" fmla="*/ 245659 h 2758531"/>
              <a:gd name="connsiteX1389" fmla="*/ 1088801 w 2651731"/>
              <a:gd name="connsiteY1389" fmla="*/ 245659 h 2758531"/>
              <a:gd name="connsiteX1390" fmla="*/ 1115189 w 2651731"/>
              <a:gd name="connsiteY1390" fmla="*/ 229421 h 2758531"/>
              <a:gd name="connsiteX1391" fmla="*/ 1232914 w 2651731"/>
              <a:gd name="connsiteY1391" fmla="*/ 217242 h 2758531"/>
              <a:gd name="connsiteX1392" fmla="*/ 1281630 w 2651731"/>
              <a:gd name="connsiteY1392" fmla="*/ 221303 h 2758531"/>
              <a:gd name="connsiteX1393" fmla="*/ 1312077 w 2651731"/>
              <a:gd name="connsiteY1393" fmla="*/ 219271 h 2758531"/>
              <a:gd name="connsiteX1394" fmla="*/ 1344553 w 2651731"/>
              <a:gd name="connsiteY1394" fmla="*/ 217242 h 2758531"/>
              <a:gd name="connsiteX1395" fmla="*/ 1458221 w 2651731"/>
              <a:gd name="connsiteY1395" fmla="*/ 239570 h 2758531"/>
              <a:gd name="connsiteX1396" fmla="*/ 1517082 w 2651731"/>
              <a:gd name="connsiteY1396" fmla="*/ 245659 h 2758531"/>
              <a:gd name="connsiteX1397" fmla="*/ 1567828 w 2651731"/>
              <a:gd name="connsiteY1397" fmla="*/ 263926 h 2758531"/>
              <a:gd name="connsiteX1398" fmla="*/ 1817492 w 2651731"/>
              <a:gd name="connsiteY1398" fmla="*/ 334969 h 2758531"/>
              <a:gd name="connsiteX1399" fmla="*/ 2018439 w 2651731"/>
              <a:gd name="connsiteY1399" fmla="*/ 466905 h 2758531"/>
              <a:gd name="connsiteX1400" fmla="*/ 2028589 w 2651731"/>
              <a:gd name="connsiteY1400" fmla="*/ 472996 h 2758531"/>
              <a:gd name="connsiteX1401" fmla="*/ 2036706 w 2651731"/>
              <a:gd name="connsiteY1401" fmla="*/ 483143 h 2758531"/>
              <a:gd name="connsiteX1402" fmla="*/ 2065123 w 2651731"/>
              <a:gd name="connsiteY1402" fmla="*/ 497352 h 2758531"/>
              <a:gd name="connsiteX1403" fmla="*/ 2067155 w 2651731"/>
              <a:gd name="connsiteY1403" fmla="*/ 495322 h 2758531"/>
              <a:gd name="connsiteX1404" fmla="*/ 2069182 w 2651731"/>
              <a:gd name="connsiteY1404" fmla="*/ 499381 h 2758531"/>
              <a:gd name="connsiteX1405" fmla="*/ 2067155 w 2651731"/>
              <a:gd name="connsiteY1405" fmla="*/ 501413 h 2758531"/>
              <a:gd name="connsiteX1406" fmla="*/ 2075273 w 2651731"/>
              <a:gd name="connsiteY1406" fmla="*/ 507501 h 2758531"/>
              <a:gd name="connsiteX1407" fmla="*/ 2115869 w 2651731"/>
              <a:gd name="connsiteY1407" fmla="*/ 542007 h 2758531"/>
              <a:gd name="connsiteX1408" fmla="*/ 2109778 w 2651731"/>
              <a:gd name="connsiteY1408" fmla="*/ 531857 h 2758531"/>
              <a:gd name="connsiteX1409" fmla="*/ 2109778 w 2651731"/>
              <a:gd name="connsiteY1409" fmla="*/ 529830 h 2758531"/>
              <a:gd name="connsiteX1410" fmla="*/ 2093541 w 2651731"/>
              <a:gd name="connsiteY1410" fmla="*/ 517651 h 2758531"/>
              <a:gd name="connsiteX1411" fmla="*/ 2095573 w 2651731"/>
              <a:gd name="connsiteY1411" fmla="*/ 509531 h 2758531"/>
              <a:gd name="connsiteX1412" fmla="*/ 2111811 w 2651731"/>
              <a:gd name="connsiteY1412" fmla="*/ 525769 h 2758531"/>
              <a:gd name="connsiteX1413" fmla="*/ 2111811 w 2651731"/>
              <a:gd name="connsiteY1413" fmla="*/ 523739 h 2758531"/>
              <a:gd name="connsiteX1414" fmla="*/ 2113837 w 2651731"/>
              <a:gd name="connsiteY1414" fmla="*/ 521710 h 2758531"/>
              <a:gd name="connsiteX1415" fmla="*/ 2119928 w 2651731"/>
              <a:gd name="connsiteY1415" fmla="*/ 523739 h 2758531"/>
              <a:gd name="connsiteX1416" fmla="*/ 2123987 w 2651731"/>
              <a:gd name="connsiteY1416" fmla="*/ 550127 h 2758531"/>
              <a:gd name="connsiteX1417" fmla="*/ 2138196 w 2651731"/>
              <a:gd name="connsiteY1417" fmla="*/ 558245 h 2758531"/>
              <a:gd name="connsiteX1418" fmla="*/ 2142254 w 2651731"/>
              <a:gd name="connsiteY1418" fmla="*/ 550127 h 2758531"/>
              <a:gd name="connsiteX1419" fmla="*/ 2166613 w 2651731"/>
              <a:gd name="connsiteY1419" fmla="*/ 550127 h 2758531"/>
              <a:gd name="connsiteX1420" fmla="*/ 2176762 w 2651731"/>
              <a:gd name="connsiteY1420" fmla="*/ 566365 h 2758531"/>
              <a:gd name="connsiteX1421" fmla="*/ 2190971 w 2651731"/>
              <a:gd name="connsiteY1421" fmla="*/ 574485 h 2758531"/>
              <a:gd name="connsiteX1422" fmla="*/ 2188942 w 2651731"/>
              <a:gd name="connsiteY1422" fmla="*/ 568395 h 2758531"/>
              <a:gd name="connsiteX1423" fmla="*/ 2193000 w 2651731"/>
              <a:gd name="connsiteY1423" fmla="*/ 572453 h 2758531"/>
              <a:gd name="connsiteX1424" fmla="*/ 2195030 w 2651731"/>
              <a:gd name="connsiteY1424" fmla="*/ 576512 h 2758531"/>
              <a:gd name="connsiteX1425" fmla="*/ 2201121 w 2651731"/>
              <a:gd name="connsiteY1425" fmla="*/ 578544 h 2758531"/>
              <a:gd name="connsiteX1426" fmla="*/ 2197059 w 2651731"/>
              <a:gd name="connsiteY1426" fmla="*/ 574485 h 2758531"/>
              <a:gd name="connsiteX1427" fmla="*/ 2201121 w 2651731"/>
              <a:gd name="connsiteY1427" fmla="*/ 570424 h 2758531"/>
              <a:gd name="connsiteX1428" fmla="*/ 2205180 w 2651731"/>
              <a:gd name="connsiteY1428" fmla="*/ 580574 h 2758531"/>
              <a:gd name="connsiteX1429" fmla="*/ 2251864 w 2651731"/>
              <a:gd name="connsiteY1429" fmla="*/ 596812 h 2758531"/>
              <a:gd name="connsiteX1430" fmla="*/ 2251864 w 2651731"/>
              <a:gd name="connsiteY1430" fmla="*/ 590723 h 2758531"/>
              <a:gd name="connsiteX1431" fmla="*/ 2245776 w 2651731"/>
              <a:gd name="connsiteY1431" fmla="*/ 584632 h 2758531"/>
              <a:gd name="connsiteX1432" fmla="*/ 2249835 w 2651731"/>
              <a:gd name="connsiteY1432" fmla="*/ 586662 h 2758531"/>
              <a:gd name="connsiteX1433" fmla="*/ 2243744 w 2651731"/>
              <a:gd name="connsiteY1433" fmla="*/ 574485 h 2758531"/>
              <a:gd name="connsiteX1434" fmla="*/ 2249835 w 2651731"/>
              <a:gd name="connsiteY1434" fmla="*/ 576512 h 2758531"/>
              <a:gd name="connsiteX1435" fmla="*/ 2243744 w 2651731"/>
              <a:gd name="connsiteY1435" fmla="*/ 566365 h 2758531"/>
              <a:gd name="connsiteX1436" fmla="*/ 2215327 w 2651731"/>
              <a:gd name="connsiteY1436" fmla="*/ 539977 h 2758531"/>
              <a:gd name="connsiteX1437" fmla="*/ 2221418 w 2651731"/>
              <a:gd name="connsiteY1437" fmla="*/ 537948 h 2758531"/>
              <a:gd name="connsiteX1438" fmla="*/ 2186910 w 2651731"/>
              <a:gd name="connsiteY1438" fmla="*/ 507501 h 2758531"/>
              <a:gd name="connsiteX1439" fmla="*/ 2158492 w 2651731"/>
              <a:gd name="connsiteY1439" fmla="*/ 477055 h 2758531"/>
              <a:gd name="connsiteX1440" fmla="*/ 2166106 w 2651731"/>
              <a:gd name="connsiteY1440" fmla="*/ 483904 h 2758531"/>
              <a:gd name="connsiteX1441" fmla="*/ 2168234 w 2651731"/>
              <a:gd name="connsiteY1441" fmla="*/ 486186 h 2758531"/>
              <a:gd name="connsiteX1442" fmla="*/ 2176762 w 2651731"/>
              <a:gd name="connsiteY1442" fmla="*/ 495322 h 2758531"/>
              <a:gd name="connsiteX1443" fmla="*/ 2175261 w 2651731"/>
              <a:gd name="connsiteY1443" fmla="*/ 492041 h 2758531"/>
              <a:gd name="connsiteX1444" fmla="*/ 2167122 w 2651731"/>
              <a:gd name="connsiteY1444" fmla="*/ 474264 h 2758531"/>
              <a:gd name="connsiteX1445" fmla="*/ 2148345 w 2651731"/>
              <a:gd name="connsiteY1445" fmla="*/ 454726 h 2758531"/>
              <a:gd name="connsiteX1446" fmla="*/ 2170672 w 2651731"/>
              <a:gd name="connsiteY1446" fmla="*/ 458785 h 2758531"/>
              <a:gd name="connsiteX1447" fmla="*/ 2190971 w 2651731"/>
              <a:gd name="connsiteY1447" fmla="*/ 485175 h 2758531"/>
              <a:gd name="connsiteX1448" fmla="*/ 2219386 w 2651731"/>
              <a:gd name="connsiteY1448" fmla="*/ 509531 h 2758531"/>
              <a:gd name="connsiteX1449" fmla="*/ 2209238 w 2651731"/>
              <a:gd name="connsiteY1449" fmla="*/ 505472 h 2758531"/>
              <a:gd name="connsiteX1450" fmla="*/ 2239685 w 2651731"/>
              <a:gd name="connsiteY1450" fmla="*/ 531857 h 2758531"/>
              <a:gd name="connsiteX1451" fmla="*/ 2239685 w 2651731"/>
              <a:gd name="connsiteY1451" fmla="*/ 527798 h 2758531"/>
              <a:gd name="connsiteX1452" fmla="*/ 2195030 w 2651731"/>
              <a:gd name="connsiteY1452" fmla="*/ 472996 h 2758531"/>
              <a:gd name="connsiteX1453" fmla="*/ 2150375 w 2651731"/>
              <a:gd name="connsiteY1453" fmla="*/ 426309 h 2758531"/>
              <a:gd name="connsiteX1454" fmla="*/ 2091511 w 2651731"/>
              <a:gd name="connsiteY1454" fmla="*/ 397892 h 2758531"/>
              <a:gd name="connsiteX1455" fmla="*/ 2030618 w 2651731"/>
              <a:gd name="connsiteY1455" fmla="*/ 353236 h 2758531"/>
              <a:gd name="connsiteX1456" fmla="*/ 2026559 w 2651731"/>
              <a:gd name="connsiteY1456" fmla="*/ 334969 h 2758531"/>
              <a:gd name="connsiteX1457" fmla="*/ 1862147 w 2651731"/>
              <a:gd name="connsiteY1457" fmla="*/ 253779 h 2758531"/>
              <a:gd name="connsiteX1458" fmla="*/ 1679465 w 2651731"/>
              <a:gd name="connsiteY1458" fmla="*/ 225362 h 2758531"/>
              <a:gd name="connsiteX1459" fmla="*/ 1663227 w 2651731"/>
              <a:gd name="connsiteY1459" fmla="*/ 217242 h 2758531"/>
              <a:gd name="connsiteX1460" fmla="*/ 1645456 w 2651731"/>
              <a:gd name="connsiteY1460" fmla="*/ 216939 h 2758531"/>
              <a:gd name="connsiteX1461" fmla="*/ 1646286 w 2651731"/>
              <a:gd name="connsiteY1461" fmla="*/ 217918 h 2758531"/>
              <a:gd name="connsiteX1462" fmla="*/ 1642689 w 2651731"/>
              <a:gd name="connsiteY1462" fmla="*/ 216891 h 2758531"/>
              <a:gd name="connsiteX1463" fmla="*/ 1633542 w 2651731"/>
              <a:gd name="connsiteY1463" fmla="*/ 216735 h 2758531"/>
              <a:gd name="connsiteX1464" fmla="*/ 1602334 w 2651731"/>
              <a:gd name="connsiteY1464" fmla="*/ 213183 h 2758531"/>
              <a:gd name="connsiteX1465" fmla="*/ 1606393 w 2651731"/>
              <a:gd name="connsiteY1465" fmla="*/ 198974 h 2758531"/>
              <a:gd name="connsiteX1466" fmla="*/ 1954771 w 2651731"/>
              <a:gd name="connsiteY1466" fmla="*/ 190045 h 2758531"/>
              <a:gd name="connsiteX1467" fmla="*/ 1999370 w 2651731"/>
              <a:gd name="connsiteY1467" fmla="*/ 206768 h 2758531"/>
              <a:gd name="connsiteX1468" fmla="*/ 1984504 w 2651731"/>
              <a:gd name="connsiteY1468" fmla="*/ 203052 h 2758531"/>
              <a:gd name="connsiteX1469" fmla="*/ 1984504 w 2651731"/>
              <a:gd name="connsiteY1469" fmla="*/ 210485 h 2758531"/>
              <a:gd name="connsiteX1470" fmla="*/ 1975211 w 2651731"/>
              <a:gd name="connsiteY1470" fmla="*/ 208628 h 2758531"/>
              <a:gd name="connsiteX1471" fmla="*/ 1954771 w 2651731"/>
              <a:gd name="connsiteY1471" fmla="*/ 190045 h 2758531"/>
              <a:gd name="connsiteX1472" fmla="*/ 1930611 w 2651731"/>
              <a:gd name="connsiteY1472" fmla="*/ 177038 h 2758531"/>
              <a:gd name="connsiteX1473" fmla="*/ 1951052 w 2651731"/>
              <a:gd name="connsiteY1473" fmla="*/ 186325 h 2758531"/>
              <a:gd name="connsiteX1474" fmla="*/ 1930611 w 2651731"/>
              <a:gd name="connsiteY1474" fmla="*/ 177038 h 2758531"/>
              <a:gd name="connsiteX1475" fmla="*/ 1474030 w 2651731"/>
              <a:gd name="connsiteY1475" fmla="*/ 146854 h 2758531"/>
              <a:gd name="connsiteX1476" fmla="*/ 1476173 w 2651731"/>
              <a:gd name="connsiteY1476" fmla="*/ 147162 h 2758531"/>
              <a:gd name="connsiteX1477" fmla="*/ 1475319 w 2651731"/>
              <a:gd name="connsiteY1477" fmla="*/ 147302 h 2758531"/>
              <a:gd name="connsiteX1478" fmla="*/ 1497621 w 2651731"/>
              <a:gd name="connsiteY1478" fmla="*/ 143586 h 2758531"/>
              <a:gd name="connsiteX1479" fmla="*/ 1536644 w 2651731"/>
              <a:gd name="connsiteY1479" fmla="*/ 151019 h 2758531"/>
              <a:gd name="connsiteX1480" fmla="*/ 1570097 w 2651731"/>
              <a:gd name="connsiteY1480" fmla="*/ 164029 h 2758531"/>
              <a:gd name="connsiteX1481" fmla="*/ 1529211 w 2651731"/>
              <a:gd name="connsiteY1481" fmla="*/ 156595 h 2758531"/>
              <a:gd name="connsiteX1482" fmla="*/ 1490185 w 2651731"/>
              <a:gd name="connsiteY1482" fmla="*/ 149162 h 2758531"/>
              <a:gd name="connsiteX1483" fmla="*/ 1476173 w 2651731"/>
              <a:gd name="connsiteY1483" fmla="*/ 147162 h 2758531"/>
              <a:gd name="connsiteX1484" fmla="*/ 1426713 w 2651731"/>
              <a:gd name="connsiteY1484" fmla="*/ 135544 h 2758531"/>
              <a:gd name="connsiteX1485" fmla="*/ 1447910 w 2651731"/>
              <a:gd name="connsiteY1485" fmla="*/ 137779 h 2758531"/>
              <a:gd name="connsiteX1486" fmla="*/ 1474030 w 2651731"/>
              <a:gd name="connsiteY1486" fmla="*/ 146854 h 2758531"/>
              <a:gd name="connsiteX1487" fmla="*/ 1412136 w 2651731"/>
              <a:gd name="connsiteY1487" fmla="*/ 138012 h 2758531"/>
              <a:gd name="connsiteX1488" fmla="*/ 1426713 w 2651731"/>
              <a:gd name="connsiteY1488" fmla="*/ 135544 h 2758531"/>
              <a:gd name="connsiteX1489" fmla="*/ 1347094 w 2651731"/>
              <a:gd name="connsiteY1489" fmla="*/ 125005 h 2758531"/>
              <a:gd name="connsiteX1490" fmla="*/ 1347094 w 2651731"/>
              <a:gd name="connsiteY1490" fmla="*/ 132438 h 2758531"/>
              <a:gd name="connsiteX1491" fmla="*/ 1326651 w 2651731"/>
              <a:gd name="connsiteY1491" fmla="*/ 126865 h 2758531"/>
              <a:gd name="connsiteX1492" fmla="*/ 1347094 w 2651731"/>
              <a:gd name="connsiteY1492" fmla="*/ 125005 h 2758531"/>
              <a:gd name="connsiteX1493" fmla="*/ 1402843 w 2651731"/>
              <a:gd name="connsiteY1493" fmla="*/ 123143 h 2758531"/>
              <a:gd name="connsiteX1494" fmla="*/ 1373111 w 2651731"/>
              <a:gd name="connsiteY1494" fmla="*/ 136150 h 2758531"/>
              <a:gd name="connsiteX1495" fmla="*/ 1373111 w 2651731"/>
              <a:gd name="connsiteY1495" fmla="*/ 126860 h 2758531"/>
              <a:gd name="connsiteX1496" fmla="*/ 1402843 w 2651731"/>
              <a:gd name="connsiteY1496" fmla="*/ 123143 h 2758531"/>
              <a:gd name="connsiteX1497" fmla="*/ 1549651 w 2651731"/>
              <a:gd name="connsiteY1497" fmla="*/ 28368 h 2758531"/>
              <a:gd name="connsiteX1498" fmla="*/ 1562658 w 2651731"/>
              <a:gd name="connsiteY1498" fmla="*/ 28368 h 2758531"/>
              <a:gd name="connsiteX1499" fmla="*/ 1564518 w 2651731"/>
              <a:gd name="connsiteY1499" fmla="*/ 35801 h 2758531"/>
              <a:gd name="connsiteX1500" fmla="*/ 1555225 w 2651731"/>
              <a:gd name="connsiteY1500" fmla="*/ 33944 h 2758531"/>
              <a:gd name="connsiteX1501" fmla="*/ 1549651 w 2651731"/>
              <a:gd name="connsiteY1501" fmla="*/ 28368 h 2758531"/>
              <a:gd name="connsiteX1502" fmla="*/ 1460452 w 2651731"/>
              <a:gd name="connsiteY1502" fmla="*/ 11644 h 2758531"/>
              <a:gd name="connsiteX1503" fmla="*/ 1460750 w 2651731"/>
              <a:gd name="connsiteY1503" fmla="*/ 11880 h 2758531"/>
              <a:gd name="connsiteX1504" fmla="*/ 1460317 w 2651731"/>
              <a:gd name="connsiteY1504" fmla="*/ 11782 h 2758531"/>
              <a:gd name="connsiteX1505" fmla="*/ 1475088 w 2651731"/>
              <a:gd name="connsiteY1505" fmla="*/ 9555 h 2758531"/>
              <a:gd name="connsiteX1506" fmla="*/ 1486471 w 2651731"/>
              <a:gd name="connsiteY1506" fmla="*/ 15361 h 2758531"/>
              <a:gd name="connsiteX1507" fmla="*/ 1490188 w 2651731"/>
              <a:gd name="connsiteY1507" fmla="*/ 9787 h 2758531"/>
              <a:gd name="connsiteX1508" fmla="*/ 1519921 w 2651731"/>
              <a:gd name="connsiteY1508" fmla="*/ 19078 h 2758531"/>
              <a:gd name="connsiteX1509" fmla="*/ 1525497 w 2651731"/>
              <a:gd name="connsiteY1509" fmla="*/ 20937 h 2758531"/>
              <a:gd name="connsiteX1510" fmla="*/ 1536647 w 2651731"/>
              <a:gd name="connsiteY1510" fmla="*/ 15361 h 2758531"/>
              <a:gd name="connsiteX1511" fmla="*/ 1547794 w 2651731"/>
              <a:gd name="connsiteY1511" fmla="*/ 24654 h 2758531"/>
              <a:gd name="connsiteX1512" fmla="*/ 1469745 w 2651731"/>
              <a:gd name="connsiteY1512" fmla="*/ 19078 h 2758531"/>
              <a:gd name="connsiteX1513" fmla="*/ 1460750 w 2651731"/>
              <a:gd name="connsiteY1513" fmla="*/ 11880 h 2758531"/>
              <a:gd name="connsiteX1514" fmla="*/ 1467886 w 2651731"/>
              <a:gd name="connsiteY1514" fmla="*/ 13504 h 2758531"/>
              <a:gd name="connsiteX1515" fmla="*/ 1475088 w 2651731"/>
              <a:gd name="connsiteY1515" fmla="*/ 9555 h 2758531"/>
              <a:gd name="connsiteX1516" fmla="*/ 1412253 w 2651731"/>
              <a:gd name="connsiteY1516" fmla="*/ 60 h 2758531"/>
              <a:gd name="connsiteX1517" fmla="*/ 1453019 w 2651731"/>
              <a:gd name="connsiteY1517" fmla="*/ 6071 h 2758531"/>
              <a:gd name="connsiteX1518" fmla="*/ 1457667 w 2651731"/>
              <a:gd name="connsiteY1518" fmla="*/ 11180 h 2758531"/>
              <a:gd name="connsiteX1519" fmla="*/ 1460317 w 2651731"/>
              <a:gd name="connsiteY1519" fmla="*/ 11782 h 2758531"/>
              <a:gd name="connsiteX1520" fmla="*/ 1456736 w 2651731"/>
              <a:gd name="connsiteY1520" fmla="*/ 15361 h 2758531"/>
              <a:gd name="connsiteX1521" fmla="*/ 1404703 w 2651731"/>
              <a:gd name="connsiteY1521" fmla="*/ 4211 h 2758531"/>
              <a:gd name="connsiteX1522" fmla="*/ 1423286 w 2651731"/>
              <a:gd name="connsiteY1522" fmla="*/ 9787 h 2758531"/>
              <a:gd name="connsiteX1523" fmla="*/ 1399127 w 2651731"/>
              <a:gd name="connsiteY1523" fmla="*/ 9787 h 2758531"/>
              <a:gd name="connsiteX1524" fmla="*/ 1397270 w 2651731"/>
              <a:gd name="connsiteY1524" fmla="*/ 494 h 2758531"/>
              <a:gd name="connsiteX1525" fmla="*/ 1412253 w 2651731"/>
              <a:gd name="connsiteY1525" fmla="*/ 60 h 27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Lst>
            <a:rect l="l" t="t" r="r" b="b"/>
            <a:pathLst>
              <a:path w="2651731" h="2758531">
                <a:moveTo>
                  <a:pt x="1202977" y="2716920"/>
                </a:moveTo>
                <a:cubicBezTo>
                  <a:pt x="1199932" y="2716413"/>
                  <a:pt x="1197395" y="2716920"/>
                  <a:pt x="1196379" y="2719964"/>
                </a:cubicBezTo>
                <a:cubicBezTo>
                  <a:pt x="1196379" y="2719964"/>
                  <a:pt x="1210587" y="2724023"/>
                  <a:pt x="1212617" y="2719964"/>
                </a:cubicBezTo>
                <a:cubicBezTo>
                  <a:pt x="1209573" y="2718950"/>
                  <a:pt x="1206021" y="2717427"/>
                  <a:pt x="1202977" y="2716920"/>
                </a:cubicBezTo>
                <a:close/>
                <a:moveTo>
                  <a:pt x="1184200" y="2703726"/>
                </a:moveTo>
                <a:lnTo>
                  <a:pt x="1184961" y="2706010"/>
                </a:lnTo>
                <a:lnTo>
                  <a:pt x="1176082" y="2709817"/>
                </a:lnTo>
                <a:lnTo>
                  <a:pt x="1181624" y="2704273"/>
                </a:lnTo>
                <a:close/>
                <a:moveTo>
                  <a:pt x="1258288" y="2703220"/>
                </a:moveTo>
                <a:cubicBezTo>
                  <a:pt x="1245602" y="2702710"/>
                  <a:pt x="1235959" y="2703726"/>
                  <a:pt x="1245093" y="2707785"/>
                </a:cubicBezTo>
                <a:cubicBezTo>
                  <a:pt x="1226825" y="2705756"/>
                  <a:pt x="1222766" y="2705756"/>
                  <a:pt x="1204499" y="2703726"/>
                </a:cubicBezTo>
                <a:cubicBezTo>
                  <a:pt x="1204499" y="2707785"/>
                  <a:pt x="1196379" y="2707785"/>
                  <a:pt x="1198411" y="2711844"/>
                </a:cubicBezTo>
                <a:cubicBezTo>
                  <a:pt x="1208558" y="2707785"/>
                  <a:pt x="1224796" y="2709817"/>
                  <a:pt x="1241034" y="2709817"/>
                </a:cubicBezTo>
                <a:cubicBezTo>
                  <a:pt x="1257272" y="2711844"/>
                  <a:pt x="1275542" y="2711844"/>
                  <a:pt x="1289748" y="2707785"/>
                </a:cubicBezTo>
                <a:cubicBezTo>
                  <a:pt x="1286705" y="2705756"/>
                  <a:pt x="1270974" y="2703726"/>
                  <a:pt x="1258288" y="2703220"/>
                </a:cubicBezTo>
                <a:close/>
                <a:moveTo>
                  <a:pt x="1169827" y="2701962"/>
                </a:moveTo>
                <a:lnTo>
                  <a:pt x="1182170" y="2703726"/>
                </a:lnTo>
                <a:lnTo>
                  <a:pt x="1181624" y="2704273"/>
                </a:lnTo>
                <a:lnTo>
                  <a:pt x="1175827" y="2705504"/>
                </a:lnTo>
                <a:close/>
                <a:moveTo>
                  <a:pt x="1165932" y="2699667"/>
                </a:moveTo>
                <a:lnTo>
                  <a:pt x="1169827" y="2701962"/>
                </a:lnTo>
                <a:lnTo>
                  <a:pt x="1160860" y="2700681"/>
                </a:lnTo>
                <a:close/>
                <a:moveTo>
                  <a:pt x="1455431" y="2698906"/>
                </a:moveTo>
                <a:cubicBezTo>
                  <a:pt x="1447565" y="2699667"/>
                  <a:pt x="1439951" y="2701697"/>
                  <a:pt x="1435892" y="2705756"/>
                </a:cubicBezTo>
                <a:cubicBezTo>
                  <a:pt x="1441983" y="2703726"/>
                  <a:pt x="1454163" y="2699667"/>
                  <a:pt x="1452130" y="2705756"/>
                </a:cubicBezTo>
                <a:cubicBezTo>
                  <a:pt x="1441983" y="2707785"/>
                  <a:pt x="1431834" y="2711844"/>
                  <a:pt x="1415596" y="2715905"/>
                </a:cubicBezTo>
                <a:cubicBezTo>
                  <a:pt x="1415596" y="2711844"/>
                  <a:pt x="1421684" y="2709817"/>
                  <a:pt x="1411534" y="2709817"/>
                </a:cubicBezTo>
                <a:cubicBezTo>
                  <a:pt x="1409507" y="2715905"/>
                  <a:pt x="1401387" y="2707785"/>
                  <a:pt x="1393269" y="2709817"/>
                </a:cubicBezTo>
                <a:cubicBezTo>
                  <a:pt x="1393269" y="2711844"/>
                  <a:pt x="1403416" y="2715905"/>
                  <a:pt x="1395296" y="2717935"/>
                </a:cubicBezTo>
                <a:cubicBezTo>
                  <a:pt x="1389208" y="2713876"/>
                  <a:pt x="1379058" y="2713876"/>
                  <a:pt x="1368911" y="2711844"/>
                </a:cubicBezTo>
                <a:cubicBezTo>
                  <a:pt x="1324256" y="2724023"/>
                  <a:pt x="1267422" y="2724023"/>
                  <a:pt x="1236975" y="2724023"/>
                </a:cubicBezTo>
                <a:cubicBezTo>
                  <a:pt x="1241034" y="2726055"/>
                  <a:pt x="1241034" y="2728085"/>
                  <a:pt x="1241034" y="2730114"/>
                </a:cubicBezTo>
                <a:cubicBezTo>
                  <a:pt x="1230887" y="2730114"/>
                  <a:pt x="1214649" y="2726055"/>
                  <a:pt x="1214649" y="2732143"/>
                </a:cubicBezTo>
                <a:cubicBezTo>
                  <a:pt x="1218708" y="2734173"/>
                  <a:pt x="1224796" y="2736202"/>
                  <a:pt x="1232914" y="2736202"/>
                </a:cubicBezTo>
                <a:cubicBezTo>
                  <a:pt x="1236975" y="2736202"/>
                  <a:pt x="1234946" y="2732143"/>
                  <a:pt x="1239004" y="2732143"/>
                </a:cubicBezTo>
                <a:cubicBezTo>
                  <a:pt x="1271480" y="2738234"/>
                  <a:pt x="1303959" y="2736202"/>
                  <a:pt x="1336435" y="2734173"/>
                </a:cubicBezTo>
                <a:cubicBezTo>
                  <a:pt x="1352673" y="2734173"/>
                  <a:pt x="1368911" y="2732143"/>
                  <a:pt x="1383120" y="2730114"/>
                </a:cubicBezTo>
                <a:cubicBezTo>
                  <a:pt x="1391237" y="2728085"/>
                  <a:pt x="1399358" y="2728085"/>
                  <a:pt x="1405446" y="2726055"/>
                </a:cubicBezTo>
                <a:cubicBezTo>
                  <a:pt x="1407475" y="2724023"/>
                  <a:pt x="1407475" y="2724023"/>
                  <a:pt x="1409507" y="2724023"/>
                </a:cubicBezTo>
                <a:lnTo>
                  <a:pt x="1409507" y="2730114"/>
                </a:lnTo>
                <a:cubicBezTo>
                  <a:pt x="1446042" y="2721996"/>
                  <a:pt x="1476489" y="2726055"/>
                  <a:pt x="1506935" y="2717935"/>
                </a:cubicBezTo>
                <a:cubicBezTo>
                  <a:pt x="1492727" y="2709817"/>
                  <a:pt x="1450101" y="2721996"/>
                  <a:pt x="1425745" y="2721996"/>
                </a:cubicBezTo>
                <a:cubicBezTo>
                  <a:pt x="1431834" y="2713876"/>
                  <a:pt x="1470401" y="2719964"/>
                  <a:pt x="1482580" y="2711844"/>
                </a:cubicBezTo>
                <a:cubicBezTo>
                  <a:pt x="1464310" y="2713876"/>
                  <a:pt x="1480548" y="2705756"/>
                  <a:pt x="1476489" y="2699667"/>
                </a:cubicBezTo>
                <a:cubicBezTo>
                  <a:pt x="1471414" y="2698651"/>
                  <a:pt x="1463296" y="2698145"/>
                  <a:pt x="1455431" y="2698906"/>
                </a:cubicBezTo>
                <a:close/>
                <a:moveTo>
                  <a:pt x="1142303" y="2696574"/>
                </a:moveTo>
                <a:lnTo>
                  <a:pt x="1146649" y="2698651"/>
                </a:lnTo>
                <a:lnTo>
                  <a:pt x="1160860" y="2700681"/>
                </a:lnTo>
                <a:lnTo>
                  <a:pt x="1155782" y="2701697"/>
                </a:lnTo>
                <a:lnTo>
                  <a:pt x="1170400" y="2709817"/>
                </a:lnTo>
                <a:lnTo>
                  <a:pt x="1161881" y="2709817"/>
                </a:lnTo>
                <a:lnTo>
                  <a:pt x="1149694" y="2707785"/>
                </a:lnTo>
                <a:cubicBezTo>
                  <a:pt x="1145635" y="2699667"/>
                  <a:pt x="1155782" y="2697638"/>
                  <a:pt x="1137515" y="2697638"/>
                </a:cubicBezTo>
                <a:close/>
                <a:moveTo>
                  <a:pt x="1303959" y="2693579"/>
                </a:moveTo>
                <a:cubicBezTo>
                  <a:pt x="1271480" y="2699667"/>
                  <a:pt x="1236975" y="2687488"/>
                  <a:pt x="1214649" y="2699667"/>
                </a:cubicBezTo>
                <a:cubicBezTo>
                  <a:pt x="1232914" y="2697638"/>
                  <a:pt x="1253213" y="2699667"/>
                  <a:pt x="1271480" y="2699667"/>
                </a:cubicBezTo>
                <a:lnTo>
                  <a:pt x="1306629" y="2696471"/>
                </a:lnTo>
                <a:lnTo>
                  <a:pt x="1307002" y="2696876"/>
                </a:lnTo>
                <a:cubicBezTo>
                  <a:pt x="1309539" y="2696621"/>
                  <a:pt x="1313092" y="2695606"/>
                  <a:pt x="1316136" y="2695606"/>
                </a:cubicBezTo>
                <a:lnTo>
                  <a:pt x="1306629" y="2696471"/>
                </a:lnTo>
                <a:close/>
                <a:moveTo>
                  <a:pt x="1076622" y="2691547"/>
                </a:moveTo>
                <a:cubicBezTo>
                  <a:pt x="1078651" y="2691547"/>
                  <a:pt x="1084742" y="2691547"/>
                  <a:pt x="1088801" y="2691547"/>
                </a:cubicBezTo>
                <a:cubicBezTo>
                  <a:pt x="1088801" y="2693579"/>
                  <a:pt x="1086772" y="2695606"/>
                  <a:pt x="1090830" y="2697638"/>
                </a:cubicBezTo>
                <a:cubicBezTo>
                  <a:pt x="1088801" y="2699667"/>
                  <a:pt x="1072563" y="2695606"/>
                  <a:pt x="1076622" y="2691547"/>
                </a:cubicBezTo>
                <a:close/>
                <a:moveTo>
                  <a:pt x="1326285" y="2689518"/>
                </a:moveTo>
                <a:cubicBezTo>
                  <a:pt x="1314106" y="2697638"/>
                  <a:pt x="1366879" y="2697638"/>
                  <a:pt x="1389208" y="2691547"/>
                </a:cubicBezTo>
                <a:cubicBezTo>
                  <a:pt x="1362820" y="2685459"/>
                  <a:pt x="1342523" y="2695606"/>
                  <a:pt x="1326285" y="2689518"/>
                </a:cubicBezTo>
                <a:close/>
                <a:moveTo>
                  <a:pt x="1441983" y="2687488"/>
                </a:moveTo>
                <a:cubicBezTo>
                  <a:pt x="1425745" y="2687488"/>
                  <a:pt x="1415596" y="2699667"/>
                  <a:pt x="1403416" y="2695606"/>
                </a:cubicBezTo>
                <a:cubicBezTo>
                  <a:pt x="1405446" y="2701697"/>
                  <a:pt x="1427772" y="2693579"/>
                  <a:pt x="1431834" y="2697638"/>
                </a:cubicBezTo>
                <a:cubicBezTo>
                  <a:pt x="1431834" y="2693579"/>
                  <a:pt x="1439951" y="2691547"/>
                  <a:pt x="1441983" y="2687488"/>
                </a:cubicBezTo>
                <a:close/>
                <a:moveTo>
                  <a:pt x="1123306" y="2687488"/>
                </a:moveTo>
                <a:cubicBezTo>
                  <a:pt x="1134472" y="2690534"/>
                  <a:pt x="1142083" y="2691040"/>
                  <a:pt x="1148933" y="2690279"/>
                </a:cubicBezTo>
                <a:lnTo>
                  <a:pt x="1150190" y="2689993"/>
                </a:lnTo>
                <a:lnTo>
                  <a:pt x="1155782" y="2693579"/>
                </a:lnTo>
                <a:lnTo>
                  <a:pt x="1142303" y="2696574"/>
                </a:lnTo>
                <a:close/>
                <a:moveTo>
                  <a:pt x="1399358" y="2683429"/>
                </a:moveTo>
                <a:cubicBezTo>
                  <a:pt x="1399358" y="2687488"/>
                  <a:pt x="1389208" y="2685459"/>
                  <a:pt x="1391237" y="2689518"/>
                </a:cubicBezTo>
                <a:cubicBezTo>
                  <a:pt x="1393269" y="2689518"/>
                  <a:pt x="1401387" y="2695606"/>
                  <a:pt x="1403416" y="2689518"/>
                </a:cubicBezTo>
                <a:cubicBezTo>
                  <a:pt x="1393269" y="2691547"/>
                  <a:pt x="1411534" y="2683429"/>
                  <a:pt x="1399358" y="2683429"/>
                </a:cubicBezTo>
                <a:close/>
                <a:moveTo>
                  <a:pt x="1573917" y="2679368"/>
                </a:moveTo>
                <a:cubicBezTo>
                  <a:pt x="1561738" y="2683429"/>
                  <a:pt x="1563770" y="2677341"/>
                  <a:pt x="1551590" y="2681400"/>
                </a:cubicBezTo>
                <a:cubicBezTo>
                  <a:pt x="1551590" y="2685459"/>
                  <a:pt x="1555649" y="2683429"/>
                  <a:pt x="1555649" y="2687488"/>
                </a:cubicBezTo>
                <a:cubicBezTo>
                  <a:pt x="1559711" y="2685459"/>
                  <a:pt x="1569858" y="2683429"/>
                  <a:pt x="1573917" y="2679368"/>
                </a:cubicBezTo>
                <a:close/>
                <a:moveTo>
                  <a:pt x="1498818" y="2677341"/>
                </a:moveTo>
                <a:cubicBezTo>
                  <a:pt x="1480548" y="2683429"/>
                  <a:pt x="1462280" y="2679368"/>
                  <a:pt x="1454163" y="2687488"/>
                </a:cubicBezTo>
                <a:cubicBezTo>
                  <a:pt x="1472427" y="2689518"/>
                  <a:pt x="1480548" y="2691547"/>
                  <a:pt x="1498818" y="2689518"/>
                </a:cubicBezTo>
                <a:cubicBezTo>
                  <a:pt x="1496786" y="2683429"/>
                  <a:pt x="1500844" y="2681400"/>
                  <a:pt x="1498818" y="2677341"/>
                </a:cubicBezTo>
                <a:close/>
                <a:moveTo>
                  <a:pt x="1458221" y="2644863"/>
                </a:moveTo>
                <a:cubicBezTo>
                  <a:pt x="1450101" y="2648924"/>
                  <a:pt x="1427772" y="2650951"/>
                  <a:pt x="1409507" y="2655012"/>
                </a:cubicBezTo>
                <a:cubicBezTo>
                  <a:pt x="1393269" y="2659071"/>
                  <a:pt x="1377029" y="2663130"/>
                  <a:pt x="1385149" y="2671250"/>
                </a:cubicBezTo>
                <a:cubicBezTo>
                  <a:pt x="1401387" y="2669221"/>
                  <a:pt x="1409507" y="2665162"/>
                  <a:pt x="1419654" y="2663130"/>
                </a:cubicBezTo>
                <a:cubicBezTo>
                  <a:pt x="1427772" y="2661101"/>
                  <a:pt x="1439951" y="2659071"/>
                  <a:pt x="1460251" y="2655012"/>
                </a:cubicBezTo>
                <a:cubicBezTo>
                  <a:pt x="1460251" y="2657042"/>
                  <a:pt x="1458221" y="2657042"/>
                  <a:pt x="1458221" y="2659071"/>
                </a:cubicBezTo>
                <a:cubicBezTo>
                  <a:pt x="1474459" y="2652983"/>
                  <a:pt x="1472427" y="2646892"/>
                  <a:pt x="1458221" y="2644863"/>
                </a:cubicBezTo>
                <a:close/>
                <a:moveTo>
                  <a:pt x="847003" y="2629131"/>
                </a:moveTo>
                <a:cubicBezTo>
                  <a:pt x="850303" y="2631161"/>
                  <a:pt x="854362" y="2634715"/>
                  <a:pt x="859437" y="2636745"/>
                </a:cubicBezTo>
                <a:cubicBezTo>
                  <a:pt x="859437" y="2638774"/>
                  <a:pt x="847258" y="2630654"/>
                  <a:pt x="839138" y="2630654"/>
                </a:cubicBezTo>
                <a:cubicBezTo>
                  <a:pt x="841170" y="2626595"/>
                  <a:pt x="843706" y="2627102"/>
                  <a:pt x="847003" y="2629131"/>
                </a:cubicBezTo>
                <a:close/>
                <a:moveTo>
                  <a:pt x="1594216" y="2620507"/>
                </a:moveTo>
                <a:cubicBezTo>
                  <a:pt x="1586096" y="2620507"/>
                  <a:pt x="1580008" y="2622534"/>
                  <a:pt x="1577978" y="2626595"/>
                </a:cubicBezTo>
                <a:cubicBezTo>
                  <a:pt x="1586096" y="2622534"/>
                  <a:pt x="1596246" y="2628625"/>
                  <a:pt x="1594216" y="2620507"/>
                </a:cubicBezTo>
                <a:close/>
                <a:moveTo>
                  <a:pt x="1661200" y="2616445"/>
                </a:moveTo>
                <a:cubicBezTo>
                  <a:pt x="1649021" y="2620507"/>
                  <a:pt x="1640901" y="2616445"/>
                  <a:pt x="1638871" y="2626595"/>
                </a:cubicBezTo>
                <a:cubicBezTo>
                  <a:pt x="1644960" y="2622534"/>
                  <a:pt x="1661200" y="2620507"/>
                  <a:pt x="1661200" y="2616445"/>
                </a:cubicBezTo>
                <a:close/>
                <a:moveTo>
                  <a:pt x="1713212" y="2611625"/>
                </a:moveTo>
                <a:cubicBezTo>
                  <a:pt x="1709406" y="2611372"/>
                  <a:pt x="1704839" y="2612386"/>
                  <a:pt x="1697735" y="2616445"/>
                </a:cubicBezTo>
                <a:cubicBezTo>
                  <a:pt x="1699765" y="2620507"/>
                  <a:pt x="1699765" y="2624566"/>
                  <a:pt x="1691644" y="2626595"/>
                </a:cubicBezTo>
                <a:cubicBezTo>
                  <a:pt x="1693676" y="2624566"/>
                  <a:pt x="1693676" y="2622534"/>
                  <a:pt x="1691644" y="2618475"/>
                </a:cubicBezTo>
                <a:cubicBezTo>
                  <a:pt x="1681497" y="2624566"/>
                  <a:pt x="1671347" y="2630654"/>
                  <a:pt x="1657139" y="2632683"/>
                </a:cubicBezTo>
                <a:cubicBezTo>
                  <a:pt x="1655109" y="2640804"/>
                  <a:pt x="1671347" y="2628625"/>
                  <a:pt x="1673377" y="2632683"/>
                </a:cubicBezTo>
                <a:cubicBezTo>
                  <a:pt x="1651048" y="2642833"/>
                  <a:pt x="1653080" y="2638774"/>
                  <a:pt x="1630751" y="2642833"/>
                </a:cubicBezTo>
                <a:cubicBezTo>
                  <a:pt x="1622633" y="2646892"/>
                  <a:pt x="1640901" y="2644863"/>
                  <a:pt x="1632783" y="2648924"/>
                </a:cubicBezTo>
                <a:cubicBezTo>
                  <a:pt x="1626692" y="2644863"/>
                  <a:pt x="1616545" y="2655012"/>
                  <a:pt x="1610454" y="2648924"/>
                </a:cubicBezTo>
                <a:cubicBezTo>
                  <a:pt x="1577978" y="2659071"/>
                  <a:pt x="1575949" y="2659071"/>
                  <a:pt x="1547532" y="2669221"/>
                </a:cubicBezTo>
                <a:cubicBezTo>
                  <a:pt x="1547532" y="2667189"/>
                  <a:pt x="1547532" y="2663130"/>
                  <a:pt x="1543473" y="2663130"/>
                </a:cubicBezTo>
                <a:cubicBezTo>
                  <a:pt x="1543473" y="2667189"/>
                  <a:pt x="1527235" y="2667189"/>
                  <a:pt x="1529262" y="2671250"/>
                </a:cubicBezTo>
                <a:cubicBezTo>
                  <a:pt x="1535352" y="2671250"/>
                  <a:pt x="1541441" y="2669221"/>
                  <a:pt x="1545500" y="2671250"/>
                </a:cubicBezTo>
                <a:cubicBezTo>
                  <a:pt x="1527235" y="2675309"/>
                  <a:pt x="1513024" y="2677341"/>
                  <a:pt x="1508965" y="2681400"/>
                </a:cubicBezTo>
                <a:cubicBezTo>
                  <a:pt x="1504906" y="2685459"/>
                  <a:pt x="1506935" y="2689518"/>
                  <a:pt x="1521144" y="2693579"/>
                </a:cubicBezTo>
                <a:cubicBezTo>
                  <a:pt x="1517082" y="2687488"/>
                  <a:pt x="1517082" y="2685459"/>
                  <a:pt x="1525203" y="2681400"/>
                </a:cubicBezTo>
                <a:cubicBezTo>
                  <a:pt x="1525203" y="2687488"/>
                  <a:pt x="1543473" y="2685459"/>
                  <a:pt x="1543473" y="2679368"/>
                </a:cubicBezTo>
                <a:cubicBezTo>
                  <a:pt x="1541441" y="2677341"/>
                  <a:pt x="1533323" y="2681400"/>
                  <a:pt x="1531294" y="2679368"/>
                </a:cubicBezTo>
                <a:cubicBezTo>
                  <a:pt x="1569858" y="2673280"/>
                  <a:pt x="1600304" y="2663130"/>
                  <a:pt x="1638871" y="2657042"/>
                </a:cubicBezTo>
                <a:cubicBezTo>
                  <a:pt x="1655109" y="2642833"/>
                  <a:pt x="1713973" y="2634713"/>
                  <a:pt x="1724120" y="2614416"/>
                </a:cubicBezTo>
                <a:cubicBezTo>
                  <a:pt x="1720061" y="2613401"/>
                  <a:pt x="1717017" y="2611879"/>
                  <a:pt x="1713212" y="2611625"/>
                </a:cubicBezTo>
                <a:close/>
                <a:moveTo>
                  <a:pt x="1414856" y="2608871"/>
                </a:moveTo>
                <a:lnTo>
                  <a:pt x="1415660" y="2609460"/>
                </a:lnTo>
                <a:lnTo>
                  <a:pt x="1411534" y="2610357"/>
                </a:lnTo>
                <a:close/>
                <a:moveTo>
                  <a:pt x="701593" y="2587718"/>
                </a:moveTo>
                <a:lnTo>
                  <a:pt x="709722" y="2592007"/>
                </a:lnTo>
                <a:lnTo>
                  <a:pt x="705175" y="2590058"/>
                </a:lnTo>
                <a:close/>
                <a:moveTo>
                  <a:pt x="1549561" y="2577878"/>
                </a:moveTo>
                <a:cubicBezTo>
                  <a:pt x="1535352" y="2581940"/>
                  <a:pt x="1521144" y="2585999"/>
                  <a:pt x="1508965" y="2588028"/>
                </a:cubicBezTo>
                <a:cubicBezTo>
                  <a:pt x="1494756" y="2590058"/>
                  <a:pt x="1484606" y="2590058"/>
                  <a:pt x="1472427" y="2592090"/>
                </a:cubicBezTo>
                <a:cubicBezTo>
                  <a:pt x="1461264" y="2593103"/>
                  <a:pt x="1450609" y="2594625"/>
                  <a:pt x="1440460" y="2597416"/>
                </a:cubicBezTo>
                <a:lnTo>
                  <a:pt x="1414856" y="2608871"/>
                </a:lnTo>
                <a:lnTo>
                  <a:pt x="1414200" y="2608390"/>
                </a:lnTo>
                <a:cubicBezTo>
                  <a:pt x="1405446" y="2608581"/>
                  <a:pt x="1388700" y="2618477"/>
                  <a:pt x="1381090" y="2612387"/>
                </a:cubicBezTo>
                <a:cubicBezTo>
                  <a:pt x="1387178" y="2608328"/>
                  <a:pt x="1409507" y="2614416"/>
                  <a:pt x="1405446" y="2602237"/>
                </a:cubicBezTo>
                <a:cubicBezTo>
                  <a:pt x="1387178" y="2604269"/>
                  <a:pt x="1397328" y="2604269"/>
                  <a:pt x="1387178" y="2602237"/>
                </a:cubicBezTo>
                <a:cubicBezTo>
                  <a:pt x="1383120" y="2605282"/>
                  <a:pt x="1379567" y="2606296"/>
                  <a:pt x="1374238" y="2606805"/>
                </a:cubicBezTo>
                <a:lnTo>
                  <a:pt x="1373596" y="2606845"/>
                </a:lnTo>
                <a:lnTo>
                  <a:pt x="1376159" y="2608728"/>
                </a:lnTo>
                <a:cubicBezTo>
                  <a:pt x="1376013" y="2609949"/>
                  <a:pt x="1373575" y="2610994"/>
                  <a:pt x="1367534" y="2611458"/>
                </a:cubicBezTo>
                <a:lnTo>
                  <a:pt x="1364929" y="2607405"/>
                </a:lnTo>
                <a:lnTo>
                  <a:pt x="1350641" y="2608328"/>
                </a:lnTo>
                <a:cubicBezTo>
                  <a:pt x="1346582" y="2614416"/>
                  <a:pt x="1364852" y="2614416"/>
                  <a:pt x="1356732" y="2616445"/>
                </a:cubicBezTo>
                <a:cubicBezTo>
                  <a:pt x="1350641" y="2614416"/>
                  <a:pt x="1348614" y="2620507"/>
                  <a:pt x="1344553" y="2614416"/>
                </a:cubicBezTo>
                <a:cubicBezTo>
                  <a:pt x="1346582" y="2614416"/>
                  <a:pt x="1348614" y="2608328"/>
                  <a:pt x="1344553" y="2604269"/>
                </a:cubicBezTo>
                <a:cubicBezTo>
                  <a:pt x="1336435" y="2610357"/>
                  <a:pt x="1305986" y="2610357"/>
                  <a:pt x="1293809" y="2618475"/>
                </a:cubicBezTo>
                <a:cubicBezTo>
                  <a:pt x="1301927" y="2618475"/>
                  <a:pt x="1316136" y="2614416"/>
                  <a:pt x="1320197" y="2618475"/>
                </a:cubicBezTo>
                <a:lnTo>
                  <a:pt x="1313056" y="2622046"/>
                </a:lnTo>
                <a:lnTo>
                  <a:pt x="1297868" y="2622534"/>
                </a:lnTo>
                <a:cubicBezTo>
                  <a:pt x="1303959" y="2618475"/>
                  <a:pt x="1308018" y="2626595"/>
                  <a:pt x="1318165" y="2624566"/>
                </a:cubicBezTo>
                <a:cubicBezTo>
                  <a:pt x="1318165" y="2622534"/>
                  <a:pt x="1314106" y="2622534"/>
                  <a:pt x="1312077" y="2622534"/>
                </a:cubicBezTo>
                <a:lnTo>
                  <a:pt x="1313056" y="2622046"/>
                </a:lnTo>
                <a:lnTo>
                  <a:pt x="1360791" y="2620507"/>
                </a:lnTo>
                <a:cubicBezTo>
                  <a:pt x="1370940" y="2618475"/>
                  <a:pt x="1381090" y="2618475"/>
                  <a:pt x="1391237" y="2616445"/>
                </a:cubicBezTo>
                <a:cubicBezTo>
                  <a:pt x="1401387" y="2614416"/>
                  <a:pt x="1409507" y="2612387"/>
                  <a:pt x="1419654" y="2612387"/>
                </a:cubicBezTo>
                <a:lnTo>
                  <a:pt x="1415660" y="2609460"/>
                </a:lnTo>
                <a:lnTo>
                  <a:pt x="1423207" y="2607820"/>
                </a:lnTo>
                <a:cubicBezTo>
                  <a:pt x="1427267" y="2606806"/>
                  <a:pt x="1430819" y="2606298"/>
                  <a:pt x="1431834" y="2608328"/>
                </a:cubicBezTo>
                <a:cubicBezTo>
                  <a:pt x="1431834" y="2612387"/>
                  <a:pt x="1429804" y="2614416"/>
                  <a:pt x="1429804" y="2616445"/>
                </a:cubicBezTo>
                <a:cubicBezTo>
                  <a:pt x="1435892" y="2616445"/>
                  <a:pt x="1446042" y="2620507"/>
                  <a:pt x="1448072" y="2614416"/>
                </a:cubicBezTo>
                <a:cubicBezTo>
                  <a:pt x="1441983" y="2616445"/>
                  <a:pt x="1431834" y="2610357"/>
                  <a:pt x="1437925" y="2608328"/>
                </a:cubicBezTo>
                <a:cubicBezTo>
                  <a:pt x="1454163" y="2606296"/>
                  <a:pt x="1476489" y="2604269"/>
                  <a:pt x="1496786" y="2600207"/>
                </a:cubicBezTo>
                <a:cubicBezTo>
                  <a:pt x="1500844" y="2598178"/>
                  <a:pt x="1506935" y="2598178"/>
                  <a:pt x="1513024" y="2596149"/>
                </a:cubicBezTo>
                <a:cubicBezTo>
                  <a:pt x="1517082" y="2594116"/>
                  <a:pt x="1523173" y="2594116"/>
                  <a:pt x="1527235" y="2592090"/>
                </a:cubicBezTo>
                <a:cubicBezTo>
                  <a:pt x="1537382" y="2590058"/>
                  <a:pt x="1545500" y="2585999"/>
                  <a:pt x="1553620" y="2581940"/>
                </a:cubicBezTo>
                <a:cubicBezTo>
                  <a:pt x="1549561" y="2581940"/>
                  <a:pt x="1549561" y="2579911"/>
                  <a:pt x="1549561" y="2577878"/>
                </a:cubicBezTo>
                <a:close/>
                <a:moveTo>
                  <a:pt x="748299" y="2574154"/>
                </a:moveTo>
                <a:lnTo>
                  <a:pt x="753889" y="2576157"/>
                </a:lnTo>
                <a:lnTo>
                  <a:pt x="753889" y="2577878"/>
                </a:lnTo>
                <a:close/>
                <a:moveTo>
                  <a:pt x="753889" y="2572313"/>
                </a:moveTo>
                <a:lnTo>
                  <a:pt x="756886" y="2573427"/>
                </a:lnTo>
                <a:lnTo>
                  <a:pt x="757828" y="2573939"/>
                </a:lnTo>
                <a:lnTo>
                  <a:pt x="755157" y="2576610"/>
                </a:lnTo>
                <a:lnTo>
                  <a:pt x="753889" y="2576157"/>
                </a:lnTo>
                <a:close/>
                <a:moveTo>
                  <a:pt x="744129" y="2571374"/>
                </a:moveTo>
                <a:lnTo>
                  <a:pt x="748299" y="2574154"/>
                </a:lnTo>
                <a:lnTo>
                  <a:pt x="741710" y="2571790"/>
                </a:lnTo>
                <a:close/>
                <a:moveTo>
                  <a:pt x="1941308" y="2563673"/>
                </a:moveTo>
                <a:cubicBezTo>
                  <a:pt x="1933190" y="2571790"/>
                  <a:pt x="1921011" y="2573820"/>
                  <a:pt x="1921011" y="2581940"/>
                </a:cubicBezTo>
                <a:cubicBezTo>
                  <a:pt x="1925070" y="2575852"/>
                  <a:pt x="1941308" y="2567731"/>
                  <a:pt x="1941308" y="2563673"/>
                </a:cubicBezTo>
                <a:close/>
                <a:moveTo>
                  <a:pt x="2006262" y="2557582"/>
                </a:moveTo>
                <a:cubicBezTo>
                  <a:pt x="2008289" y="2559614"/>
                  <a:pt x="2008289" y="2561641"/>
                  <a:pt x="2012351" y="2559614"/>
                </a:cubicBezTo>
                <a:cubicBezTo>
                  <a:pt x="2012351" y="2561641"/>
                  <a:pt x="2010321" y="2563673"/>
                  <a:pt x="2010321" y="2561641"/>
                </a:cubicBezTo>
                <a:cubicBezTo>
                  <a:pt x="2004230" y="2573820"/>
                  <a:pt x="2006262" y="2559614"/>
                  <a:pt x="1996113" y="2565702"/>
                </a:cubicBezTo>
                <a:cubicBezTo>
                  <a:pt x="1996113" y="2563673"/>
                  <a:pt x="2002201" y="2559614"/>
                  <a:pt x="2006262" y="2557582"/>
                </a:cubicBezTo>
                <a:close/>
                <a:moveTo>
                  <a:pt x="837381" y="2530141"/>
                </a:moveTo>
                <a:lnTo>
                  <a:pt x="946718" y="2563673"/>
                </a:lnTo>
                <a:cubicBezTo>
                  <a:pt x="955852" y="2562657"/>
                  <a:pt x="972596" y="2564179"/>
                  <a:pt x="986298" y="2567983"/>
                </a:cubicBezTo>
                <a:lnTo>
                  <a:pt x="999491" y="2573740"/>
                </a:lnTo>
                <a:lnTo>
                  <a:pt x="999491" y="2579911"/>
                </a:lnTo>
                <a:cubicBezTo>
                  <a:pt x="971074" y="2577878"/>
                  <a:pt x="944686" y="2569761"/>
                  <a:pt x="918301" y="2559614"/>
                </a:cubicBezTo>
                <a:cubicBezTo>
                  <a:pt x="893945" y="2547435"/>
                  <a:pt x="867555" y="2537285"/>
                  <a:pt x="839138" y="2531197"/>
                </a:cubicBezTo>
                <a:close/>
                <a:moveTo>
                  <a:pt x="2010321" y="2529165"/>
                </a:moveTo>
                <a:lnTo>
                  <a:pt x="2000171" y="2535255"/>
                </a:lnTo>
                <a:cubicBezTo>
                  <a:pt x="2002201" y="2539314"/>
                  <a:pt x="2008289" y="2535255"/>
                  <a:pt x="2012351" y="2533223"/>
                </a:cubicBezTo>
                <a:close/>
                <a:moveTo>
                  <a:pt x="588349" y="2523527"/>
                </a:moveTo>
                <a:lnTo>
                  <a:pt x="615862" y="2537285"/>
                </a:lnTo>
                <a:cubicBezTo>
                  <a:pt x="621953" y="2541344"/>
                  <a:pt x="617894" y="2547435"/>
                  <a:pt x="630073" y="2551493"/>
                </a:cubicBezTo>
                <a:cubicBezTo>
                  <a:pt x="632102" y="2553523"/>
                  <a:pt x="634132" y="2551493"/>
                  <a:pt x="636161" y="2553523"/>
                </a:cubicBezTo>
                <a:cubicBezTo>
                  <a:pt x="640220" y="2555552"/>
                  <a:pt x="634132" y="2545403"/>
                  <a:pt x="642252" y="2547435"/>
                </a:cubicBezTo>
                <a:cubicBezTo>
                  <a:pt x="648340" y="2549461"/>
                  <a:pt x="646311" y="2561641"/>
                  <a:pt x="652399" y="2555552"/>
                </a:cubicBezTo>
                <a:lnTo>
                  <a:pt x="701593" y="2587718"/>
                </a:lnTo>
                <a:lnTo>
                  <a:pt x="684875" y="2578895"/>
                </a:lnTo>
                <a:cubicBezTo>
                  <a:pt x="670160" y="2572806"/>
                  <a:pt x="655445" y="2568745"/>
                  <a:pt x="648340" y="2571790"/>
                </a:cubicBezTo>
                <a:cubicBezTo>
                  <a:pt x="642252" y="2567731"/>
                  <a:pt x="634132" y="2559614"/>
                  <a:pt x="630073" y="2563673"/>
                </a:cubicBezTo>
                <a:cubicBezTo>
                  <a:pt x="615862" y="2543373"/>
                  <a:pt x="581359" y="2535255"/>
                  <a:pt x="573239" y="2525106"/>
                </a:cubicBezTo>
                <a:cubicBezTo>
                  <a:pt x="577298" y="2525106"/>
                  <a:pt x="585418" y="2529165"/>
                  <a:pt x="589477" y="2529165"/>
                </a:cubicBezTo>
                <a:close/>
                <a:moveTo>
                  <a:pt x="581791" y="2515248"/>
                </a:moveTo>
                <a:lnTo>
                  <a:pt x="587447" y="2519017"/>
                </a:lnTo>
                <a:lnTo>
                  <a:pt x="588349" y="2523527"/>
                </a:lnTo>
                <a:lnTo>
                  <a:pt x="587447" y="2523076"/>
                </a:lnTo>
                <a:close/>
                <a:moveTo>
                  <a:pt x="2026559" y="2510897"/>
                </a:moveTo>
                <a:cubicBezTo>
                  <a:pt x="2018439" y="2514959"/>
                  <a:pt x="2010321" y="2521047"/>
                  <a:pt x="2012351" y="2525106"/>
                </a:cubicBezTo>
                <a:cubicBezTo>
                  <a:pt x="2016409" y="2525106"/>
                  <a:pt x="2022500" y="2521047"/>
                  <a:pt x="2030618" y="2514959"/>
                </a:cubicBezTo>
                <a:close/>
                <a:moveTo>
                  <a:pt x="2121958" y="2480451"/>
                </a:moveTo>
                <a:cubicBezTo>
                  <a:pt x="2130078" y="2480451"/>
                  <a:pt x="2140228" y="2482480"/>
                  <a:pt x="2128049" y="2492630"/>
                </a:cubicBezTo>
                <a:cubicBezTo>
                  <a:pt x="2121958" y="2488568"/>
                  <a:pt x="2121958" y="2488568"/>
                  <a:pt x="2121958" y="2480451"/>
                </a:cubicBezTo>
                <a:close/>
                <a:moveTo>
                  <a:pt x="2046856" y="2480451"/>
                </a:moveTo>
                <a:cubicBezTo>
                  <a:pt x="2034679" y="2490600"/>
                  <a:pt x="2016409" y="2504806"/>
                  <a:pt x="1998142" y="2516985"/>
                </a:cubicBezTo>
                <a:cubicBezTo>
                  <a:pt x="1981904" y="2529165"/>
                  <a:pt x="1967695" y="2541344"/>
                  <a:pt x="1965666" y="2547435"/>
                </a:cubicBezTo>
                <a:cubicBezTo>
                  <a:pt x="1973784" y="2539314"/>
                  <a:pt x="1992051" y="2529165"/>
                  <a:pt x="2008289" y="2516985"/>
                </a:cubicBezTo>
                <a:cubicBezTo>
                  <a:pt x="2024527" y="2504806"/>
                  <a:pt x="2040768" y="2490600"/>
                  <a:pt x="2046856" y="2480451"/>
                </a:cubicBezTo>
                <a:close/>
                <a:moveTo>
                  <a:pt x="2144287" y="2472330"/>
                </a:moveTo>
                <a:cubicBezTo>
                  <a:pt x="2144287" y="2474362"/>
                  <a:pt x="2144287" y="2476392"/>
                  <a:pt x="2144287" y="2478421"/>
                </a:cubicBezTo>
                <a:cubicBezTo>
                  <a:pt x="2140228" y="2480451"/>
                  <a:pt x="2134137" y="2480451"/>
                  <a:pt x="2138196" y="2478421"/>
                </a:cubicBezTo>
                <a:cubicBezTo>
                  <a:pt x="2136166" y="2478421"/>
                  <a:pt x="2130078" y="2482480"/>
                  <a:pt x="2130078" y="2478421"/>
                </a:cubicBezTo>
                <a:cubicBezTo>
                  <a:pt x="2134137" y="2476392"/>
                  <a:pt x="2136166" y="2476392"/>
                  <a:pt x="2136166" y="2474362"/>
                </a:cubicBezTo>
                <a:cubicBezTo>
                  <a:pt x="2138196" y="2472330"/>
                  <a:pt x="2140228" y="2476392"/>
                  <a:pt x="2144287" y="2472330"/>
                </a:cubicBezTo>
                <a:close/>
                <a:moveTo>
                  <a:pt x="875675" y="2472330"/>
                </a:moveTo>
                <a:cubicBezTo>
                  <a:pt x="875675" y="2478421"/>
                  <a:pt x="883795" y="2484509"/>
                  <a:pt x="895972" y="2488568"/>
                </a:cubicBezTo>
                <a:lnTo>
                  <a:pt x="896134" y="2489367"/>
                </a:lnTo>
                <a:lnTo>
                  <a:pt x="901097" y="2492526"/>
                </a:lnTo>
                <a:cubicBezTo>
                  <a:pt x="908530" y="2498100"/>
                  <a:pt x="914101" y="2501816"/>
                  <a:pt x="915961" y="2507393"/>
                </a:cubicBezTo>
                <a:lnTo>
                  <a:pt x="914062" y="2513807"/>
                </a:lnTo>
                <a:lnTo>
                  <a:pt x="918301" y="2516985"/>
                </a:lnTo>
                <a:cubicBezTo>
                  <a:pt x="924389" y="2519017"/>
                  <a:pt x="930480" y="2521047"/>
                  <a:pt x="932507" y="2525106"/>
                </a:cubicBezTo>
                <a:cubicBezTo>
                  <a:pt x="928448" y="2523076"/>
                  <a:pt x="922360" y="2521047"/>
                  <a:pt x="918301" y="2519017"/>
                </a:cubicBezTo>
                <a:cubicBezTo>
                  <a:pt x="918301" y="2525106"/>
                  <a:pt x="940627" y="2531197"/>
                  <a:pt x="946718" y="2529165"/>
                </a:cubicBezTo>
                <a:cubicBezTo>
                  <a:pt x="948745" y="2521047"/>
                  <a:pt x="930480" y="2531197"/>
                  <a:pt x="936568" y="2521047"/>
                </a:cubicBezTo>
                <a:cubicBezTo>
                  <a:pt x="946718" y="2523076"/>
                  <a:pt x="956865" y="2525106"/>
                  <a:pt x="967015" y="2527135"/>
                </a:cubicBezTo>
                <a:cubicBezTo>
                  <a:pt x="967015" y="2527135"/>
                  <a:pt x="964985" y="2527135"/>
                  <a:pt x="964985" y="2525106"/>
                </a:cubicBezTo>
                <a:cubicBezTo>
                  <a:pt x="981223" y="2533223"/>
                  <a:pt x="991373" y="2529165"/>
                  <a:pt x="1007611" y="2531197"/>
                </a:cubicBezTo>
                <a:cubicBezTo>
                  <a:pt x="1007611" y="2531197"/>
                  <a:pt x="1009638" y="2529165"/>
                  <a:pt x="1009638" y="2529165"/>
                </a:cubicBezTo>
                <a:cubicBezTo>
                  <a:pt x="993400" y="2523076"/>
                  <a:pt x="979194" y="2514959"/>
                  <a:pt x="967015" y="2502779"/>
                </a:cubicBezTo>
                <a:cubicBezTo>
                  <a:pt x="960924" y="2496689"/>
                  <a:pt x="952806" y="2494659"/>
                  <a:pt x="946718" y="2490600"/>
                </a:cubicBezTo>
                <a:cubicBezTo>
                  <a:pt x="940627" y="2488568"/>
                  <a:pt x="940627" y="2492630"/>
                  <a:pt x="936568" y="2494659"/>
                </a:cubicBezTo>
                <a:cubicBezTo>
                  <a:pt x="934539" y="2494659"/>
                  <a:pt x="930480" y="2496689"/>
                  <a:pt x="926418" y="2492630"/>
                </a:cubicBezTo>
                <a:lnTo>
                  <a:pt x="919227" y="2483997"/>
                </a:lnTo>
                <a:lnTo>
                  <a:pt x="897375" y="2479517"/>
                </a:lnTo>
                <a:lnTo>
                  <a:pt x="897054" y="2476607"/>
                </a:lnTo>
                <a:lnTo>
                  <a:pt x="891666" y="2475530"/>
                </a:lnTo>
                <a:lnTo>
                  <a:pt x="891802" y="2475800"/>
                </a:lnTo>
                <a:lnTo>
                  <a:pt x="891375" y="2475471"/>
                </a:lnTo>
                <a:close/>
                <a:moveTo>
                  <a:pt x="2199089" y="2439854"/>
                </a:moveTo>
                <a:cubicBezTo>
                  <a:pt x="2190971" y="2447975"/>
                  <a:pt x="2195030" y="2447975"/>
                  <a:pt x="2184883" y="2454063"/>
                </a:cubicBezTo>
                <a:cubicBezTo>
                  <a:pt x="2184883" y="2452033"/>
                  <a:pt x="2190971" y="2447975"/>
                  <a:pt x="2193000" y="2443913"/>
                </a:cubicBezTo>
                <a:cubicBezTo>
                  <a:pt x="2190971" y="2441884"/>
                  <a:pt x="2186910" y="2447975"/>
                  <a:pt x="2184883" y="2450004"/>
                </a:cubicBezTo>
                <a:cubicBezTo>
                  <a:pt x="2180821" y="2450004"/>
                  <a:pt x="2188942" y="2439854"/>
                  <a:pt x="2180821" y="2445942"/>
                </a:cubicBezTo>
                <a:cubicBezTo>
                  <a:pt x="2180821" y="2441884"/>
                  <a:pt x="2195030" y="2439854"/>
                  <a:pt x="2199089" y="2439854"/>
                </a:cubicBezTo>
                <a:close/>
                <a:moveTo>
                  <a:pt x="613050" y="2427481"/>
                </a:moveTo>
                <a:cubicBezTo>
                  <a:pt x="620483" y="2429341"/>
                  <a:pt x="627916" y="2429341"/>
                  <a:pt x="637209" y="2436774"/>
                </a:cubicBezTo>
                <a:cubicBezTo>
                  <a:pt x="639066" y="2434915"/>
                  <a:pt x="635350" y="2431198"/>
                  <a:pt x="637209" y="2429341"/>
                </a:cubicBezTo>
                <a:cubicBezTo>
                  <a:pt x="648356" y="2434915"/>
                  <a:pt x="646499" y="2438631"/>
                  <a:pt x="657649" y="2440488"/>
                </a:cubicBezTo>
                <a:cubicBezTo>
                  <a:pt x="657649" y="2438631"/>
                  <a:pt x="655792" y="2436774"/>
                  <a:pt x="650216" y="2433058"/>
                </a:cubicBezTo>
                <a:cubicBezTo>
                  <a:pt x="655792" y="2431198"/>
                  <a:pt x="659509" y="2436774"/>
                  <a:pt x="666939" y="2434915"/>
                </a:cubicBezTo>
                <a:cubicBezTo>
                  <a:pt x="674375" y="2438631"/>
                  <a:pt x="665083" y="2440488"/>
                  <a:pt x="661366" y="2440488"/>
                </a:cubicBezTo>
                <a:cubicBezTo>
                  <a:pt x="665083" y="2444205"/>
                  <a:pt x="666939" y="2447924"/>
                  <a:pt x="672516" y="2451641"/>
                </a:cubicBezTo>
                <a:cubicBezTo>
                  <a:pt x="670659" y="2453498"/>
                  <a:pt x="665083" y="2449781"/>
                  <a:pt x="665083" y="2453498"/>
                </a:cubicBezTo>
                <a:cubicBezTo>
                  <a:pt x="646499" y="2446065"/>
                  <a:pt x="639066" y="2438631"/>
                  <a:pt x="627916" y="2440488"/>
                </a:cubicBezTo>
                <a:cubicBezTo>
                  <a:pt x="620483" y="2434915"/>
                  <a:pt x="622343" y="2431198"/>
                  <a:pt x="613050" y="2427481"/>
                </a:cubicBezTo>
                <a:close/>
                <a:moveTo>
                  <a:pt x="431153" y="2397229"/>
                </a:moveTo>
                <a:cubicBezTo>
                  <a:pt x="445362" y="2411437"/>
                  <a:pt x="467690" y="2427675"/>
                  <a:pt x="490017" y="2445942"/>
                </a:cubicBezTo>
                <a:cubicBezTo>
                  <a:pt x="512346" y="2464213"/>
                  <a:pt x="534672" y="2484509"/>
                  <a:pt x="557001" y="2498718"/>
                </a:cubicBezTo>
                <a:cubicBezTo>
                  <a:pt x="562076" y="2502779"/>
                  <a:pt x="570700" y="2505822"/>
                  <a:pt x="577552" y="2509377"/>
                </a:cubicBezTo>
                <a:lnTo>
                  <a:pt x="581791" y="2515248"/>
                </a:lnTo>
                <a:lnTo>
                  <a:pt x="532642" y="2482480"/>
                </a:lnTo>
                <a:cubicBezTo>
                  <a:pt x="516404" y="2468271"/>
                  <a:pt x="500166" y="2454063"/>
                  <a:pt x="481899" y="2445942"/>
                </a:cubicBezTo>
                <a:cubicBezTo>
                  <a:pt x="465658" y="2423614"/>
                  <a:pt x="453482" y="2421587"/>
                  <a:pt x="431153" y="2397229"/>
                </a:cubicBezTo>
                <a:close/>
                <a:moveTo>
                  <a:pt x="804635" y="2395199"/>
                </a:moveTo>
                <a:cubicBezTo>
                  <a:pt x="804635" y="2395199"/>
                  <a:pt x="806662" y="2397229"/>
                  <a:pt x="810720" y="2397229"/>
                </a:cubicBezTo>
                <a:cubicBezTo>
                  <a:pt x="810720" y="2395199"/>
                  <a:pt x="810720" y="2395199"/>
                  <a:pt x="810720" y="2395199"/>
                </a:cubicBezTo>
                <a:cubicBezTo>
                  <a:pt x="808694" y="2395199"/>
                  <a:pt x="808694" y="2395199"/>
                  <a:pt x="806662" y="2395199"/>
                </a:cubicBezTo>
                <a:cubicBezTo>
                  <a:pt x="804635" y="2395199"/>
                  <a:pt x="804635" y="2395199"/>
                  <a:pt x="804635" y="2395199"/>
                </a:cubicBezTo>
                <a:close/>
                <a:moveTo>
                  <a:pt x="632102" y="2385049"/>
                </a:moveTo>
                <a:lnTo>
                  <a:pt x="632171" y="2385209"/>
                </a:lnTo>
                <a:lnTo>
                  <a:pt x="632018" y="2385081"/>
                </a:lnTo>
                <a:close/>
                <a:moveTo>
                  <a:pt x="621953" y="2376932"/>
                </a:moveTo>
                <a:lnTo>
                  <a:pt x="632018" y="2385081"/>
                </a:lnTo>
                <a:lnTo>
                  <a:pt x="630073" y="2385811"/>
                </a:lnTo>
                <a:cubicBezTo>
                  <a:pt x="630580" y="2387588"/>
                  <a:pt x="631086" y="2390124"/>
                  <a:pt x="628041" y="2391138"/>
                </a:cubicBezTo>
                <a:cubicBezTo>
                  <a:pt x="607744" y="2378958"/>
                  <a:pt x="632102" y="2385049"/>
                  <a:pt x="621953" y="2376932"/>
                </a:cubicBezTo>
                <a:close/>
                <a:moveTo>
                  <a:pt x="2248564" y="2364498"/>
                </a:moveTo>
                <a:lnTo>
                  <a:pt x="2248294" y="2366769"/>
                </a:lnTo>
                <a:lnTo>
                  <a:pt x="2243744" y="2370841"/>
                </a:lnTo>
                <a:lnTo>
                  <a:pt x="2247646" y="2365076"/>
                </a:lnTo>
                <a:close/>
                <a:moveTo>
                  <a:pt x="2253925" y="2361723"/>
                </a:moveTo>
                <a:lnTo>
                  <a:pt x="2247803" y="2370841"/>
                </a:lnTo>
                <a:lnTo>
                  <a:pt x="2248294" y="2366769"/>
                </a:lnTo>
                <a:close/>
                <a:moveTo>
                  <a:pt x="2274193" y="2360694"/>
                </a:moveTo>
                <a:cubicBezTo>
                  <a:pt x="2276220" y="2360694"/>
                  <a:pt x="2264041" y="2368811"/>
                  <a:pt x="2262014" y="2374900"/>
                </a:cubicBezTo>
                <a:cubicBezTo>
                  <a:pt x="2264041" y="2366782"/>
                  <a:pt x="2257952" y="2372870"/>
                  <a:pt x="2251864" y="2380991"/>
                </a:cubicBezTo>
                <a:cubicBezTo>
                  <a:pt x="2249835" y="2372870"/>
                  <a:pt x="2266073" y="2366782"/>
                  <a:pt x="2274193" y="2360694"/>
                </a:cubicBezTo>
                <a:close/>
                <a:moveTo>
                  <a:pt x="2243744" y="2352573"/>
                </a:moveTo>
                <a:cubicBezTo>
                  <a:pt x="2241714" y="2358662"/>
                  <a:pt x="2231565" y="2366782"/>
                  <a:pt x="2237656" y="2368811"/>
                </a:cubicBezTo>
                <a:lnTo>
                  <a:pt x="2247803" y="2356632"/>
                </a:lnTo>
                <a:close/>
                <a:moveTo>
                  <a:pt x="2269620" y="2338359"/>
                </a:moveTo>
                <a:lnTo>
                  <a:pt x="2265566" y="2351305"/>
                </a:lnTo>
                <a:lnTo>
                  <a:pt x="2253925" y="2361723"/>
                </a:lnTo>
                <a:close/>
                <a:moveTo>
                  <a:pt x="593536" y="2330244"/>
                </a:moveTo>
                <a:cubicBezTo>
                  <a:pt x="589477" y="2332277"/>
                  <a:pt x="587447" y="2334303"/>
                  <a:pt x="587447" y="2336335"/>
                </a:cubicBezTo>
                <a:cubicBezTo>
                  <a:pt x="589477" y="2336335"/>
                  <a:pt x="591506" y="2334303"/>
                  <a:pt x="593536" y="2332277"/>
                </a:cubicBezTo>
                <a:cubicBezTo>
                  <a:pt x="597597" y="2336335"/>
                  <a:pt x="599624" y="2338365"/>
                  <a:pt x="603685" y="2342424"/>
                </a:cubicBezTo>
                <a:cubicBezTo>
                  <a:pt x="603685" y="2342424"/>
                  <a:pt x="603685" y="2340394"/>
                  <a:pt x="603685" y="2340394"/>
                </a:cubicBezTo>
                <a:cubicBezTo>
                  <a:pt x="603685" y="2334303"/>
                  <a:pt x="599624" y="2328215"/>
                  <a:pt x="593536" y="2330244"/>
                </a:cubicBezTo>
                <a:close/>
                <a:moveTo>
                  <a:pt x="2276127" y="2326881"/>
                </a:moveTo>
                <a:lnTo>
                  <a:pt x="2270638" y="2336842"/>
                </a:lnTo>
                <a:lnTo>
                  <a:pt x="2269620" y="2338359"/>
                </a:lnTo>
                <a:lnTo>
                  <a:pt x="2272161" y="2330244"/>
                </a:lnTo>
                <a:close/>
                <a:moveTo>
                  <a:pt x="642252" y="2322127"/>
                </a:moveTo>
                <a:cubicBezTo>
                  <a:pt x="640220" y="2322127"/>
                  <a:pt x="640220" y="2324156"/>
                  <a:pt x="640220" y="2324156"/>
                </a:cubicBezTo>
                <a:cubicBezTo>
                  <a:pt x="638191" y="2324156"/>
                  <a:pt x="638191" y="2326186"/>
                  <a:pt x="638191" y="2326186"/>
                </a:cubicBezTo>
                <a:cubicBezTo>
                  <a:pt x="638191" y="2328215"/>
                  <a:pt x="640220" y="2328215"/>
                  <a:pt x="640220" y="2328215"/>
                </a:cubicBezTo>
                <a:cubicBezTo>
                  <a:pt x="640220" y="2328215"/>
                  <a:pt x="642252" y="2326186"/>
                  <a:pt x="642252" y="2326186"/>
                </a:cubicBezTo>
                <a:cubicBezTo>
                  <a:pt x="642252" y="2324156"/>
                  <a:pt x="640220" y="2324156"/>
                  <a:pt x="642252" y="2322127"/>
                </a:cubicBezTo>
                <a:close/>
                <a:moveTo>
                  <a:pt x="2259982" y="2301827"/>
                </a:moveTo>
                <a:cubicBezTo>
                  <a:pt x="2251864" y="2305889"/>
                  <a:pt x="2243744" y="2314006"/>
                  <a:pt x="2235626" y="2320097"/>
                </a:cubicBezTo>
                <a:cubicBezTo>
                  <a:pt x="2237656" y="2322127"/>
                  <a:pt x="2241714" y="2320097"/>
                  <a:pt x="2243744" y="2322127"/>
                </a:cubicBezTo>
                <a:cubicBezTo>
                  <a:pt x="2251864" y="2311977"/>
                  <a:pt x="2264041" y="2307918"/>
                  <a:pt x="2259982" y="2301827"/>
                </a:cubicBezTo>
                <a:close/>
                <a:moveTo>
                  <a:pt x="2304637" y="2291680"/>
                </a:moveTo>
                <a:cubicBezTo>
                  <a:pt x="2303624" y="2297768"/>
                  <a:pt x="2298549" y="2305889"/>
                  <a:pt x="2292206" y="2313248"/>
                </a:cubicBezTo>
                <a:lnTo>
                  <a:pt x="2276127" y="2326881"/>
                </a:lnTo>
                <a:lnTo>
                  <a:pt x="2284340" y="2311977"/>
                </a:lnTo>
                <a:close/>
                <a:moveTo>
                  <a:pt x="2274193" y="2281530"/>
                </a:moveTo>
                <a:cubicBezTo>
                  <a:pt x="2268102" y="2289648"/>
                  <a:pt x="2266073" y="2295739"/>
                  <a:pt x="2266073" y="2299801"/>
                </a:cubicBezTo>
                <a:cubicBezTo>
                  <a:pt x="2272161" y="2297768"/>
                  <a:pt x="2284340" y="2285589"/>
                  <a:pt x="2280281" y="2281530"/>
                </a:cubicBezTo>
                <a:cubicBezTo>
                  <a:pt x="2278252" y="2285589"/>
                  <a:pt x="2276220" y="2283560"/>
                  <a:pt x="2274193" y="2281530"/>
                </a:cubicBezTo>
                <a:close/>
                <a:moveTo>
                  <a:pt x="2341175" y="2234846"/>
                </a:moveTo>
                <a:cubicBezTo>
                  <a:pt x="2341175" y="2247025"/>
                  <a:pt x="2326966" y="2253113"/>
                  <a:pt x="2331025" y="2261231"/>
                </a:cubicBezTo>
                <a:cubicBezTo>
                  <a:pt x="2318848" y="2273410"/>
                  <a:pt x="2312757" y="2277472"/>
                  <a:pt x="2308699" y="2289648"/>
                </a:cubicBezTo>
                <a:lnTo>
                  <a:pt x="2302608" y="2283560"/>
                </a:lnTo>
                <a:lnTo>
                  <a:pt x="2317517" y="2264730"/>
                </a:lnTo>
                <a:lnTo>
                  <a:pt x="2318848" y="2271383"/>
                </a:lnTo>
                <a:cubicBezTo>
                  <a:pt x="2320875" y="2263263"/>
                  <a:pt x="2331025" y="2257172"/>
                  <a:pt x="2328995" y="2255143"/>
                </a:cubicBezTo>
                <a:lnTo>
                  <a:pt x="2323302" y="2257422"/>
                </a:lnTo>
                <a:lnTo>
                  <a:pt x="2332205" y="2246176"/>
                </a:lnTo>
                <a:lnTo>
                  <a:pt x="2333054" y="2247025"/>
                </a:lnTo>
                <a:lnTo>
                  <a:pt x="2337988" y="2238870"/>
                </a:lnTo>
                <a:close/>
                <a:moveTo>
                  <a:pt x="463632" y="2226728"/>
                </a:moveTo>
                <a:cubicBezTo>
                  <a:pt x="453482" y="2240934"/>
                  <a:pt x="447394" y="2253113"/>
                  <a:pt x="443332" y="2269351"/>
                </a:cubicBezTo>
                <a:cubicBezTo>
                  <a:pt x="441303" y="2269351"/>
                  <a:pt x="445362" y="2273410"/>
                  <a:pt x="447394" y="2273410"/>
                </a:cubicBezTo>
                <a:cubicBezTo>
                  <a:pt x="449420" y="2273410"/>
                  <a:pt x="453482" y="2271383"/>
                  <a:pt x="453482" y="2271383"/>
                </a:cubicBezTo>
                <a:cubicBezTo>
                  <a:pt x="453482" y="2255143"/>
                  <a:pt x="465658" y="2244993"/>
                  <a:pt x="471749" y="2232817"/>
                </a:cubicBezTo>
                <a:cubicBezTo>
                  <a:pt x="471749" y="2230787"/>
                  <a:pt x="471749" y="2228755"/>
                  <a:pt x="473779" y="2228755"/>
                </a:cubicBezTo>
                <a:cubicBezTo>
                  <a:pt x="473779" y="2228755"/>
                  <a:pt x="471749" y="2226728"/>
                  <a:pt x="471749" y="2226728"/>
                </a:cubicBezTo>
                <a:cubicBezTo>
                  <a:pt x="467690" y="2226728"/>
                  <a:pt x="463632" y="2224696"/>
                  <a:pt x="463632" y="2226728"/>
                </a:cubicBezTo>
                <a:close/>
                <a:moveTo>
                  <a:pt x="449168" y="2208965"/>
                </a:moveTo>
                <a:cubicBezTo>
                  <a:pt x="446884" y="2208965"/>
                  <a:pt x="444347" y="2209473"/>
                  <a:pt x="443332" y="2210488"/>
                </a:cubicBezTo>
                <a:cubicBezTo>
                  <a:pt x="439273" y="2214549"/>
                  <a:pt x="439273" y="2218608"/>
                  <a:pt x="439273" y="2224696"/>
                </a:cubicBezTo>
                <a:cubicBezTo>
                  <a:pt x="437241" y="2224696"/>
                  <a:pt x="435214" y="2226728"/>
                  <a:pt x="435214" y="2228755"/>
                </a:cubicBezTo>
                <a:cubicBezTo>
                  <a:pt x="435214" y="2228755"/>
                  <a:pt x="435214" y="2230787"/>
                  <a:pt x="435214" y="2230787"/>
                </a:cubicBezTo>
                <a:cubicBezTo>
                  <a:pt x="439273" y="2230787"/>
                  <a:pt x="439273" y="2226728"/>
                  <a:pt x="439273" y="2224696"/>
                </a:cubicBezTo>
                <a:cubicBezTo>
                  <a:pt x="445362" y="2224696"/>
                  <a:pt x="449420" y="2218608"/>
                  <a:pt x="451452" y="2216576"/>
                </a:cubicBezTo>
                <a:cubicBezTo>
                  <a:pt x="453482" y="2214549"/>
                  <a:pt x="453482" y="2212517"/>
                  <a:pt x="453482" y="2210488"/>
                </a:cubicBezTo>
                <a:cubicBezTo>
                  <a:pt x="453482" y="2209473"/>
                  <a:pt x="451452" y="2208965"/>
                  <a:pt x="449168" y="2208965"/>
                </a:cubicBezTo>
                <a:close/>
                <a:moveTo>
                  <a:pt x="423035" y="2198311"/>
                </a:moveTo>
                <a:cubicBezTo>
                  <a:pt x="421003" y="2198311"/>
                  <a:pt x="418977" y="2200338"/>
                  <a:pt x="416944" y="2202370"/>
                </a:cubicBezTo>
                <a:cubicBezTo>
                  <a:pt x="418977" y="2204399"/>
                  <a:pt x="421003" y="2204399"/>
                  <a:pt x="423035" y="2206429"/>
                </a:cubicBezTo>
                <a:cubicBezTo>
                  <a:pt x="425065" y="2206429"/>
                  <a:pt x="427094" y="2204399"/>
                  <a:pt x="429124" y="2202370"/>
                </a:cubicBezTo>
                <a:cubicBezTo>
                  <a:pt x="427094" y="2200338"/>
                  <a:pt x="425065" y="2198311"/>
                  <a:pt x="423035" y="2198311"/>
                </a:cubicBezTo>
                <a:close/>
                <a:moveTo>
                  <a:pt x="386498" y="2171921"/>
                </a:moveTo>
                <a:cubicBezTo>
                  <a:pt x="386498" y="2171921"/>
                  <a:pt x="386498" y="2173953"/>
                  <a:pt x="386498" y="2173953"/>
                </a:cubicBezTo>
                <a:lnTo>
                  <a:pt x="388238" y="2174531"/>
                </a:lnTo>
                <a:lnTo>
                  <a:pt x="390559" y="2178012"/>
                </a:lnTo>
                <a:lnTo>
                  <a:pt x="392586" y="2179534"/>
                </a:lnTo>
                <a:lnTo>
                  <a:pt x="392586" y="2186132"/>
                </a:lnTo>
                <a:cubicBezTo>
                  <a:pt x="392586" y="2186132"/>
                  <a:pt x="394618" y="2188161"/>
                  <a:pt x="394618" y="2188161"/>
                </a:cubicBezTo>
                <a:cubicBezTo>
                  <a:pt x="396648" y="2188161"/>
                  <a:pt x="398677" y="2186132"/>
                  <a:pt x="398677" y="2184100"/>
                </a:cubicBezTo>
                <a:lnTo>
                  <a:pt x="392586" y="2179534"/>
                </a:lnTo>
                <a:lnTo>
                  <a:pt x="392586" y="2175982"/>
                </a:lnTo>
                <a:lnTo>
                  <a:pt x="388238" y="2174531"/>
                </a:lnTo>
                <a:close/>
                <a:moveTo>
                  <a:pt x="2481228" y="2088701"/>
                </a:moveTo>
                <a:cubicBezTo>
                  <a:pt x="2477169" y="2090731"/>
                  <a:pt x="2473111" y="2100881"/>
                  <a:pt x="2467020" y="2106969"/>
                </a:cubicBezTo>
                <a:cubicBezTo>
                  <a:pt x="2464990" y="2104939"/>
                  <a:pt x="2460931" y="2106969"/>
                  <a:pt x="2458902" y="2111028"/>
                </a:cubicBezTo>
                <a:cubicBezTo>
                  <a:pt x="2454840" y="2109001"/>
                  <a:pt x="2458902" y="2102910"/>
                  <a:pt x="2464990" y="2094790"/>
                </a:cubicBezTo>
                <a:cubicBezTo>
                  <a:pt x="2464990" y="2100881"/>
                  <a:pt x="2469052" y="2094790"/>
                  <a:pt x="2469052" y="2100881"/>
                </a:cubicBezTo>
                <a:cubicBezTo>
                  <a:pt x="2473111" y="2094790"/>
                  <a:pt x="2477169" y="2082611"/>
                  <a:pt x="2481228" y="2088701"/>
                </a:cubicBezTo>
                <a:close/>
                <a:moveTo>
                  <a:pt x="364172" y="2072463"/>
                </a:moveTo>
                <a:cubicBezTo>
                  <a:pt x="364172" y="2072463"/>
                  <a:pt x="362142" y="2074493"/>
                  <a:pt x="362142" y="2074493"/>
                </a:cubicBezTo>
                <a:cubicBezTo>
                  <a:pt x="360110" y="2074493"/>
                  <a:pt x="360110" y="2074493"/>
                  <a:pt x="360110" y="2076522"/>
                </a:cubicBezTo>
                <a:cubicBezTo>
                  <a:pt x="360110" y="2078552"/>
                  <a:pt x="360110" y="2082611"/>
                  <a:pt x="362142" y="2082611"/>
                </a:cubicBezTo>
                <a:cubicBezTo>
                  <a:pt x="366201" y="2082611"/>
                  <a:pt x="366201" y="2080584"/>
                  <a:pt x="366201" y="2078552"/>
                </a:cubicBezTo>
                <a:cubicBezTo>
                  <a:pt x="366201" y="2076522"/>
                  <a:pt x="366201" y="2074493"/>
                  <a:pt x="364172" y="2072463"/>
                </a:cubicBezTo>
                <a:close/>
                <a:moveTo>
                  <a:pt x="2464937" y="2030660"/>
                </a:moveTo>
                <a:lnTo>
                  <a:pt x="2459639" y="2044784"/>
                </a:lnTo>
                <a:lnTo>
                  <a:pt x="2456873" y="2042017"/>
                </a:lnTo>
                <a:cubicBezTo>
                  <a:pt x="2458902" y="2039985"/>
                  <a:pt x="2461438" y="2034913"/>
                  <a:pt x="2463977" y="2031106"/>
                </a:cubicBezTo>
                <a:close/>
                <a:moveTo>
                  <a:pt x="2485290" y="1997362"/>
                </a:moveTo>
                <a:lnTo>
                  <a:pt x="2483114" y="2003018"/>
                </a:lnTo>
                <a:lnTo>
                  <a:pt x="2482602" y="2001484"/>
                </a:lnTo>
                <a:close/>
                <a:moveTo>
                  <a:pt x="2544151" y="1883693"/>
                </a:moveTo>
                <a:cubicBezTo>
                  <a:pt x="2552271" y="1883693"/>
                  <a:pt x="2542124" y="1912110"/>
                  <a:pt x="2536033" y="1906022"/>
                </a:cubicBezTo>
                <a:cubicBezTo>
                  <a:pt x="2542124" y="1895872"/>
                  <a:pt x="2538063" y="1889784"/>
                  <a:pt x="2544151" y="1883693"/>
                </a:cubicBezTo>
                <a:close/>
                <a:moveTo>
                  <a:pt x="2503557" y="1879634"/>
                </a:moveTo>
                <a:cubicBezTo>
                  <a:pt x="2499496" y="1891811"/>
                  <a:pt x="2495437" y="1895872"/>
                  <a:pt x="2495437" y="1903990"/>
                </a:cubicBezTo>
                <a:cubicBezTo>
                  <a:pt x="2499496" y="1899931"/>
                  <a:pt x="2507616" y="1879634"/>
                  <a:pt x="2503557" y="1879634"/>
                </a:cubicBezTo>
                <a:close/>
                <a:moveTo>
                  <a:pt x="2564450" y="1859335"/>
                </a:moveTo>
                <a:cubicBezTo>
                  <a:pt x="2558362" y="1871514"/>
                  <a:pt x="2552271" y="1883693"/>
                  <a:pt x="2544151" y="1877605"/>
                </a:cubicBezTo>
                <a:cubicBezTo>
                  <a:pt x="2552271" y="1873546"/>
                  <a:pt x="2556330" y="1859335"/>
                  <a:pt x="2564450" y="1859335"/>
                </a:cubicBezTo>
                <a:close/>
                <a:moveTo>
                  <a:pt x="2515734" y="1851217"/>
                </a:moveTo>
                <a:cubicBezTo>
                  <a:pt x="2511675" y="1869485"/>
                  <a:pt x="2509645" y="1875573"/>
                  <a:pt x="2511675" y="1887752"/>
                </a:cubicBezTo>
                <a:cubicBezTo>
                  <a:pt x="2513707" y="1877605"/>
                  <a:pt x="2525883" y="1863396"/>
                  <a:pt x="2521825" y="1857308"/>
                </a:cubicBezTo>
                <a:cubicBezTo>
                  <a:pt x="2513707" y="1873546"/>
                  <a:pt x="2517766" y="1857308"/>
                  <a:pt x="2515734" y="1851217"/>
                </a:cubicBezTo>
                <a:close/>
                <a:moveTo>
                  <a:pt x="2511675" y="1834979"/>
                </a:moveTo>
                <a:cubicBezTo>
                  <a:pt x="2511675" y="1841067"/>
                  <a:pt x="2501528" y="1857308"/>
                  <a:pt x="2507616" y="1857308"/>
                </a:cubicBezTo>
                <a:cubicBezTo>
                  <a:pt x="2507616" y="1847156"/>
                  <a:pt x="2515734" y="1839038"/>
                  <a:pt x="2511675" y="1834979"/>
                </a:cubicBezTo>
                <a:close/>
                <a:moveTo>
                  <a:pt x="2521825" y="1757845"/>
                </a:moveTo>
                <a:cubicBezTo>
                  <a:pt x="2517766" y="1761907"/>
                  <a:pt x="2517766" y="1763936"/>
                  <a:pt x="2517766" y="1767995"/>
                </a:cubicBezTo>
                <a:cubicBezTo>
                  <a:pt x="2517766" y="1770025"/>
                  <a:pt x="2517766" y="1772057"/>
                  <a:pt x="2519795" y="1774083"/>
                </a:cubicBezTo>
                <a:cubicBezTo>
                  <a:pt x="2519795" y="1767995"/>
                  <a:pt x="2525883" y="1757845"/>
                  <a:pt x="2521825" y="1757845"/>
                </a:cubicBezTo>
                <a:close/>
                <a:moveTo>
                  <a:pt x="2548212" y="1680714"/>
                </a:moveTo>
                <a:cubicBezTo>
                  <a:pt x="2554301" y="1686805"/>
                  <a:pt x="2542124" y="1707102"/>
                  <a:pt x="2540092" y="1721311"/>
                </a:cubicBezTo>
                <a:cubicBezTo>
                  <a:pt x="2534004" y="1721311"/>
                  <a:pt x="2544151" y="1705073"/>
                  <a:pt x="2538063" y="1707102"/>
                </a:cubicBezTo>
                <a:cubicBezTo>
                  <a:pt x="2544151" y="1701014"/>
                  <a:pt x="2544151" y="1694925"/>
                  <a:pt x="2548212" y="1680714"/>
                </a:cubicBezTo>
                <a:close/>
                <a:moveTo>
                  <a:pt x="2550242" y="1664476"/>
                </a:moveTo>
                <a:cubicBezTo>
                  <a:pt x="2548212" y="1664476"/>
                  <a:pt x="2546183" y="1666508"/>
                  <a:pt x="2544151" y="1666508"/>
                </a:cubicBezTo>
                <a:cubicBezTo>
                  <a:pt x="2544151" y="1680714"/>
                  <a:pt x="2540092" y="1692893"/>
                  <a:pt x="2538063" y="1705073"/>
                </a:cubicBezTo>
                <a:cubicBezTo>
                  <a:pt x="2538063" y="1707102"/>
                  <a:pt x="2538063" y="1707102"/>
                  <a:pt x="2538063" y="1707102"/>
                </a:cubicBezTo>
                <a:cubicBezTo>
                  <a:pt x="2536033" y="1715222"/>
                  <a:pt x="2534004" y="1721311"/>
                  <a:pt x="2531972" y="1729428"/>
                </a:cubicBezTo>
                <a:cubicBezTo>
                  <a:pt x="2531972" y="1731460"/>
                  <a:pt x="2534004" y="1733490"/>
                  <a:pt x="2536033" y="1729428"/>
                </a:cubicBezTo>
                <a:cubicBezTo>
                  <a:pt x="2540092" y="1729428"/>
                  <a:pt x="2529945" y="1743639"/>
                  <a:pt x="2538063" y="1739581"/>
                </a:cubicBezTo>
                <a:cubicBezTo>
                  <a:pt x="2536033" y="1743639"/>
                  <a:pt x="2536033" y="1737549"/>
                  <a:pt x="2534004" y="1737549"/>
                </a:cubicBezTo>
                <a:cubicBezTo>
                  <a:pt x="2531972" y="1761907"/>
                  <a:pt x="2519795" y="1788295"/>
                  <a:pt x="2517766" y="1812653"/>
                </a:cubicBezTo>
                <a:cubicBezTo>
                  <a:pt x="2515734" y="1808591"/>
                  <a:pt x="2513707" y="1808591"/>
                  <a:pt x="2511675" y="1814680"/>
                </a:cubicBezTo>
                <a:cubicBezTo>
                  <a:pt x="2515734" y="1816712"/>
                  <a:pt x="2511675" y="1834979"/>
                  <a:pt x="2517766" y="1826859"/>
                </a:cubicBezTo>
                <a:cubicBezTo>
                  <a:pt x="2519795" y="1830918"/>
                  <a:pt x="2515734" y="1843097"/>
                  <a:pt x="2513707" y="1845129"/>
                </a:cubicBezTo>
                <a:cubicBezTo>
                  <a:pt x="2513707" y="1849188"/>
                  <a:pt x="2515734" y="1849188"/>
                  <a:pt x="2521825" y="1851217"/>
                </a:cubicBezTo>
                <a:cubicBezTo>
                  <a:pt x="2525883" y="1834979"/>
                  <a:pt x="2531972" y="1812653"/>
                  <a:pt x="2523854" y="1814680"/>
                </a:cubicBezTo>
                <a:cubicBezTo>
                  <a:pt x="2525883" y="1808591"/>
                  <a:pt x="2529945" y="1814680"/>
                  <a:pt x="2531972" y="1806562"/>
                </a:cubicBezTo>
                <a:cubicBezTo>
                  <a:pt x="2531972" y="1790324"/>
                  <a:pt x="2529945" y="1780174"/>
                  <a:pt x="2536033" y="1747698"/>
                </a:cubicBezTo>
                <a:cubicBezTo>
                  <a:pt x="2540092" y="1749728"/>
                  <a:pt x="2531972" y="1763936"/>
                  <a:pt x="2536033" y="1765966"/>
                </a:cubicBezTo>
                <a:cubicBezTo>
                  <a:pt x="2538063" y="1759877"/>
                  <a:pt x="2544151" y="1729428"/>
                  <a:pt x="2540092" y="1723340"/>
                </a:cubicBezTo>
                <a:cubicBezTo>
                  <a:pt x="2542124" y="1721311"/>
                  <a:pt x="2544151" y="1723340"/>
                  <a:pt x="2548212" y="1715222"/>
                </a:cubicBezTo>
                <a:cubicBezTo>
                  <a:pt x="2546183" y="1707102"/>
                  <a:pt x="2550242" y="1696952"/>
                  <a:pt x="2552271" y="1688835"/>
                </a:cubicBezTo>
                <a:cubicBezTo>
                  <a:pt x="2554301" y="1680714"/>
                  <a:pt x="2554301" y="1670567"/>
                  <a:pt x="2550242" y="1664476"/>
                </a:cubicBezTo>
                <a:close/>
                <a:moveTo>
                  <a:pt x="2568509" y="1601554"/>
                </a:moveTo>
                <a:cubicBezTo>
                  <a:pt x="2566480" y="1601554"/>
                  <a:pt x="2564450" y="1603583"/>
                  <a:pt x="2564450" y="1603583"/>
                </a:cubicBezTo>
                <a:cubicBezTo>
                  <a:pt x="2564450" y="1605613"/>
                  <a:pt x="2564450" y="1609674"/>
                  <a:pt x="2564450" y="1611701"/>
                </a:cubicBezTo>
                <a:cubicBezTo>
                  <a:pt x="2564450" y="1609674"/>
                  <a:pt x="2566480" y="1605613"/>
                  <a:pt x="2568509" y="1601554"/>
                </a:cubicBezTo>
                <a:close/>
                <a:moveTo>
                  <a:pt x="2572568" y="1562987"/>
                </a:moveTo>
                <a:cubicBezTo>
                  <a:pt x="2570539" y="1569078"/>
                  <a:pt x="2570539" y="1573137"/>
                  <a:pt x="2568509" y="1577198"/>
                </a:cubicBezTo>
                <a:cubicBezTo>
                  <a:pt x="2568509" y="1581257"/>
                  <a:pt x="2570539" y="1587345"/>
                  <a:pt x="2570539" y="1591404"/>
                </a:cubicBezTo>
                <a:cubicBezTo>
                  <a:pt x="2570539" y="1581257"/>
                  <a:pt x="2572568" y="1575166"/>
                  <a:pt x="2572568" y="1562987"/>
                </a:cubicBezTo>
                <a:close/>
                <a:moveTo>
                  <a:pt x="2576627" y="1512243"/>
                </a:moveTo>
                <a:cubicBezTo>
                  <a:pt x="2574600" y="1514273"/>
                  <a:pt x="2574600" y="1514273"/>
                  <a:pt x="2574600" y="1516302"/>
                </a:cubicBezTo>
                <a:cubicBezTo>
                  <a:pt x="2574600" y="1516302"/>
                  <a:pt x="2574600" y="1518332"/>
                  <a:pt x="2574600" y="1518332"/>
                </a:cubicBezTo>
                <a:cubicBezTo>
                  <a:pt x="2574600" y="1518332"/>
                  <a:pt x="2574600" y="1520364"/>
                  <a:pt x="2574600" y="1520364"/>
                </a:cubicBezTo>
                <a:lnTo>
                  <a:pt x="2576502" y="1531792"/>
                </a:lnTo>
                <a:lnTo>
                  <a:pt x="2576319" y="1532076"/>
                </a:lnTo>
                <a:lnTo>
                  <a:pt x="2572568" y="1526452"/>
                </a:lnTo>
                <a:cubicBezTo>
                  <a:pt x="2570539" y="1532543"/>
                  <a:pt x="2568509" y="1538631"/>
                  <a:pt x="2568509" y="1546749"/>
                </a:cubicBezTo>
                <a:cubicBezTo>
                  <a:pt x="2570539" y="1546749"/>
                  <a:pt x="2570539" y="1550808"/>
                  <a:pt x="2570539" y="1554869"/>
                </a:cubicBezTo>
                <a:cubicBezTo>
                  <a:pt x="2572571" y="1544719"/>
                  <a:pt x="2571555" y="1541674"/>
                  <a:pt x="2571555" y="1539393"/>
                </a:cubicBezTo>
                <a:lnTo>
                  <a:pt x="2576319" y="1532076"/>
                </a:lnTo>
                <a:lnTo>
                  <a:pt x="2576627" y="1532543"/>
                </a:lnTo>
                <a:lnTo>
                  <a:pt x="2576502" y="1531792"/>
                </a:lnTo>
                <a:lnTo>
                  <a:pt x="2578659" y="1528481"/>
                </a:lnTo>
                <a:cubicBezTo>
                  <a:pt x="2580688" y="1518332"/>
                  <a:pt x="2576627" y="1518332"/>
                  <a:pt x="2576627" y="1512243"/>
                </a:cubicBezTo>
                <a:close/>
                <a:moveTo>
                  <a:pt x="2572568" y="1426992"/>
                </a:moveTo>
                <a:cubicBezTo>
                  <a:pt x="2568509" y="1429021"/>
                  <a:pt x="2566480" y="1433080"/>
                  <a:pt x="2564450" y="1437142"/>
                </a:cubicBezTo>
                <a:cubicBezTo>
                  <a:pt x="2564450" y="1439171"/>
                  <a:pt x="2564450" y="1439171"/>
                  <a:pt x="2564450" y="1439171"/>
                </a:cubicBezTo>
                <a:cubicBezTo>
                  <a:pt x="2566480" y="1445259"/>
                  <a:pt x="2566480" y="1449318"/>
                  <a:pt x="2566480" y="1455409"/>
                </a:cubicBezTo>
                <a:cubicBezTo>
                  <a:pt x="2568509" y="1475709"/>
                  <a:pt x="2568509" y="1496005"/>
                  <a:pt x="2568509" y="1512243"/>
                </a:cubicBezTo>
                <a:cubicBezTo>
                  <a:pt x="2570539" y="1506153"/>
                  <a:pt x="2572568" y="1498035"/>
                  <a:pt x="2574600" y="1487885"/>
                </a:cubicBezTo>
                <a:cubicBezTo>
                  <a:pt x="2574600" y="1481797"/>
                  <a:pt x="2570539" y="1483826"/>
                  <a:pt x="2568509" y="1483826"/>
                </a:cubicBezTo>
                <a:cubicBezTo>
                  <a:pt x="2568509" y="1477735"/>
                  <a:pt x="2572568" y="1477735"/>
                  <a:pt x="2574600" y="1477735"/>
                </a:cubicBezTo>
                <a:cubicBezTo>
                  <a:pt x="2574600" y="1465559"/>
                  <a:pt x="2572568" y="1455409"/>
                  <a:pt x="2572568" y="1443230"/>
                </a:cubicBezTo>
                <a:cubicBezTo>
                  <a:pt x="2572568" y="1437142"/>
                  <a:pt x="2572568" y="1433080"/>
                  <a:pt x="2572568" y="1426992"/>
                </a:cubicBezTo>
                <a:close/>
                <a:moveTo>
                  <a:pt x="2621282" y="1313326"/>
                </a:moveTo>
                <a:cubicBezTo>
                  <a:pt x="2619255" y="1321444"/>
                  <a:pt x="2617223" y="1335652"/>
                  <a:pt x="2625343" y="1339711"/>
                </a:cubicBezTo>
                <a:cubicBezTo>
                  <a:pt x="2623314" y="1327532"/>
                  <a:pt x="2623314" y="1309265"/>
                  <a:pt x="2621282" y="1313326"/>
                </a:cubicBezTo>
                <a:close/>
                <a:moveTo>
                  <a:pt x="2611135" y="1282877"/>
                </a:moveTo>
                <a:cubicBezTo>
                  <a:pt x="2613164" y="1293027"/>
                  <a:pt x="2613164" y="1301147"/>
                  <a:pt x="2611135" y="1309265"/>
                </a:cubicBezTo>
                <a:cubicBezTo>
                  <a:pt x="2611135" y="1313326"/>
                  <a:pt x="2611135" y="1315353"/>
                  <a:pt x="2611135" y="1317385"/>
                </a:cubicBezTo>
                <a:cubicBezTo>
                  <a:pt x="2617223" y="1309265"/>
                  <a:pt x="2621282" y="1286936"/>
                  <a:pt x="2611135" y="1282877"/>
                </a:cubicBezTo>
                <a:close/>
                <a:moveTo>
                  <a:pt x="2609105" y="1260551"/>
                </a:moveTo>
                <a:cubicBezTo>
                  <a:pt x="2607076" y="1266639"/>
                  <a:pt x="2609105" y="1284909"/>
                  <a:pt x="2615194" y="1278818"/>
                </a:cubicBezTo>
                <a:cubicBezTo>
                  <a:pt x="2613164" y="1270698"/>
                  <a:pt x="2611135" y="1264609"/>
                  <a:pt x="2609105" y="1260551"/>
                </a:cubicBezTo>
                <a:close/>
                <a:moveTo>
                  <a:pt x="2611135" y="1242281"/>
                </a:moveTo>
                <a:cubicBezTo>
                  <a:pt x="2609105" y="1246342"/>
                  <a:pt x="2607076" y="1248371"/>
                  <a:pt x="2607076" y="1250401"/>
                </a:cubicBezTo>
                <a:cubicBezTo>
                  <a:pt x="2607076" y="1252433"/>
                  <a:pt x="2607076" y="1252433"/>
                  <a:pt x="2609105" y="1254460"/>
                </a:cubicBezTo>
                <a:cubicBezTo>
                  <a:pt x="2611135" y="1252433"/>
                  <a:pt x="2611135" y="1248371"/>
                  <a:pt x="2611135" y="1242281"/>
                </a:cubicBezTo>
                <a:close/>
                <a:moveTo>
                  <a:pt x="2603017" y="1213866"/>
                </a:moveTo>
                <a:cubicBezTo>
                  <a:pt x="2603017" y="1215895"/>
                  <a:pt x="2603017" y="1215895"/>
                  <a:pt x="2603017" y="1217925"/>
                </a:cubicBezTo>
                <a:cubicBezTo>
                  <a:pt x="2605044" y="1219954"/>
                  <a:pt x="2605044" y="1219954"/>
                  <a:pt x="2607076" y="1219954"/>
                </a:cubicBezTo>
                <a:cubicBezTo>
                  <a:pt x="2605044" y="1217925"/>
                  <a:pt x="2605044" y="1215895"/>
                  <a:pt x="2603017" y="1213866"/>
                </a:cubicBezTo>
                <a:close/>
                <a:moveTo>
                  <a:pt x="2588806" y="1179361"/>
                </a:moveTo>
                <a:cubicBezTo>
                  <a:pt x="2584747" y="1179361"/>
                  <a:pt x="2580688" y="1183419"/>
                  <a:pt x="2582718" y="1187478"/>
                </a:cubicBezTo>
                <a:cubicBezTo>
                  <a:pt x="2582718" y="1187478"/>
                  <a:pt x="2582718" y="1189508"/>
                  <a:pt x="2584747" y="1191537"/>
                </a:cubicBezTo>
                <a:cubicBezTo>
                  <a:pt x="2586779" y="1193567"/>
                  <a:pt x="2588806" y="1195599"/>
                  <a:pt x="2590838" y="1197625"/>
                </a:cubicBezTo>
                <a:cubicBezTo>
                  <a:pt x="2590838" y="1199657"/>
                  <a:pt x="2590838" y="1199657"/>
                  <a:pt x="2590838" y="1201687"/>
                </a:cubicBezTo>
                <a:cubicBezTo>
                  <a:pt x="2592867" y="1203716"/>
                  <a:pt x="2592867" y="1205746"/>
                  <a:pt x="2594897" y="1207778"/>
                </a:cubicBezTo>
                <a:cubicBezTo>
                  <a:pt x="2594897" y="1207778"/>
                  <a:pt x="2596926" y="1205746"/>
                  <a:pt x="2596926" y="1201687"/>
                </a:cubicBezTo>
                <a:cubicBezTo>
                  <a:pt x="2594897" y="1203716"/>
                  <a:pt x="2588806" y="1193567"/>
                  <a:pt x="2592867" y="1183419"/>
                </a:cubicBezTo>
                <a:cubicBezTo>
                  <a:pt x="2590838" y="1183419"/>
                  <a:pt x="2588806" y="1181387"/>
                  <a:pt x="2588806" y="1179361"/>
                </a:cubicBezTo>
                <a:close/>
                <a:moveTo>
                  <a:pt x="2580688" y="1124553"/>
                </a:moveTo>
                <a:cubicBezTo>
                  <a:pt x="2576627" y="1124553"/>
                  <a:pt x="2578659" y="1128615"/>
                  <a:pt x="2576627" y="1134705"/>
                </a:cubicBezTo>
                <a:cubicBezTo>
                  <a:pt x="2578659" y="1134705"/>
                  <a:pt x="2578659" y="1136732"/>
                  <a:pt x="2580688" y="1138764"/>
                </a:cubicBezTo>
                <a:cubicBezTo>
                  <a:pt x="2582718" y="1138764"/>
                  <a:pt x="2582718" y="1138764"/>
                  <a:pt x="2582718" y="1138764"/>
                </a:cubicBezTo>
                <a:cubicBezTo>
                  <a:pt x="2582718" y="1134705"/>
                  <a:pt x="2582718" y="1130644"/>
                  <a:pt x="2580688" y="1124553"/>
                </a:cubicBezTo>
                <a:close/>
                <a:moveTo>
                  <a:pt x="2568509" y="1090050"/>
                </a:moveTo>
                <a:cubicBezTo>
                  <a:pt x="2568509" y="1090050"/>
                  <a:pt x="2568509" y="1092077"/>
                  <a:pt x="2568509" y="1094109"/>
                </a:cubicBezTo>
                <a:cubicBezTo>
                  <a:pt x="2570539" y="1104256"/>
                  <a:pt x="2572568" y="1114406"/>
                  <a:pt x="2574600" y="1122526"/>
                </a:cubicBezTo>
                <a:cubicBezTo>
                  <a:pt x="2576627" y="1118465"/>
                  <a:pt x="2578659" y="1116435"/>
                  <a:pt x="2576627" y="1108315"/>
                </a:cubicBezTo>
                <a:cubicBezTo>
                  <a:pt x="2568509" y="1108315"/>
                  <a:pt x="2576627" y="1110347"/>
                  <a:pt x="2568509" y="1090050"/>
                </a:cubicBezTo>
                <a:close/>
                <a:moveTo>
                  <a:pt x="2580688" y="1073810"/>
                </a:moveTo>
                <a:cubicBezTo>
                  <a:pt x="2578659" y="1075839"/>
                  <a:pt x="2578659" y="1077871"/>
                  <a:pt x="2576627" y="1077871"/>
                </a:cubicBezTo>
                <a:cubicBezTo>
                  <a:pt x="2578659" y="1081930"/>
                  <a:pt x="2580688" y="1083959"/>
                  <a:pt x="2580688" y="1088018"/>
                </a:cubicBezTo>
                <a:cubicBezTo>
                  <a:pt x="2578659" y="1088018"/>
                  <a:pt x="2572568" y="1075839"/>
                  <a:pt x="2574600" y="1085989"/>
                </a:cubicBezTo>
                <a:cubicBezTo>
                  <a:pt x="2580688" y="1088018"/>
                  <a:pt x="2576627" y="1096139"/>
                  <a:pt x="2578659" y="1102227"/>
                </a:cubicBezTo>
                <a:lnTo>
                  <a:pt x="2584747" y="1100197"/>
                </a:lnTo>
                <a:cubicBezTo>
                  <a:pt x="2584747" y="1090050"/>
                  <a:pt x="2582718" y="1081930"/>
                  <a:pt x="2580688" y="1073810"/>
                </a:cubicBezTo>
                <a:close/>
                <a:moveTo>
                  <a:pt x="2570539" y="1033216"/>
                </a:moveTo>
                <a:cubicBezTo>
                  <a:pt x="2568509" y="1033216"/>
                  <a:pt x="2568509" y="1035243"/>
                  <a:pt x="2566480" y="1035243"/>
                </a:cubicBezTo>
                <a:cubicBezTo>
                  <a:pt x="2566480" y="1039304"/>
                  <a:pt x="2568509" y="1045395"/>
                  <a:pt x="2570539" y="1045395"/>
                </a:cubicBezTo>
                <a:cubicBezTo>
                  <a:pt x="2570539" y="1039304"/>
                  <a:pt x="2574600" y="1041334"/>
                  <a:pt x="2570539" y="1033216"/>
                </a:cubicBezTo>
                <a:close/>
                <a:moveTo>
                  <a:pt x="2542124" y="1012917"/>
                </a:moveTo>
                <a:cubicBezTo>
                  <a:pt x="2542124" y="1012917"/>
                  <a:pt x="2540092" y="1014946"/>
                  <a:pt x="2540092" y="1014946"/>
                </a:cubicBezTo>
                <a:cubicBezTo>
                  <a:pt x="2540092" y="1021037"/>
                  <a:pt x="2546183" y="1025096"/>
                  <a:pt x="2546183" y="1029155"/>
                </a:cubicBezTo>
                <a:cubicBezTo>
                  <a:pt x="2548212" y="1033216"/>
                  <a:pt x="2544151" y="1039304"/>
                  <a:pt x="2542124" y="1043363"/>
                </a:cubicBezTo>
                <a:cubicBezTo>
                  <a:pt x="2542124" y="1045395"/>
                  <a:pt x="2544151" y="1049454"/>
                  <a:pt x="2546183" y="1049454"/>
                </a:cubicBezTo>
                <a:cubicBezTo>
                  <a:pt x="2552271" y="1049454"/>
                  <a:pt x="2556330" y="1049454"/>
                  <a:pt x="2562421" y="1049454"/>
                </a:cubicBezTo>
                <a:cubicBezTo>
                  <a:pt x="2560389" y="1047422"/>
                  <a:pt x="2560389" y="1045395"/>
                  <a:pt x="2560389" y="1043363"/>
                </a:cubicBezTo>
                <a:cubicBezTo>
                  <a:pt x="2550242" y="1035243"/>
                  <a:pt x="2558362" y="1031184"/>
                  <a:pt x="2562421" y="1045395"/>
                </a:cubicBezTo>
                <a:cubicBezTo>
                  <a:pt x="2562421" y="1045395"/>
                  <a:pt x="2562421" y="1041334"/>
                  <a:pt x="2564450" y="1041334"/>
                </a:cubicBezTo>
                <a:cubicBezTo>
                  <a:pt x="2564450" y="1039304"/>
                  <a:pt x="2562421" y="1035243"/>
                  <a:pt x="2562421" y="1033216"/>
                </a:cubicBezTo>
                <a:cubicBezTo>
                  <a:pt x="2560389" y="1033216"/>
                  <a:pt x="2556330" y="1033216"/>
                  <a:pt x="2556330" y="1029155"/>
                </a:cubicBezTo>
                <a:cubicBezTo>
                  <a:pt x="2554301" y="1021037"/>
                  <a:pt x="2550242" y="1016978"/>
                  <a:pt x="2544151" y="1012917"/>
                </a:cubicBezTo>
                <a:cubicBezTo>
                  <a:pt x="2544151" y="1012917"/>
                  <a:pt x="2542124" y="1012917"/>
                  <a:pt x="2542124" y="1012917"/>
                </a:cubicBezTo>
                <a:close/>
                <a:moveTo>
                  <a:pt x="2475140" y="891130"/>
                </a:moveTo>
                <a:cubicBezTo>
                  <a:pt x="2475140" y="893160"/>
                  <a:pt x="2475140" y="895189"/>
                  <a:pt x="2475140" y="897219"/>
                </a:cubicBezTo>
                <a:cubicBezTo>
                  <a:pt x="2477169" y="899251"/>
                  <a:pt x="2477169" y="903309"/>
                  <a:pt x="2479199" y="905339"/>
                </a:cubicBezTo>
                <a:cubicBezTo>
                  <a:pt x="2481228" y="903309"/>
                  <a:pt x="2483258" y="905339"/>
                  <a:pt x="2485290" y="905339"/>
                </a:cubicBezTo>
                <a:cubicBezTo>
                  <a:pt x="2481228" y="901277"/>
                  <a:pt x="2477169" y="895189"/>
                  <a:pt x="2475140" y="891130"/>
                </a:cubicBezTo>
                <a:close/>
                <a:moveTo>
                  <a:pt x="226519" y="859047"/>
                </a:moveTo>
                <a:cubicBezTo>
                  <a:pt x="230233" y="859047"/>
                  <a:pt x="232092" y="860904"/>
                  <a:pt x="232092" y="862761"/>
                </a:cubicBezTo>
                <a:cubicBezTo>
                  <a:pt x="230233" y="862761"/>
                  <a:pt x="228376" y="860904"/>
                  <a:pt x="226519" y="860904"/>
                </a:cubicBezTo>
                <a:cubicBezTo>
                  <a:pt x="226519" y="860904"/>
                  <a:pt x="226519" y="859047"/>
                  <a:pt x="226519" y="859047"/>
                </a:cubicBezTo>
                <a:close/>
                <a:moveTo>
                  <a:pt x="2406126" y="840384"/>
                </a:moveTo>
                <a:cubicBezTo>
                  <a:pt x="2400038" y="844443"/>
                  <a:pt x="2400038" y="850534"/>
                  <a:pt x="2404097" y="854595"/>
                </a:cubicBezTo>
                <a:cubicBezTo>
                  <a:pt x="2412217" y="862713"/>
                  <a:pt x="2416276" y="866772"/>
                  <a:pt x="2424397" y="864743"/>
                </a:cubicBezTo>
                <a:cubicBezTo>
                  <a:pt x="2418306" y="854595"/>
                  <a:pt x="2414247" y="846475"/>
                  <a:pt x="2408159" y="840384"/>
                </a:cubicBezTo>
                <a:cubicBezTo>
                  <a:pt x="2406126" y="840384"/>
                  <a:pt x="2406126" y="840384"/>
                  <a:pt x="2406126" y="840384"/>
                </a:cubicBezTo>
                <a:close/>
                <a:moveTo>
                  <a:pt x="2424930" y="773562"/>
                </a:moveTo>
                <a:cubicBezTo>
                  <a:pt x="2430503" y="773562"/>
                  <a:pt x="2434223" y="784712"/>
                  <a:pt x="2439796" y="782855"/>
                </a:cubicBezTo>
                <a:cubicBezTo>
                  <a:pt x="2439796" y="794005"/>
                  <a:pt x="2426787" y="771705"/>
                  <a:pt x="2428646" y="788428"/>
                </a:cubicBezTo>
                <a:cubicBezTo>
                  <a:pt x="2423073" y="780995"/>
                  <a:pt x="2432363" y="782855"/>
                  <a:pt x="2424930" y="773562"/>
                </a:cubicBezTo>
                <a:close/>
                <a:moveTo>
                  <a:pt x="372955" y="650049"/>
                </a:moveTo>
                <a:lnTo>
                  <a:pt x="345904" y="686122"/>
                </a:lnTo>
                <a:cubicBezTo>
                  <a:pt x="333725" y="700330"/>
                  <a:pt x="319516" y="714539"/>
                  <a:pt x="305308" y="728748"/>
                </a:cubicBezTo>
                <a:cubicBezTo>
                  <a:pt x="305308" y="708451"/>
                  <a:pt x="325605" y="704389"/>
                  <a:pt x="335754" y="692213"/>
                </a:cubicBezTo>
                <a:close/>
                <a:moveTo>
                  <a:pt x="477395" y="647194"/>
                </a:moveTo>
                <a:cubicBezTo>
                  <a:pt x="477395" y="650911"/>
                  <a:pt x="477395" y="652768"/>
                  <a:pt x="477395" y="654625"/>
                </a:cubicBezTo>
                <a:cubicBezTo>
                  <a:pt x="475535" y="654625"/>
                  <a:pt x="473678" y="654625"/>
                  <a:pt x="473678" y="652768"/>
                </a:cubicBezTo>
                <a:cubicBezTo>
                  <a:pt x="471818" y="649051"/>
                  <a:pt x="475535" y="649051"/>
                  <a:pt x="477395" y="647194"/>
                </a:cubicBezTo>
                <a:close/>
                <a:moveTo>
                  <a:pt x="481111" y="643478"/>
                </a:moveTo>
                <a:cubicBezTo>
                  <a:pt x="482968" y="641618"/>
                  <a:pt x="484825" y="643478"/>
                  <a:pt x="484825" y="647194"/>
                </a:cubicBezTo>
                <a:cubicBezTo>
                  <a:pt x="482968" y="649051"/>
                  <a:pt x="481111" y="649051"/>
                  <a:pt x="479252" y="649051"/>
                </a:cubicBezTo>
                <a:cubicBezTo>
                  <a:pt x="479252" y="647194"/>
                  <a:pt x="479252" y="643478"/>
                  <a:pt x="481111" y="643478"/>
                </a:cubicBezTo>
                <a:close/>
                <a:moveTo>
                  <a:pt x="378807" y="643419"/>
                </a:moveTo>
                <a:lnTo>
                  <a:pt x="372955" y="650049"/>
                </a:lnTo>
                <a:lnTo>
                  <a:pt x="376348" y="645526"/>
                </a:lnTo>
                <a:close/>
                <a:moveTo>
                  <a:pt x="2253894" y="588691"/>
                </a:moveTo>
                <a:cubicBezTo>
                  <a:pt x="2257952" y="598841"/>
                  <a:pt x="2259982" y="606961"/>
                  <a:pt x="2268102" y="608991"/>
                </a:cubicBezTo>
                <a:cubicBezTo>
                  <a:pt x="2268102" y="606961"/>
                  <a:pt x="2268102" y="606961"/>
                  <a:pt x="2268102" y="606961"/>
                </a:cubicBezTo>
                <a:cubicBezTo>
                  <a:pt x="2266073" y="604929"/>
                  <a:pt x="2266073" y="604929"/>
                  <a:pt x="2264041" y="602903"/>
                </a:cubicBezTo>
                <a:cubicBezTo>
                  <a:pt x="2259982" y="598841"/>
                  <a:pt x="2255923" y="594782"/>
                  <a:pt x="2253894" y="588691"/>
                </a:cubicBezTo>
                <a:close/>
                <a:moveTo>
                  <a:pt x="2302279" y="543129"/>
                </a:moveTo>
                <a:lnTo>
                  <a:pt x="2307855" y="550562"/>
                </a:lnTo>
                <a:cubicBezTo>
                  <a:pt x="2309712" y="554279"/>
                  <a:pt x="2304138" y="557993"/>
                  <a:pt x="2298562" y="550562"/>
                </a:cubicBezTo>
                <a:cubicBezTo>
                  <a:pt x="2304138" y="548705"/>
                  <a:pt x="2300419" y="544989"/>
                  <a:pt x="2302279" y="543129"/>
                </a:cubicBezTo>
                <a:close/>
                <a:moveTo>
                  <a:pt x="2107526" y="482769"/>
                </a:moveTo>
                <a:lnTo>
                  <a:pt x="2109012" y="483663"/>
                </a:lnTo>
                <a:cubicBezTo>
                  <a:pt x="2107155" y="485520"/>
                  <a:pt x="2107155" y="487380"/>
                  <a:pt x="2109012" y="491094"/>
                </a:cubicBezTo>
                <a:close/>
                <a:moveTo>
                  <a:pt x="2097862" y="465080"/>
                </a:moveTo>
                <a:cubicBezTo>
                  <a:pt x="2099719" y="465080"/>
                  <a:pt x="2103436" y="468796"/>
                  <a:pt x="2101579" y="465080"/>
                </a:cubicBezTo>
                <a:cubicBezTo>
                  <a:pt x="2100650" y="469725"/>
                  <a:pt x="2103902" y="473906"/>
                  <a:pt x="2106688" y="478087"/>
                </a:cubicBezTo>
                <a:lnTo>
                  <a:pt x="2107526" y="482769"/>
                </a:lnTo>
                <a:lnTo>
                  <a:pt x="2099719" y="478087"/>
                </a:lnTo>
                <a:cubicBezTo>
                  <a:pt x="2099719" y="474373"/>
                  <a:pt x="2101579" y="470656"/>
                  <a:pt x="2097862" y="465080"/>
                </a:cubicBezTo>
                <a:close/>
                <a:moveTo>
                  <a:pt x="2081139" y="450211"/>
                </a:moveTo>
                <a:cubicBezTo>
                  <a:pt x="2084855" y="452070"/>
                  <a:pt x="2092291" y="463218"/>
                  <a:pt x="2094148" y="461361"/>
                </a:cubicBezTo>
                <a:lnTo>
                  <a:pt x="2085900" y="455649"/>
                </a:lnTo>
                <a:close/>
                <a:moveTo>
                  <a:pt x="2233520" y="448351"/>
                </a:moveTo>
                <a:cubicBezTo>
                  <a:pt x="2231663" y="450211"/>
                  <a:pt x="2229803" y="450211"/>
                  <a:pt x="2231663" y="453927"/>
                </a:cubicBezTo>
                <a:cubicBezTo>
                  <a:pt x="2233520" y="446494"/>
                  <a:pt x="2242810" y="466934"/>
                  <a:pt x="2244670" y="459501"/>
                </a:cubicBezTo>
                <a:cubicBezTo>
                  <a:pt x="2240953" y="453927"/>
                  <a:pt x="2237236" y="450211"/>
                  <a:pt x="2233520" y="448351"/>
                </a:cubicBezTo>
                <a:close/>
                <a:moveTo>
                  <a:pt x="1062413" y="446608"/>
                </a:moveTo>
                <a:cubicBezTo>
                  <a:pt x="1054293" y="446608"/>
                  <a:pt x="1046175" y="446608"/>
                  <a:pt x="1036028" y="448638"/>
                </a:cubicBezTo>
                <a:cubicBezTo>
                  <a:pt x="1023849" y="450667"/>
                  <a:pt x="1011670" y="454726"/>
                  <a:pt x="997461" y="458785"/>
                </a:cubicBezTo>
                <a:cubicBezTo>
                  <a:pt x="1001520" y="462846"/>
                  <a:pt x="1005579" y="466905"/>
                  <a:pt x="1011670" y="460817"/>
                </a:cubicBezTo>
                <a:cubicBezTo>
                  <a:pt x="1021817" y="452696"/>
                  <a:pt x="1038055" y="462846"/>
                  <a:pt x="1046175" y="450667"/>
                </a:cubicBezTo>
                <a:cubicBezTo>
                  <a:pt x="1048205" y="448638"/>
                  <a:pt x="1052266" y="448638"/>
                  <a:pt x="1054293" y="448638"/>
                </a:cubicBezTo>
                <a:cubicBezTo>
                  <a:pt x="1058354" y="448638"/>
                  <a:pt x="1060384" y="448638"/>
                  <a:pt x="1062413" y="446608"/>
                </a:cubicBezTo>
                <a:close/>
                <a:moveTo>
                  <a:pt x="1115189" y="436458"/>
                </a:moveTo>
                <a:cubicBezTo>
                  <a:pt x="1107068" y="436458"/>
                  <a:pt x="1096921" y="438488"/>
                  <a:pt x="1086772" y="440520"/>
                </a:cubicBezTo>
                <a:cubicBezTo>
                  <a:pt x="1092860" y="448638"/>
                  <a:pt x="1096921" y="448638"/>
                  <a:pt x="1107068" y="442547"/>
                </a:cubicBezTo>
                <a:cubicBezTo>
                  <a:pt x="1109101" y="442547"/>
                  <a:pt x="1111127" y="440520"/>
                  <a:pt x="1113159" y="440520"/>
                </a:cubicBezTo>
                <a:cubicBezTo>
                  <a:pt x="1117218" y="448638"/>
                  <a:pt x="1121277" y="450667"/>
                  <a:pt x="1127365" y="446608"/>
                </a:cubicBezTo>
                <a:cubicBezTo>
                  <a:pt x="1131427" y="444579"/>
                  <a:pt x="1135486" y="440520"/>
                  <a:pt x="1137515" y="436458"/>
                </a:cubicBezTo>
                <a:cubicBezTo>
                  <a:pt x="1131427" y="436458"/>
                  <a:pt x="1127365" y="436458"/>
                  <a:pt x="1121277" y="436458"/>
                </a:cubicBezTo>
                <a:cubicBezTo>
                  <a:pt x="1121277" y="438488"/>
                  <a:pt x="1119248" y="440520"/>
                  <a:pt x="1115189" y="440520"/>
                </a:cubicBezTo>
                <a:cubicBezTo>
                  <a:pt x="1115189" y="438488"/>
                  <a:pt x="1115189" y="438488"/>
                  <a:pt x="1115189" y="436458"/>
                </a:cubicBezTo>
                <a:close/>
                <a:moveTo>
                  <a:pt x="1161873" y="428341"/>
                </a:moveTo>
                <a:cubicBezTo>
                  <a:pt x="1153756" y="428341"/>
                  <a:pt x="1147665" y="430368"/>
                  <a:pt x="1139544" y="432400"/>
                </a:cubicBezTo>
                <a:cubicBezTo>
                  <a:pt x="1143603" y="432400"/>
                  <a:pt x="1147665" y="432400"/>
                  <a:pt x="1149694" y="432400"/>
                </a:cubicBezTo>
                <a:cubicBezTo>
                  <a:pt x="1149694" y="432400"/>
                  <a:pt x="1151724" y="432400"/>
                  <a:pt x="1151724" y="432400"/>
                </a:cubicBezTo>
                <a:cubicBezTo>
                  <a:pt x="1155782" y="432400"/>
                  <a:pt x="1159844" y="430368"/>
                  <a:pt x="1161873" y="428341"/>
                </a:cubicBezTo>
                <a:close/>
                <a:moveTo>
                  <a:pt x="2045829" y="427911"/>
                </a:moveTo>
                <a:lnTo>
                  <a:pt x="2085900" y="455649"/>
                </a:lnTo>
                <a:lnTo>
                  <a:pt x="2094148" y="465077"/>
                </a:lnTo>
                <a:cubicBezTo>
                  <a:pt x="2082998" y="459501"/>
                  <a:pt x="2055122" y="439061"/>
                  <a:pt x="2045829" y="427911"/>
                </a:cubicBezTo>
                <a:close/>
                <a:moveTo>
                  <a:pt x="754287" y="418618"/>
                </a:moveTo>
                <a:cubicBezTo>
                  <a:pt x="746851" y="426054"/>
                  <a:pt x="744994" y="422337"/>
                  <a:pt x="737561" y="426054"/>
                </a:cubicBezTo>
                <a:cubicBezTo>
                  <a:pt x="733844" y="422337"/>
                  <a:pt x="754287" y="414902"/>
                  <a:pt x="754287" y="418618"/>
                </a:cubicBezTo>
                <a:close/>
                <a:moveTo>
                  <a:pt x="2185204" y="416761"/>
                </a:moveTo>
                <a:cubicBezTo>
                  <a:pt x="2194494" y="426054"/>
                  <a:pt x="2196354" y="435344"/>
                  <a:pt x="2192637" y="440918"/>
                </a:cubicBezTo>
                <a:cubicBezTo>
                  <a:pt x="2192637" y="431628"/>
                  <a:pt x="2179628" y="420478"/>
                  <a:pt x="2185204" y="416761"/>
                </a:cubicBezTo>
                <a:close/>
                <a:moveTo>
                  <a:pt x="2001227" y="383312"/>
                </a:moveTo>
                <a:cubicBezTo>
                  <a:pt x="2004944" y="381455"/>
                  <a:pt x="2008660" y="383312"/>
                  <a:pt x="2010520" y="383312"/>
                </a:cubicBezTo>
                <a:cubicBezTo>
                  <a:pt x="2006803" y="392604"/>
                  <a:pt x="2043970" y="416761"/>
                  <a:pt x="2055120" y="422337"/>
                </a:cubicBezTo>
                <a:cubicBezTo>
                  <a:pt x="2058833" y="426054"/>
                  <a:pt x="2064410" y="431628"/>
                  <a:pt x="2060693" y="433485"/>
                </a:cubicBezTo>
                <a:cubicBezTo>
                  <a:pt x="2053260" y="424194"/>
                  <a:pt x="2049543" y="426054"/>
                  <a:pt x="2042110" y="420478"/>
                </a:cubicBezTo>
                <a:cubicBezTo>
                  <a:pt x="2042110" y="422337"/>
                  <a:pt x="2043970" y="424194"/>
                  <a:pt x="2045827" y="426054"/>
                </a:cubicBezTo>
                <a:cubicBezTo>
                  <a:pt x="2029103" y="424194"/>
                  <a:pt x="2014237" y="398178"/>
                  <a:pt x="2001227" y="383312"/>
                </a:cubicBezTo>
                <a:close/>
                <a:moveTo>
                  <a:pt x="1947338" y="374019"/>
                </a:moveTo>
                <a:cubicBezTo>
                  <a:pt x="1952914" y="375878"/>
                  <a:pt x="1967780" y="388885"/>
                  <a:pt x="1967780" y="392602"/>
                </a:cubicBezTo>
                <a:cubicBezTo>
                  <a:pt x="1962204" y="387028"/>
                  <a:pt x="1954771" y="379595"/>
                  <a:pt x="1947338" y="374019"/>
                </a:cubicBezTo>
                <a:close/>
                <a:moveTo>
                  <a:pt x="1980787" y="364728"/>
                </a:moveTo>
                <a:cubicBezTo>
                  <a:pt x="1982647" y="366588"/>
                  <a:pt x="1982647" y="366588"/>
                  <a:pt x="1984504" y="368445"/>
                </a:cubicBezTo>
                <a:cubicBezTo>
                  <a:pt x="1988220" y="370305"/>
                  <a:pt x="1990080" y="368445"/>
                  <a:pt x="1991937" y="368445"/>
                </a:cubicBezTo>
                <a:cubicBezTo>
                  <a:pt x="1993797" y="370305"/>
                  <a:pt x="1991937" y="372162"/>
                  <a:pt x="1990080" y="370305"/>
                </a:cubicBezTo>
                <a:cubicBezTo>
                  <a:pt x="1988220" y="374021"/>
                  <a:pt x="1991937" y="374021"/>
                  <a:pt x="1997513" y="377738"/>
                </a:cubicBezTo>
                <a:cubicBezTo>
                  <a:pt x="2004946" y="385169"/>
                  <a:pt x="1988220" y="370305"/>
                  <a:pt x="1990080" y="377738"/>
                </a:cubicBezTo>
                <a:cubicBezTo>
                  <a:pt x="1982647" y="372162"/>
                  <a:pt x="1977071" y="368445"/>
                  <a:pt x="1980787" y="364728"/>
                </a:cubicBezTo>
                <a:close/>
                <a:moveTo>
                  <a:pt x="2110869" y="331279"/>
                </a:moveTo>
                <a:cubicBezTo>
                  <a:pt x="2116445" y="338712"/>
                  <a:pt x="2122019" y="340572"/>
                  <a:pt x="2129452" y="338712"/>
                </a:cubicBezTo>
                <a:cubicBezTo>
                  <a:pt x="2144318" y="353579"/>
                  <a:pt x="2148035" y="359155"/>
                  <a:pt x="2164761" y="370302"/>
                </a:cubicBezTo>
                <a:cubicBezTo>
                  <a:pt x="2164761" y="366585"/>
                  <a:pt x="2166618" y="362869"/>
                  <a:pt x="2162901" y="359155"/>
                </a:cubicBezTo>
                <a:cubicBezTo>
                  <a:pt x="2166618" y="359155"/>
                  <a:pt x="2168478" y="362869"/>
                  <a:pt x="2175911" y="368445"/>
                </a:cubicBezTo>
                <a:cubicBezTo>
                  <a:pt x="2174051" y="375878"/>
                  <a:pt x="2175911" y="383312"/>
                  <a:pt x="2179628" y="392602"/>
                </a:cubicBezTo>
                <a:cubicBezTo>
                  <a:pt x="2187061" y="400035"/>
                  <a:pt x="2200070" y="400035"/>
                  <a:pt x="2200070" y="411185"/>
                </a:cubicBezTo>
                <a:cubicBezTo>
                  <a:pt x="2203787" y="413045"/>
                  <a:pt x="2207504" y="409328"/>
                  <a:pt x="2211220" y="407468"/>
                </a:cubicBezTo>
                <a:cubicBezTo>
                  <a:pt x="2216794" y="418618"/>
                  <a:pt x="2222370" y="411185"/>
                  <a:pt x="2224227" y="420478"/>
                </a:cubicBezTo>
                <a:cubicBezTo>
                  <a:pt x="2226087" y="418618"/>
                  <a:pt x="2226087" y="416761"/>
                  <a:pt x="2220513" y="411185"/>
                </a:cubicBezTo>
                <a:cubicBezTo>
                  <a:pt x="2224227" y="407468"/>
                  <a:pt x="2233520" y="426051"/>
                  <a:pt x="2237236" y="424194"/>
                </a:cubicBezTo>
                <a:cubicBezTo>
                  <a:pt x="2242810" y="431628"/>
                  <a:pt x="2231663" y="424194"/>
                  <a:pt x="2227946" y="420478"/>
                </a:cubicBezTo>
                <a:cubicBezTo>
                  <a:pt x="2227946" y="424194"/>
                  <a:pt x="2226087" y="426051"/>
                  <a:pt x="2229803" y="431628"/>
                </a:cubicBezTo>
                <a:cubicBezTo>
                  <a:pt x="2233520" y="435344"/>
                  <a:pt x="2235377" y="431628"/>
                  <a:pt x="2237236" y="429768"/>
                </a:cubicBezTo>
                <a:cubicBezTo>
                  <a:pt x="2244670" y="439061"/>
                  <a:pt x="2248386" y="452070"/>
                  <a:pt x="2255820" y="446494"/>
                </a:cubicBezTo>
                <a:cubicBezTo>
                  <a:pt x="2261393" y="463218"/>
                  <a:pt x="2276262" y="474367"/>
                  <a:pt x="2283696" y="487377"/>
                </a:cubicBezTo>
                <a:cubicBezTo>
                  <a:pt x="2287412" y="489237"/>
                  <a:pt x="2289269" y="487377"/>
                  <a:pt x="2285553" y="481801"/>
                </a:cubicBezTo>
                <a:cubicBezTo>
                  <a:pt x="2294845" y="485520"/>
                  <a:pt x="2298559" y="498527"/>
                  <a:pt x="2300419" y="498527"/>
                </a:cubicBezTo>
                <a:cubicBezTo>
                  <a:pt x="2302279" y="502243"/>
                  <a:pt x="2300419" y="502243"/>
                  <a:pt x="2298559" y="504103"/>
                </a:cubicBezTo>
                <a:cubicBezTo>
                  <a:pt x="2305995" y="511536"/>
                  <a:pt x="2304136" y="517113"/>
                  <a:pt x="2309712" y="515253"/>
                </a:cubicBezTo>
                <a:cubicBezTo>
                  <a:pt x="2307852" y="522686"/>
                  <a:pt x="2319005" y="537553"/>
                  <a:pt x="2317145" y="544986"/>
                </a:cubicBezTo>
                <a:cubicBezTo>
                  <a:pt x="2313429" y="539412"/>
                  <a:pt x="2307852" y="520829"/>
                  <a:pt x="2302279" y="528262"/>
                </a:cubicBezTo>
                <a:cubicBezTo>
                  <a:pt x="2300419" y="524546"/>
                  <a:pt x="2302279" y="524546"/>
                  <a:pt x="2304136" y="522686"/>
                </a:cubicBezTo>
                <a:cubicBezTo>
                  <a:pt x="2300419" y="518970"/>
                  <a:pt x="2296702" y="515253"/>
                  <a:pt x="2291126" y="509677"/>
                </a:cubicBezTo>
                <a:cubicBezTo>
                  <a:pt x="2291126" y="504103"/>
                  <a:pt x="2289269" y="498527"/>
                  <a:pt x="2287412" y="492953"/>
                </a:cubicBezTo>
                <a:cubicBezTo>
                  <a:pt x="2281836" y="487377"/>
                  <a:pt x="2287412" y="498527"/>
                  <a:pt x="2281836" y="496670"/>
                </a:cubicBezTo>
                <a:cubicBezTo>
                  <a:pt x="2281836" y="485520"/>
                  <a:pt x="2272543" y="489237"/>
                  <a:pt x="2270686" y="487377"/>
                </a:cubicBezTo>
                <a:cubicBezTo>
                  <a:pt x="2268829" y="496670"/>
                  <a:pt x="2283696" y="520829"/>
                  <a:pt x="2298559" y="533836"/>
                </a:cubicBezTo>
                <a:cubicBezTo>
                  <a:pt x="2294845" y="535696"/>
                  <a:pt x="2294845" y="533836"/>
                  <a:pt x="2292986" y="539412"/>
                </a:cubicBezTo>
                <a:cubicBezTo>
                  <a:pt x="2294845" y="524546"/>
                  <a:pt x="2268829" y="518970"/>
                  <a:pt x="2266969" y="500386"/>
                </a:cubicBezTo>
                <a:cubicBezTo>
                  <a:pt x="2248386" y="485520"/>
                  <a:pt x="2227946" y="463218"/>
                  <a:pt x="2209363" y="440918"/>
                </a:cubicBezTo>
                <a:cubicBezTo>
                  <a:pt x="2200070" y="429768"/>
                  <a:pt x="2190777" y="418618"/>
                  <a:pt x="2181487" y="407468"/>
                </a:cubicBezTo>
                <a:cubicBezTo>
                  <a:pt x="2175911" y="401895"/>
                  <a:pt x="2172194" y="396321"/>
                  <a:pt x="2166618" y="392602"/>
                </a:cubicBezTo>
                <a:cubicBezTo>
                  <a:pt x="2161044" y="388885"/>
                  <a:pt x="2157328" y="385169"/>
                  <a:pt x="2151752" y="381452"/>
                </a:cubicBezTo>
                <a:cubicBezTo>
                  <a:pt x="2155468" y="381452"/>
                  <a:pt x="2159185" y="381452"/>
                  <a:pt x="2161044" y="381452"/>
                </a:cubicBezTo>
                <a:cubicBezTo>
                  <a:pt x="2155468" y="374019"/>
                  <a:pt x="2151752" y="375878"/>
                  <a:pt x="2146178" y="370302"/>
                </a:cubicBezTo>
                <a:cubicBezTo>
                  <a:pt x="2146178" y="359155"/>
                  <a:pt x="2114585" y="340572"/>
                  <a:pt x="2110869" y="331279"/>
                </a:cubicBezTo>
                <a:close/>
                <a:moveTo>
                  <a:pt x="1858136" y="282960"/>
                </a:moveTo>
                <a:cubicBezTo>
                  <a:pt x="1858136" y="281101"/>
                  <a:pt x="1861853" y="284820"/>
                  <a:pt x="1863710" y="282960"/>
                </a:cubicBezTo>
                <a:cubicBezTo>
                  <a:pt x="1865569" y="288536"/>
                  <a:pt x="1867429" y="290393"/>
                  <a:pt x="1873003" y="294113"/>
                </a:cubicBezTo>
                <a:cubicBezTo>
                  <a:pt x="1867429" y="295970"/>
                  <a:pt x="1858136" y="286677"/>
                  <a:pt x="1858136" y="282960"/>
                </a:cubicBezTo>
                <a:close/>
                <a:moveTo>
                  <a:pt x="2043970" y="238361"/>
                </a:moveTo>
                <a:cubicBezTo>
                  <a:pt x="2045827" y="242077"/>
                  <a:pt x="2045827" y="245794"/>
                  <a:pt x="2047686" y="249511"/>
                </a:cubicBezTo>
                <a:cubicBezTo>
                  <a:pt x="2055120" y="249511"/>
                  <a:pt x="2068126" y="258801"/>
                  <a:pt x="2075560" y="258801"/>
                </a:cubicBezTo>
                <a:cubicBezTo>
                  <a:pt x="2081136" y="262517"/>
                  <a:pt x="2077417" y="264377"/>
                  <a:pt x="2075560" y="268094"/>
                </a:cubicBezTo>
                <a:cubicBezTo>
                  <a:pt x="2079276" y="269951"/>
                  <a:pt x="2081136" y="271810"/>
                  <a:pt x="2079276" y="273667"/>
                </a:cubicBezTo>
                <a:cubicBezTo>
                  <a:pt x="2090426" y="275527"/>
                  <a:pt x="2094143" y="282960"/>
                  <a:pt x="2105293" y="286677"/>
                </a:cubicBezTo>
                <a:cubicBezTo>
                  <a:pt x="2109009" y="294110"/>
                  <a:pt x="2109009" y="299686"/>
                  <a:pt x="2120159" y="308977"/>
                </a:cubicBezTo>
                <a:cubicBezTo>
                  <a:pt x="2110869" y="303403"/>
                  <a:pt x="2103436" y="295967"/>
                  <a:pt x="2096000" y="288534"/>
                </a:cubicBezTo>
                <a:cubicBezTo>
                  <a:pt x="2088569" y="282960"/>
                  <a:pt x="2081136" y="277384"/>
                  <a:pt x="2075560" y="275527"/>
                </a:cubicBezTo>
                <a:cubicBezTo>
                  <a:pt x="2071843" y="269951"/>
                  <a:pt x="2069986" y="264377"/>
                  <a:pt x="2064410" y="258801"/>
                </a:cubicBezTo>
                <a:cubicBezTo>
                  <a:pt x="2056977" y="255084"/>
                  <a:pt x="2051403" y="258801"/>
                  <a:pt x="2040250" y="249511"/>
                </a:cubicBezTo>
                <a:cubicBezTo>
                  <a:pt x="2043970" y="247654"/>
                  <a:pt x="2042110" y="245794"/>
                  <a:pt x="2038393" y="240218"/>
                </a:cubicBezTo>
                <a:cubicBezTo>
                  <a:pt x="2040250" y="240218"/>
                  <a:pt x="2042110" y="240218"/>
                  <a:pt x="2043970" y="238361"/>
                </a:cubicBezTo>
                <a:close/>
                <a:moveTo>
                  <a:pt x="1741061" y="232787"/>
                </a:moveTo>
                <a:cubicBezTo>
                  <a:pt x="1741061" y="227214"/>
                  <a:pt x="1765221" y="236504"/>
                  <a:pt x="1761504" y="242077"/>
                </a:cubicBezTo>
                <a:cubicBezTo>
                  <a:pt x="1754071" y="236504"/>
                  <a:pt x="1752211" y="238363"/>
                  <a:pt x="1741061" y="232787"/>
                </a:cubicBezTo>
                <a:close/>
                <a:moveTo>
                  <a:pt x="1683452" y="229071"/>
                </a:moveTo>
                <a:cubicBezTo>
                  <a:pt x="1687169" y="229071"/>
                  <a:pt x="1694602" y="229071"/>
                  <a:pt x="1702035" y="232787"/>
                </a:cubicBezTo>
                <a:cubicBezTo>
                  <a:pt x="1702035" y="240220"/>
                  <a:pt x="1689028" y="230928"/>
                  <a:pt x="1683452" y="229071"/>
                </a:cubicBezTo>
                <a:close/>
                <a:moveTo>
                  <a:pt x="797024" y="225351"/>
                </a:moveTo>
                <a:cubicBezTo>
                  <a:pt x="806317" y="227211"/>
                  <a:pt x="767294" y="243934"/>
                  <a:pt x="761717" y="243934"/>
                </a:cubicBezTo>
                <a:cubicBezTo>
                  <a:pt x="763577" y="242077"/>
                  <a:pt x="793307" y="232785"/>
                  <a:pt x="797024" y="225351"/>
                </a:cubicBezTo>
                <a:close/>
                <a:moveTo>
                  <a:pt x="1606393" y="198974"/>
                </a:moveTo>
                <a:cubicBezTo>
                  <a:pt x="1610454" y="201004"/>
                  <a:pt x="1610454" y="205065"/>
                  <a:pt x="1618572" y="207092"/>
                </a:cubicBezTo>
                <a:cubicBezTo>
                  <a:pt x="1630751" y="211153"/>
                  <a:pt x="1630751" y="203033"/>
                  <a:pt x="1638871" y="203033"/>
                </a:cubicBezTo>
                <a:cubicBezTo>
                  <a:pt x="1654093" y="215212"/>
                  <a:pt x="1673377" y="217242"/>
                  <a:pt x="1693167" y="218003"/>
                </a:cubicBezTo>
                <a:lnTo>
                  <a:pt x="1726229" y="222245"/>
                </a:lnTo>
                <a:lnTo>
                  <a:pt x="1728052" y="221637"/>
                </a:lnTo>
                <a:lnTo>
                  <a:pt x="1729017" y="222603"/>
                </a:lnTo>
                <a:lnTo>
                  <a:pt x="1750508" y="225362"/>
                </a:lnTo>
                <a:cubicBezTo>
                  <a:pt x="1768775" y="219271"/>
                  <a:pt x="1785013" y="217242"/>
                  <a:pt x="1805313" y="219271"/>
                </a:cubicBezTo>
                <a:cubicBezTo>
                  <a:pt x="1825610" y="221303"/>
                  <a:pt x="1845906" y="225362"/>
                  <a:pt x="1868235" y="233480"/>
                </a:cubicBezTo>
                <a:cubicBezTo>
                  <a:pt x="1906802" y="247688"/>
                  <a:pt x="1937249" y="274076"/>
                  <a:pt x="1971754" y="296402"/>
                </a:cubicBezTo>
                <a:cubicBezTo>
                  <a:pt x="1996113" y="310613"/>
                  <a:pt x="2022500" y="326851"/>
                  <a:pt x="2048885" y="343089"/>
                </a:cubicBezTo>
                <a:cubicBezTo>
                  <a:pt x="2075273" y="361357"/>
                  <a:pt x="2099631" y="375565"/>
                  <a:pt x="2117899" y="393833"/>
                </a:cubicBezTo>
                <a:cubicBezTo>
                  <a:pt x="2123987" y="397892"/>
                  <a:pt x="2123987" y="387744"/>
                  <a:pt x="2130078" y="393833"/>
                </a:cubicBezTo>
                <a:cubicBezTo>
                  <a:pt x="2162554" y="410071"/>
                  <a:pt x="2184883" y="436458"/>
                  <a:pt x="2207209" y="462846"/>
                </a:cubicBezTo>
                <a:cubicBezTo>
                  <a:pt x="2227506" y="489234"/>
                  <a:pt x="2245776" y="519678"/>
                  <a:pt x="2264041" y="548095"/>
                </a:cubicBezTo>
                <a:cubicBezTo>
                  <a:pt x="2268102" y="558245"/>
                  <a:pt x="2276220" y="566365"/>
                  <a:pt x="2284340" y="574485"/>
                </a:cubicBezTo>
                <a:cubicBezTo>
                  <a:pt x="2290431" y="582603"/>
                  <a:pt x="2298549" y="592750"/>
                  <a:pt x="2306669" y="600870"/>
                </a:cubicBezTo>
                <a:cubicBezTo>
                  <a:pt x="2308699" y="602903"/>
                  <a:pt x="2310728" y="604929"/>
                  <a:pt x="2312757" y="606961"/>
                </a:cubicBezTo>
                <a:cubicBezTo>
                  <a:pt x="2312757" y="606961"/>
                  <a:pt x="2314787" y="608991"/>
                  <a:pt x="2318848" y="613050"/>
                </a:cubicBezTo>
                <a:cubicBezTo>
                  <a:pt x="2316816" y="613050"/>
                  <a:pt x="2316816" y="615079"/>
                  <a:pt x="2316816" y="615079"/>
                </a:cubicBezTo>
                <a:cubicBezTo>
                  <a:pt x="2322907" y="623199"/>
                  <a:pt x="2326966" y="633346"/>
                  <a:pt x="2328995" y="641467"/>
                </a:cubicBezTo>
                <a:cubicBezTo>
                  <a:pt x="2341175" y="653646"/>
                  <a:pt x="2353354" y="667854"/>
                  <a:pt x="2355383" y="680034"/>
                </a:cubicBezTo>
                <a:cubicBezTo>
                  <a:pt x="2359442" y="682060"/>
                  <a:pt x="2361471" y="684092"/>
                  <a:pt x="2363503" y="682060"/>
                </a:cubicBezTo>
                <a:cubicBezTo>
                  <a:pt x="2369592" y="696272"/>
                  <a:pt x="2377709" y="706419"/>
                  <a:pt x="2383800" y="718598"/>
                </a:cubicBezTo>
                <a:cubicBezTo>
                  <a:pt x="2402068" y="742956"/>
                  <a:pt x="2420335" y="769344"/>
                  <a:pt x="2434544" y="797761"/>
                </a:cubicBezTo>
                <a:cubicBezTo>
                  <a:pt x="2442661" y="809940"/>
                  <a:pt x="2448752" y="822117"/>
                  <a:pt x="2454840" y="836325"/>
                </a:cubicBezTo>
                <a:cubicBezTo>
                  <a:pt x="2452814" y="836325"/>
                  <a:pt x="2452814" y="836325"/>
                  <a:pt x="2452814" y="836325"/>
                </a:cubicBezTo>
                <a:cubicBezTo>
                  <a:pt x="2452814" y="840384"/>
                  <a:pt x="2454840" y="844443"/>
                  <a:pt x="2456873" y="848505"/>
                </a:cubicBezTo>
                <a:cubicBezTo>
                  <a:pt x="2460931" y="852563"/>
                  <a:pt x="2467020" y="858654"/>
                  <a:pt x="2471078" y="862713"/>
                </a:cubicBezTo>
                <a:cubicBezTo>
                  <a:pt x="2469052" y="864743"/>
                  <a:pt x="2471078" y="868801"/>
                  <a:pt x="2473111" y="874892"/>
                </a:cubicBezTo>
                <a:cubicBezTo>
                  <a:pt x="2477169" y="874892"/>
                  <a:pt x="2479199" y="874892"/>
                  <a:pt x="2479199" y="878951"/>
                </a:cubicBezTo>
                <a:cubicBezTo>
                  <a:pt x="2479199" y="883013"/>
                  <a:pt x="2479199" y="885039"/>
                  <a:pt x="2479199" y="887071"/>
                </a:cubicBezTo>
                <a:cubicBezTo>
                  <a:pt x="2483258" y="895189"/>
                  <a:pt x="2487316" y="899251"/>
                  <a:pt x="2491378" y="899251"/>
                </a:cubicBezTo>
                <a:cubicBezTo>
                  <a:pt x="2491378" y="911427"/>
                  <a:pt x="2503557" y="952023"/>
                  <a:pt x="2513707" y="958112"/>
                </a:cubicBezTo>
                <a:cubicBezTo>
                  <a:pt x="2509645" y="964203"/>
                  <a:pt x="2511675" y="972323"/>
                  <a:pt x="2515734" y="982470"/>
                </a:cubicBezTo>
                <a:cubicBezTo>
                  <a:pt x="2519795" y="986529"/>
                  <a:pt x="2519795" y="988561"/>
                  <a:pt x="2519795" y="992620"/>
                </a:cubicBezTo>
                <a:cubicBezTo>
                  <a:pt x="2519795" y="994649"/>
                  <a:pt x="2521825" y="998708"/>
                  <a:pt x="2521825" y="1000737"/>
                </a:cubicBezTo>
                <a:cubicBezTo>
                  <a:pt x="2521825" y="1002767"/>
                  <a:pt x="2523854" y="1002767"/>
                  <a:pt x="2523854" y="1002767"/>
                </a:cubicBezTo>
                <a:cubicBezTo>
                  <a:pt x="2529945" y="1000737"/>
                  <a:pt x="2534004" y="998708"/>
                  <a:pt x="2538063" y="996679"/>
                </a:cubicBezTo>
                <a:cubicBezTo>
                  <a:pt x="2536033" y="990588"/>
                  <a:pt x="2531972" y="976382"/>
                  <a:pt x="2536033" y="974350"/>
                </a:cubicBezTo>
                <a:cubicBezTo>
                  <a:pt x="2538063" y="982470"/>
                  <a:pt x="2536033" y="984499"/>
                  <a:pt x="2542124" y="992620"/>
                </a:cubicBezTo>
                <a:cubicBezTo>
                  <a:pt x="2542124" y="992620"/>
                  <a:pt x="2540092" y="992620"/>
                  <a:pt x="2540092" y="994649"/>
                </a:cubicBezTo>
                <a:cubicBezTo>
                  <a:pt x="2542124" y="992620"/>
                  <a:pt x="2544151" y="992620"/>
                  <a:pt x="2546183" y="990588"/>
                </a:cubicBezTo>
                <a:cubicBezTo>
                  <a:pt x="2548212" y="990588"/>
                  <a:pt x="2548212" y="990588"/>
                  <a:pt x="2550242" y="990588"/>
                </a:cubicBezTo>
                <a:cubicBezTo>
                  <a:pt x="2548212" y="988561"/>
                  <a:pt x="2548212" y="986529"/>
                  <a:pt x="2546183" y="986529"/>
                </a:cubicBezTo>
                <a:cubicBezTo>
                  <a:pt x="2544151" y="976382"/>
                  <a:pt x="2550242" y="988561"/>
                  <a:pt x="2552271" y="984499"/>
                </a:cubicBezTo>
                <a:cubicBezTo>
                  <a:pt x="2548212" y="974350"/>
                  <a:pt x="2542124" y="980441"/>
                  <a:pt x="2538063" y="968261"/>
                </a:cubicBezTo>
                <a:cubicBezTo>
                  <a:pt x="2542124" y="970291"/>
                  <a:pt x="2548212" y="976382"/>
                  <a:pt x="2552271" y="976382"/>
                </a:cubicBezTo>
                <a:cubicBezTo>
                  <a:pt x="2550242" y="964203"/>
                  <a:pt x="2544151" y="966232"/>
                  <a:pt x="2540092" y="956082"/>
                </a:cubicBezTo>
                <a:cubicBezTo>
                  <a:pt x="2544151" y="956082"/>
                  <a:pt x="2538063" y="947965"/>
                  <a:pt x="2544151" y="947965"/>
                </a:cubicBezTo>
                <a:cubicBezTo>
                  <a:pt x="2542124" y="960144"/>
                  <a:pt x="2548212" y="962170"/>
                  <a:pt x="2554301" y="972323"/>
                </a:cubicBezTo>
                <a:cubicBezTo>
                  <a:pt x="2556330" y="966232"/>
                  <a:pt x="2542124" y="929694"/>
                  <a:pt x="2534004" y="925636"/>
                </a:cubicBezTo>
                <a:cubicBezTo>
                  <a:pt x="2534004" y="919547"/>
                  <a:pt x="2525883" y="907368"/>
                  <a:pt x="2531972" y="905339"/>
                </a:cubicBezTo>
                <a:cubicBezTo>
                  <a:pt x="2538063" y="915489"/>
                  <a:pt x="2534004" y="917515"/>
                  <a:pt x="2538063" y="925636"/>
                </a:cubicBezTo>
                <a:cubicBezTo>
                  <a:pt x="2540092" y="925636"/>
                  <a:pt x="2540092" y="921577"/>
                  <a:pt x="2538063" y="917515"/>
                </a:cubicBezTo>
                <a:cubicBezTo>
                  <a:pt x="2546183" y="927668"/>
                  <a:pt x="2544151" y="945932"/>
                  <a:pt x="2552271" y="956082"/>
                </a:cubicBezTo>
                <a:cubicBezTo>
                  <a:pt x="2554301" y="960144"/>
                  <a:pt x="2552271" y="954053"/>
                  <a:pt x="2556330" y="954053"/>
                </a:cubicBezTo>
                <a:cubicBezTo>
                  <a:pt x="2564450" y="960144"/>
                  <a:pt x="2560389" y="980441"/>
                  <a:pt x="2568509" y="978411"/>
                </a:cubicBezTo>
                <a:cubicBezTo>
                  <a:pt x="2566480" y="990588"/>
                  <a:pt x="2582718" y="1016978"/>
                  <a:pt x="2588806" y="1031184"/>
                </a:cubicBezTo>
                <a:cubicBezTo>
                  <a:pt x="2586779" y="1045395"/>
                  <a:pt x="2594897" y="1063660"/>
                  <a:pt x="2598956" y="1083959"/>
                </a:cubicBezTo>
                <a:cubicBezTo>
                  <a:pt x="2605044" y="1075839"/>
                  <a:pt x="2596926" y="1063660"/>
                  <a:pt x="2592867" y="1043363"/>
                </a:cubicBezTo>
                <a:cubicBezTo>
                  <a:pt x="2600985" y="1047422"/>
                  <a:pt x="2596926" y="1067721"/>
                  <a:pt x="2605044" y="1081930"/>
                </a:cubicBezTo>
                <a:cubicBezTo>
                  <a:pt x="2596926" y="1079898"/>
                  <a:pt x="2613164" y="1104256"/>
                  <a:pt x="2600985" y="1100197"/>
                </a:cubicBezTo>
                <a:cubicBezTo>
                  <a:pt x="2609105" y="1116435"/>
                  <a:pt x="2611135" y="1124553"/>
                  <a:pt x="2611135" y="1142823"/>
                </a:cubicBezTo>
                <a:cubicBezTo>
                  <a:pt x="2627373" y="1152970"/>
                  <a:pt x="2625343" y="1201687"/>
                  <a:pt x="2633461" y="1213866"/>
                </a:cubicBezTo>
                <a:cubicBezTo>
                  <a:pt x="2635493" y="1230104"/>
                  <a:pt x="2637523" y="1246342"/>
                  <a:pt x="2639552" y="1262580"/>
                </a:cubicBezTo>
                <a:cubicBezTo>
                  <a:pt x="2641581" y="1270698"/>
                  <a:pt x="2641581" y="1278818"/>
                  <a:pt x="2643611" y="1286936"/>
                </a:cubicBezTo>
                <a:cubicBezTo>
                  <a:pt x="2643611" y="1295056"/>
                  <a:pt x="2645640" y="1305206"/>
                  <a:pt x="2645640" y="1313326"/>
                </a:cubicBezTo>
                <a:cubicBezTo>
                  <a:pt x="2647672" y="1347831"/>
                  <a:pt x="2649699" y="1384366"/>
                  <a:pt x="2651731" y="1420904"/>
                </a:cubicBezTo>
                <a:cubicBezTo>
                  <a:pt x="2649699" y="1496005"/>
                  <a:pt x="2649699" y="1571107"/>
                  <a:pt x="2625343" y="1617792"/>
                </a:cubicBezTo>
                <a:lnTo>
                  <a:pt x="2619255" y="1617792"/>
                </a:lnTo>
                <a:cubicBezTo>
                  <a:pt x="2623314" y="1619821"/>
                  <a:pt x="2625343" y="1642150"/>
                  <a:pt x="2619255" y="1634030"/>
                </a:cubicBezTo>
                <a:cubicBezTo>
                  <a:pt x="2623314" y="1648238"/>
                  <a:pt x="2613164" y="1678685"/>
                  <a:pt x="2611135" y="1694925"/>
                </a:cubicBezTo>
                <a:cubicBezTo>
                  <a:pt x="2611135" y="1690864"/>
                  <a:pt x="2611135" y="1684773"/>
                  <a:pt x="2611135" y="1678685"/>
                </a:cubicBezTo>
                <a:cubicBezTo>
                  <a:pt x="2611135" y="1670567"/>
                  <a:pt x="2611135" y="1664476"/>
                  <a:pt x="2611135" y="1658388"/>
                </a:cubicBezTo>
                <a:cubicBezTo>
                  <a:pt x="2611135" y="1644179"/>
                  <a:pt x="2611135" y="1629971"/>
                  <a:pt x="2613164" y="1615762"/>
                </a:cubicBezTo>
                <a:cubicBezTo>
                  <a:pt x="2615194" y="1587345"/>
                  <a:pt x="2621282" y="1558928"/>
                  <a:pt x="2625343" y="1536602"/>
                </a:cubicBezTo>
                <a:cubicBezTo>
                  <a:pt x="2619255" y="1544719"/>
                  <a:pt x="2619255" y="1504126"/>
                  <a:pt x="2625343" y="1512243"/>
                </a:cubicBezTo>
                <a:cubicBezTo>
                  <a:pt x="2617223" y="1477735"/>
                  <a:pt x="2623314" y="1447291"/>
                  <a:pt x="2619255" y="1408725"/>
                </a:cubicBezTo>
                <a:cubicBezTo>
                  <a:pt x="2623314" y="1410754"/>
                  <a:pt x="2623314" y="1410754"/>
                  <a:pt x="2625343" y="1404663"/>
                </a:cubicBezTo>
                <a:cubicBezTo>
                  <a:pt x="2619255" y="1394516"/>
                  <a:pt x="2619255" y="1376249"/>
                  <a:pt x="2621282" y="1362040"/>
                </a:cubicBezTo>
                <a:cubicBezTo>
                  <a:pt x="2621282" y="1353920"/>
                  <a:pt x="2617223" y="1355949"/>
                  <a:pt x="2617223" y="1349861"/>
                </a:cubicBezTo>
                <a:cubicBezTo>
                  <a:pt x="2617223" y="1357981"/>
                  <a:pt x="2615194" y="1374219"/>
                  <a:pt x="2611135" y="1382337"/>
                </a:cubicBezTo>
                <a:cubicBezTo>
                  <a:pt x="2611135" y="1388425"/>
                  <a:pt x="2613164" y="1396545"/>
                  <a:pt x="2613164" y="1402636"/>
                </a:cubicBezTo>
                <a:cubicBezTo>
                  <a:pt x="2615194" y="1410754"/>
                  <a:pt x="2615194" y="1414815"/>
                  <a:pt x="2617223" y="1424963"/>
                </a:cubicBezTo>
                <a:cubicBezTo>
                  <a:pt x="2615194" y="1424963"/>
                  <a:pt x="2615194" y="1424963"/>
                  <a:pt x="2615194" y="1424963"/>
                </a:cubicBezTo>
                <a:cubicBezTo>
                  <a:pt x="2617223" y="1445259"/>
                  <a:pt x="2617223" y="1465559"/>
                  <a:pt x="2619255" y="1485856"/>
                </a:cubicBezTo>
                <a:cubicBezTo>
                  <a:pt x="2617223" y="1485856"/>
                  <a:pt x="2615194" y="1485856"/>
                  <a:pt x="2613164" y="1485856"/>
                </a:cubicBezTo>
                <a:cubicBezTo>
                  <a:pt x="2613164" y="1502094"/>
                  <a:pt x="2613164" y="1522391"/>
                  <a:pt x="2613164" y="1540661"/>
                </a:cubicBezTo>
                <a:cubicBezTo>
                  <a:pt x="2611135" y="1565019"/>
                  <a:pt x="2607076" y="1589375"/>
                  <a:pt x="2605044" y="1611701"/>
                </a:cubicBezTo>
                <a:cubicBezTo>
                  <a:pt x="2603017" y="1619821"/>
                  <a:pt x="2600985" y="1627941"/>
                  <a:pt x="2600985" y="1623880"/>
                </a:cubicBezTo>
                <a:cubicBezTo>
                  <a:pt x="2600985" y="1646209"/>
                  <a:pt x="2594897" y="1682746"/>
                  <a:pt x="2582718" y="1684773"/>
                </a:cubicBezTo>
                <a:cubicBezTo>
                  <a:pt x="2590838" y="1692893"/>
                  <a:pt x="2574600" y="1707102"/>
                  <a:pt x="2576627" y="1725369"/>
                </a:cubicBezTo>
                <a:cubicBezTo>
                  <a:pt x="2566480" y="1719281"/>
                  <a:pt x="2560389" y="1755819"/>
                  <a:pt x="2562421" y="1770025"/>
                </a:cubicBezTo>
                <a:cubicBezTo>
                  <a:pt x="2570539" y="1763936"/>
                  <a:pt x="2574600" y="1745669"/>
                  <a:pt x="2576627" y="1729428"/>
                </a:cubicBezTo>
                <a:cubicBezTo>
                  <a:pt x="2582718" y="1751757"/>
                  <a:pt x="2558362" y="1794383"/>
                  <a:pt x="2568509" y="1810621"/>
                </a:cubicBezTo>
                <a:cubicBezTo>
                  <a:pt x="2558362" y="1843097"/>
                  <a:pt x="2542124" y="1859335"/>
                  <a:pt x="2538063" y="1889784"/>
                </a:cubicBezTo>
                <a:cubicBezTo>
                  <a:pt x="2536033" y="1885723"/>
                  <a:pt x="2534004" y="1883693"/>
                  <a:pt x="2527913" y="1889784"/>
                </a:cubicBezTo>
                <a:cubicBezTo>
                  <a:pt x="2521825" y="1903990"/>
                  <a:pt x="2531972" y="1893843"/>
                  <a:pt x="2534004" y="1901963"/>
                </a:cubicBezTo>
                <a:cubicBezTo>
                  <a:pt x="2519795" y="1932407"/>
                  <a:pt x="2515734" y="1975035"/>
                  <a:pt x="2489349" y="2011570"/>
                </a:cubicBezTo>
                <a:cubicBezTo>
                  <a:pt x="2487316" y="2021717"/>
                  <a:pt x="2493407" y="2013600"/>
                  <a:pt x="2493407" y="2019691"/>
                </a:cubicBezTo>
                <a:cubicBezTo>
                  <a:pt x="2485290" y="2035929"/>
                  <a:pt x="2479199" y="2048105"/>
                  <a:pt x="2475140" y="2056225"/>
                </a:cubicBezTo>
                <a:cubicBezTo>
                  <a:pt x="2469052" y="2066373"/>
                  <a:pt x="2464990" y="2072463"/>
                  <a:pt x="2462961" y="2080584"/>
                </a:cubicBezTo>
                <a:cubicBezTo>
                  <a:pt x="2458902" y="2080584"/>
                  <a:pt x="2452814" y="2086672"/>
                  <a:pt x="2446723" y="2098848"/>
                </a:cubicBezTo>
                <a:cubicBezTo>
                  <a:pt x="2444693" y="2096822"/>
                  <a:pt x="2448752" y="2092760"/>
                  <a:pt x="2450782" y="2088701"/>
                </a:cubicBezTo>
                <a:cubicBezTo>
                  <a:pt x="2446723" y="2084643"/>
                  <a:pt x="2444693" y="2092760"/>
                  <a:pt x="2440635" y="2094790"/>
                </a:cubicBezTo>
                <a:cubicBezTo>
                  <a:pt x="2440635" y="2098848"/>
                  <a:pt x="2446723" y="2096822"/>
                  <a:pt x="2436573" y="2109001"/>
                </a:cubicBezTo>
                <a:cubicBezTo>
                  <a:pt x="2434544" y="2106969"/>
                  <a:pt x="2440635" y="2100881"/>
                  <a:pt x="2434544" y="2100881"/>
                </a:cubicBezTo>
                <a:cubicBezTo>
                  <a:pt x="2440635" y="2086672"/>
                  <a:pt x="2450782" y="2080584"/>
                  <a:pt x="2442661" y="2074493"/>
                </a:cubicBezTo>
                <a:cubicBezTo>
                  <a:pt x="2452814" y="2070434"/>
                  <a:pt x="2454840" y="2062314"/>
                  <a:pt x="2456873" y="2052167"/>
                </a:cubicBezTo>
                <a:lnTo>
                  <a:pt x="2459639" y="2044784"/>
                </a:lnTo>
                <a:lnTo>
                  <a:pt x="2464990" y="2050135"/>
                </a:lnTo>
                <a:lnTo>
                  <a:pt x="2483114" y="2003018"/>
                </a:lnTo>
                <a:lnTo>
                  <a:pt x="2483258" y="2003450"/>
                </a:lnTo>
                <a:cubicBezTo>
                  <a:pt x="2489349" y="1989241"/>
                  <a:pt x="2487316" y="1991273"/>
                  <a:pt x="2493407" y="1979094"/>
                </a:cubicBezTo>
                <a:cubicBezTo>
                  <a:pt x="2483258" y="1977062"/>
                  <a:pt x="2483258" y="2003450"/>
                  <a:pt x="2479199" y="1991273"/>
                </a:cubicBezTo>
                <a:lnTo>
                  <a:pt x="2482602" y="2001484"/>
                </a:lnTo>
                <a:lnTo>
                  <a:pt x="2474379" y="2014106"/>
                </a:lnTo>
                <a:cubicBezTo>
                  <a:pt x="2471078" y="2019688"/>
                  <a:pt x="2469049" y="2024763"/>
                  <a:pt x="2471078" y="2027808"/>
                </a:cubicBezTo>
                <a:lnTo>
                  <a:pt x="2464937" y="2030660"/>
                </a:lnTo>
                <a:lnTo>
                  <a:pt x="2469052" y="2019691"/>
                </a:lnTo>
                <a:cubicBezTo>
                  <a:pt x="2456873" y="2017659"/>
                  <a:pt x="2460931" y="2050135"/>
                  <a:pt x="2448752" y="2050135"/>
                </a:cubicBezTo>
                <a:cubicBezTo>
                  <a:pt x="2444693" y="2060284"/>
                  <a:pt x="2446723" y="2066373"/>
                  <a:pt x="2438602" y="2074493"/>
                </a:cubicBezTo>
                <a:cubicBezTo>
                  <a:pt x="2436573" y="2074493"/>
                  <a:pt x="2444693" y="2064346"/>
                  <a:pt x="2442661" y="2062314"/>
                </a:cubicBezTo>
                <a:cubicBezTo>
                  <a:pt x="2436573" y="2066373"/>
                  <a:pt x="2430485" y="2082611"/>
                  <a:pt x="2428455" y="2088701"/>
                </a:cubicBezTo>
                <a:cubicBezTo>
                  <a:pt x="2428455" y="2090731"/>
                  <a:pt x="2430485" y="2086672"/>
                  <a:pt x="2432514" y="2084643"/>
                </a:cubicBezTo>
                <a:cubicBezTo>
                  <a:pt x="2430485" y="2088701"/>
                  <a:pt x="2420335" y="2111028"/>
                  <a:pt x="2420335" y="2100881"/>
                </a:cubicBezTo>
                <a:cubicBezTo>
                  <a:pt x="2418306" y="2106969"/>
                  <a:pt x="2416276" y="2113060"/>
                  <a:pt x="2416276" y="2117119"/>
                </a:cubicBezTo>
                <a:lnTo>
                  <a:pt x="2411025" y="2124041"/>
                </a:lnTo>
                <a:lnTo>
                  <a:pt x="2410593" y="2124344"/>
                </a:lnTo>
                <a:lnTo>
                  <a:pt x="2408159" y="2121177"/>
                </a:lnTo>
                <a:cubicBezTo>
                  <a:pt x="2406128" y="2124222"/>
                  <a:pt x="2406128" y="2126252"/>
                  <a:pt x="2407143" y="2126759"/>
                </a:cubicBezTo>
                <a:lnTo>
                  <a:pt x="2410593" y="2124344"/>
                </a:lnTo>
                <a:lnTo>
                  <a:pt x="2410695" y="2124476"/>
                </a:lnTo>
                <a:lnTo>
                  <a:pt x="2411025" y="2124041"/>
                </a:lnTo>
                <a:lnTo>
                  <a:pt x="2412217" y="2123207"/>
                </a:lnTo>
                <a:cubicBezTo>
                  <a:pt x="2410185" y="2133357"/>
                  <a:pt x="2402068" y="2135386"/>
                  <a:pt x="2393947" y="2147565"/>
                </a:cubicBezTo>
                <a:cubicBezTo>
                  <a:pt x="2412217" y="2135386"/>
                  <a:pt x="2381768" y="2161774"/>
                  <a:pt x="2379741" y="2169894"/>
                </a:cubicBezTo>
                <a:cubicBezTo>
                  <a:pt x="2381768" y="2169894"/>
                  <a:pt x="2383800" y="2167862"/>
                  <a:pt x="2385830" y="2169894"/>
                </a:cubicBezTo>
                <a:cubicBezTo>
                  <a:pt x="2381768" y="2173953"/>
                  <a:pt x="2377709" y="2167862"/>
                  <a:pt x="2373650" y="2178012"/>
                </a:cubicBezTo>
                <a:cubicBezTo>
                  <a:pt x="2373650" y="2185116"/>
                  <a:pt x="2366040" y="2195266"/>
                  <a:pt x="2357158" y="2207190"/>
                </a:cubicBezTo>
                <a:lnTo>
                  <a:pt x="2354945" y="2210848"/>
                </a:lnTo>
                <a:lnTo>
                  <a:pt x="2352454" y="2217488"/>
                </a:lnTo>
                <a:lnTo>
                  <a:pt x="2352797" y="2214395"/>
                </a:lnTo>
                <a:lnTo>
                  <a:pt x="2337988" y="2238870"/>
                </a:lnTo>
                <a:lnTo>
                  <a:pt x="2332205" y="2246176"/>
                </a:lnTo>
                <a:lnTo>
                  <a:pt x="2328995" y="2242966"/>
                </a:lnTo>
                <a:cubicBezTo>
                  <a:pt x="2322907" y="2249055"/>
                  <a:pt x="2322907" y="2253113"/>
                  <a:pt x="2318848" y="2259204"/>
                </a:cubicBezTo>
                <a:lnTo>
                  <a:pt x="2323302" y="2257422"/>
                </a:lnTo>
                <a:lnTo>
                  <a:pt x="2317517" y="2264730"/>
                </a:lnTo>
                <a:lnTo>
                  <a:pt x="2316816" y="2261231"/>
                </a:lnTo>
                <a:cubicBezTo>
                  <a:pt x="2310728" y="2273410"/>
                  <a:pt x="2304637" y="2279501"/>
                  <a:pt x="2296519" y="2283560"/>
                </a:cubicBezTo>
                <a:cubicBezTo>
                  <a:pt x="2292458" y="2289648"/>
                  <a:pt x="2302608" y="2281530"/>
                  <a:pt x="2302608" y="2287621"/>
                </a:cubicBezTo>
                <a:cubicBezTo>
                  <a:pt x="2296519" y="2290664"/>
                  <a:pt x="2289922" y="2294216"/>
                  <a:pt x="2285863" y="2298275"/>
                </a:cubicBezTo>
                <a:lnTo>
                  <a:pt x="2284340" y="2311977"/>
                </a:lnTo>
                <a:lnTo>
                  <a:pt x="2259982" y="2336335"/>
                </a:lnTo>
                <a:cubicBezTo>
                  <a:pt x="2263027" y="2342424"/>
                  <a:pt x="2259475" y="2348515"/>
                  <a:pt x="2254910" y="2354348"/>
                </a:cubicBezTo>
                <a:lnTo>
                  <a:pt x="2247646" y="2365076"/>
                </a:lnTo>
                <a:lnTo>
                  <a:pt x="2241714" y="2368811"/>
                </a:lnTo>
                <a:cubicBezTo>
                  <a:pt x="2239685" y="2372870"/>
                  <a:pt x="2239685" y="2378958"/>
                  <a:pt x="2237656" y="2383020"/>
                </a:cubicBezTo>
                <a:cubicBezTo>
                  <a:pt x="2227506" y="2387079"/>
                  <a:pt x="2229538" y="2385049"/>
                  <a:pt x="2219386" y="2397229"/>
                </a:cubicBezTo>
                <a:cubicBezTo>
                  <a:pt x="2217359" y="2395199"/>
                  <a:pt x="2221418" y="2391138"/>
                  <a:pt x="2215327" y="2393170"/>
                </a:cubicBezTo>
                <a:cubicBezTo>
                  <a:pt x="2211268" y="2403317"/>
                  <a:pt x="2207209" y="2405349"/>
                  <a:pt x="2201121" y="2417525"/>
                </a:cubicBezTo>
                <a:cubicBezTo>
                  <a:pt x="2201121" y="2411437"/>
                  <a:pt x="2193000" y="2411437"/>
                  <a:pt x="2186910" y="2425646"/>
                </a:cubicBezTo>
                <a:cubicBezTo>
                  <a:pt x="2182851" y="2423614"/>
                  <a:pt x="2170672" y="2439854"/>
                  <a:pt x="2166613" y="2433766"/>
                </a:cubicBezTo>
                <a:cubicBezTo>
                  <a:pt x="2160525" y="2437825"/>
                  <a:pt x="2168642" y="2439854"/>
                  <a:pt x="2160525" y="2445942"/>
                </a:cubicBezTo>
                <a:cubicBezTo>
                  <a:pt x="2154434" y="2441884"/>
                  <a:pt x="2154434" y="2443913"/>
                  <a:pt x="2156466" y="2435793"/>
                </a:cubicBezTo>
                <a:cubicBezTo>
                  <a:pt x="2150375" y="2441884"/>
                  <a:pt x="2144287" y="2445942"/>
                  <a:pt x="2140228" y="2447975"/>
                </a:cubicBezTo>
                <a:cubicBezTo>
                  <a:pt x="2142254" y="2454063"/>
                  <a:pt x="2150375" y="2443913"/>
                  <a:pt x="2152404" y="2452033"/>
                </a:cubicBezTo>
                <a:cubicBezTo>
                  <a:pt x="2138196" y="2466242"/>
                  <a:pt x="2099631" y="2490600"/>
                  <a:pt x="2097599" y="2482480"/>
                </a:cubicBezTo>
                <a:cubicBezTo>
                  <a:pt x="2095573" y="2486541"/>
                  <a:pt x="2097599" y="2488568"/>
                  <a:pt x="2099631" y="2490600"/>
                </a:cubicBezTo>
                <a:cubicBezTo>
                  <a:pt x="2091511" y="2498718"/>
                  <a:pt x="2089482" y="2492630"/>
                  <a:pt x="2083393" y="2490600"/>
                </a:cubicBezTo>
                <a:cubicBezTo>
                  <a:pt x="2095573" y="2484509"/>
                  <a:pt x="2087452" y="2480451"/>
                  <a:pt x="2099631" y="2474362"/>
                </a:cubicBezTo>
                <a:cubicBezTo>
                  <a:pt x="2077303" y="2480451"/>
                  <a:pt x="2075273" y="2492630"/>
                  <a:pt x="2054976" y="2504806"/>
                </a:cubicBezTo>
                <a:cubicBezTo>
                  <a:pt x="2061065" y="2506838"/>
                  <a:pt x="2067155" y="2506838"/>
                  <a:pt x="2079335" y="2496689"/>
                </a:cubicBezTo>
                <a:cubicBezTo>
                  <a:pt x="2077303" y="2500747"/>
                  <a:pt x="2069182" y="2506838"/>
                  <a:pt x="2063094" y="2512927"/>
                </a:cubicBezTo>
                <a:cubicBezTo>
                  <a:pt x="2063094" y="2508868"/>
                  <a:pt x="2059035" y="2510897"/>
                  <a:pt x="2057006" y="2508868"/>
                </a:cubicBezTo>
                <a:cubicBezTo>
                  <a:pt x="2044827" y="2514959"/>
                  <a:pt x="2048885" y="2519017"/>
                  <a:pt x="2040768" y="2525106"/>
                </a:cubicBezTo>
                <a:cubicBezTo>
                  <a:pt x="2038738" y="2523076"/>
                  <a:pt x="2040768" y="2519017"/>
                  <a:pt x="2038738" y="2516985"/>
                </a:cubicBezTo>
                <a:cubicBezTo>
                  <a:pt x="2030618" y="2537285"/>
                  <a:pt x="2012351" y="2545403"/>
                  <a:pt x="1996113" y="2555552"/>
                </a:cubicBezTo>
                <a:cubicBezTo>
                  <a:pt x="1979872" y="2563673"/>
                  <a:pt x="1961607" y="2571790"/>
                  <a:pt x="1947396" y="2590058"/>
                </a:cubicBezTo>
                <a:cubicBezTo>
                  <a:pt x="1955516" y="2579911"/>
                  <a:pt x="1947396" y="2579911"/>
                  <a:pt x="1957546" y="2569761"/>
                </a:cubicBezTo>
                <a:cubicBezTo>
                  <a:pt x="1955516" y="2569761"/>
                  <a:pt x="1951457" y="2571790"/>
                  <a:pt x="1951457" y="2573820"/>
                </a:cubicBezTo>
                <a:cubicBezTo>
                  <a:pt x="1945369" y="2559614"/>
                  <a:pt x="1918979" y="2588028"/>
                  <a:pt x="1900714" y="2598178"/>
                </a:cubicBezTo>
                <a:cubicBezTo>
                  <a:pt x="1902741" y="2590058"/>
                  <a:pt x="1914920" y="2583969"/>
                  <a:pt x="1923040" y="2575852"/>
                </a:cubicBezTo>
                <a:cubicBezTo>
                  <a:pt x="1918979" y="2575852"/>
                  <a:pt x="1912891" y="2577878"/>
                  <a:pt x="1908832" y="2579911"/>
                </a:cubicBezTo>
                <a:cubicBezTo>
                  <a:pt x="1904773" y="2583969"/>
                  <a:pt x="1900714" y="2585999"/>
                  <a:pt x="1904773" y="2590058"/>
                </a:cubicBezTo>
                <a:cubicBezTo>
                  <a:pt x="1892594" y="2592090"/>
                  <a:pt x="1890562" y="2596149"/>
                  <a:pt x="1880415" y="2602237"/>
                </a:cubicBezTo>
                <a:cubicBezTo>
                  <a:pt x="1870265" y="2604269"/>
                  <a:pt x="1896653" y="2594116"/>
                  <a:pt x="1892594" y="2590058"/>
                </a:cubicBezTo>
                <a:cubicBezTo>
                  <a:pt x="1882444" y="2588028"/>
                  <a:pt x="1851997" y="2606296"/>
                  <a:pt x="1849968" y="2608328"/>
                </a:cubicBezTo>
                <a:cubicBezTo>
                  <a:pt x="1841848" y="2612387"/>
                  <a:pt x="1835759" y="2616445"/>
                  <a:pt x="1837789" y="2614416"/>
                </a:cubicBezTo>
                <a:cubicBezTo>
                  <a:pt x="1823580" y="2624566"/>
                  <a:pt x="1813430" y="2620507"/>
                  <a:pt x="1803283" y="2624566"/>
                </a:cubicBezTo>
                <a:cubicBezTo>
                  <a:pt x="1801251" y="2626595"/>
                  <a:pt x="1799225" y="2632683"/>
                  <a:pt x="1791104" y="2636745"/>
                </a:cubicBezTo>
                <a:cubicBezTo>
                  <a:pt x="1768775" y="2642833"/>
                  <a:pt x="1722093" y="2657042"/>
                  <a:pt x="1691644" y="2679368"/>
                </a:cubicBezTo>
                <a:cubicBezTo>
                  <a:pt x="1687585" y="2679368"/>
                  <a:pt x="1687585" y="2675309"/>
                  <a:pt x="1683527" y="2677341"/>
                </a:cubicBezTo>
                <a:cubicBezTo>
                  <a:pt x="1685556" y="2671250"/>
                  <a:pt x="1691644" y="2677341"/>
                  <a:pt x="1699765" y="2673280"/>
                </a:cubicBezTo>
                <a:cubicBezTo>
                  <a:pt x="1693676" y="2665162"/>
                  <a:pt x="1671347" y="2675309"/>
                  <a:pt x="1659168" y="2679368"/>
                </a:cubicBezTo>
                <a:cubicBezTo>
                  <a:pt x="1661200" y="2681400"/>
                  <a:pt x="1667289" y="2679368"/>
                  <a:pt x="1667289" y="2683429"/>
                </a:cubicBezTo>
                <a:cubicBezTo>
                  <a:pt x="1653080" y="2685459"/>
                  <a:pt x="1622633" y="2681400"/>
                  <a:pt x="1616545" y="2695606"/>
                </a:cubicBezTo>
                <a:cubicBezTo>
                  <a:pt x="1610454" y="2697638"/>
                  <a:pt x="1610454" y="2693579"/>
                  <a:pt x="1608425" y="2691547"/>
                </a:cubicBezTo>
                <a:cubicBezTo>
                  <a:pt x="1594216" y="2695606"/>
                  <a:pt x="1594216" y="2695606"/>
                  <a:pt x="1586096" y="2699667"/>
                </a:cubicBezTo>
                <a:cubicBezTo>
                  <a:pt x="1586096" y="2703726"/>
                  <a:pt x="1590155" y="2701697"/>
                  <a:pt x="1594216" y="2701697"/>
                </a:cubicBezTo>
                <a:cubicBezTo>
                  <a:pt x="1584066" y="2711844"/>
                  <a:pt x="1569858" y="2705756"/>
                  <a:pt x="1553620" y="2715905"/>
                </a:cubicBezTo>
                <a:cubicBezTo>
                  <a:pt x="1553620" y="2709817"/>
                  <a:pt x="1539411" y="2715905"/>
                  <a:pt x="1535352" y="2711844"/>
                </a:cubicBezTo>
                <a:cubicBezTo>
                  <a:pt x="1515056" y="2719964"/>
                  <a:pt x="1486639" y="2726055"/>
                  <a:pt x="1456189" y="2732143"/>
                </a:cubicBezTo>
                <a:cubicBezTo>
                  <a:pt x="1439951" y="2734173"/>
                  <a:pt x="1423713" y="2736202"/>
                  <a:pt x="1409507" y="2738234"/>
                </a:cubicBezTo>
                <a:cubicBezTo>
                  <a:pt x="1395296" y="2738234"/>
                  <a:pt x="1379058" y="2738234"/>
                  <a:pt x="1366879" y="2738234"/>
                </a:cubicBezTo>
                <a:cubicBezTo>
                  <a:pt x="1344553" y="2750411"/>
                  <a:pt x="1318165" y="2740261"/>
                  <a:pt x="1291780" y="2748381"/>
                </a:cubicBezTo>
                <a:cubicBezTo>
                  <a:pt x="1285689" y="2746352"/>
                  <a:pt x="1275542" y="2746352"/>
                  <a:pt x="1275542" y="2740261"/>
                </a:cubicBezTo>
                <a:cubicBezTo>
                  <a:pt x="1267422" y="2744323"/>
                  <a:pt x="1265392" y="2744323"/>
                  <a:pt x="1255242" y="2742293"/>
                </a:cubicBezTo>
                <a:cubicBezTo>
                  <a:pt x="1247125" y="2742293"/>
                  <a:pt x="1259304" y="2744323"/>
                  <a:pt x="1255242" y="2748381"/>
                </a:cubicBezTo>
                <a:cubicBezTo>
                  <a:pt x="1228855" y="2744323"/>
                  <a:pt x="1218708" y="2758531"/>
                  <a:pt x="1196379" y="2758531"/>
                </a:cubicBezTo>
                <a:cubicBezTo>
                  <a:pt x="1200438" y="2748381"/>
                  <a:pt x="1216676" y="2754472"/>
                  <a:pt x="1226825" y="2748381"/>
                </a:cubicBezTo>
                <a:cubicBezTo>
                  <a:pt x="1214649" y="2744323"/>
                  <a:pt x="1198411" y="2740261"/>
                  <a:pt x="1184200" y="2742293"/>
                </a:cubicBezTo>
                <a:cubicBezTo>
                  <a:pt x="1186232" y="2742293"/>
                  <a:pt x="1188258" y="2740261"/>
                  <a:pt x="1188258" y="2738234"/>
                </a:cubicBezTo>
                <a:cubicBezTo>
                  <a:pt x="1174052" y="2744323"/>
                  <a:pt x="1159844" y="2742293"/>
                  <a:pt x="1141576" y="2738234"/>
                </a:cubicBezTo>
                <a:cubicBezTo>
                  <a:pt x="1137515" y="2740261"/>
                  <a:pt x="1143603" y="2742293"/>
                  <a:pt x="1141576" y="2744323"/>
                </a:cubicBezTo>
                <a:cubicBezTo>
                  <a:pt x="1117218" y="2740261"/>
                  <a:pt x="1092860" y="2736202"/>
                  <a:pt x="1068504" y="2734173"/>
                </a:cubicBezTo>
                <a:cubicBezTo>
                  <a:pt x="1044146" y="2732143"/>
                  <a:pt x="1017758" y="2728085"/>
                  <a:pt x="991373" y="2719964"/>
                </a:cubicBezTo>
                <a:cubicBezTo>
                  <a:pt x="987312" y="2719964"/>
                  <a:pt x="987312" y="2724023"/>
                  <a:pt x="987312" y="2726055"/>
                </a:cubicBezTo>
                <a:cubicBezTo>
                  <a:pt x="969044" y="2721996"/>
                  <a:pt x="967015" y="2719964"/>
                  <a:pt x="952806" y="2715905"/>
                </a:cubicBezTo>
                <a:cubicBezTo>
                  <a:pt x="967015" y="2728085"/>
                  <a:pt x="934539" y="2711844"/>
                  <a:pt x="930480" y="2707785"/>
                </a:cubicBezTo>
                <a:cubicBezTo>
                  <a:pt x="924389" y="2707785"/>
                  <a:pt x="926418" y="2713876"/>
                  <a:pt x="922360" y="2713876"/>
                </a:cubicBezTo>
                <a:cubicBezTo>
                  <a:pt x="910183" y="2709817"/>
                  <a:pt x="926418" y="2707785"/>
                  <a:pt x="914242" y="2701697"/>
                </a:cubicBezTo>
                <a:cubicBezTo>
                  <a:pt x="904092" y="2705756"/>
                  <a:pt x="891913" y="2699667"/>
                  <a:pt x="873646" y="2697638"/>
                </a:cubicBezTo>
                <a:cubicBezTo>
                  <a:pt x="865528" y="2693579"/>
                  <a:pt x="885825" y="2697638"/>
                  <a:pt x="889884" y="2697638"/>
                </a:cubicBezTo>
                <a:cubicBezTo>
                  <a:pt x="893945" y="2691547"/>
                  <a:pt x="873646" y="2689518"/>
                  <a:pt x="863496" y="2685459"/>
                </a:cubicBezTo>
                <a:cubicBezTo>
                  <a:pt x="855378" y="2683429"/>
                  <a:pt x="859437" y="2691547"/>
                  <a:pt x="857408" y="2693579"/>
                </a:cubicBezTo>
                <a:cubicBezTo>
                  <a:pt x="845228" y="2689518"/>
                  <a:pt x="849290" y="2681400"/>
                  <a:pt x="831020" y="2677341"/>
                </a:cubicBezTo>
                <a:cubicBezTo>
                  <a:pt x="820873" y="2677341"/>
                  <a:pt x="833052" y="2683429"/>
                  <a:pt x="824932" y="2683429"/>
                </a:cubicBezTo>
                <a:cubicBezTo>
                  <a:pt x="816811" y="2671250"/>
                  <a:pt x="788394" y="2665162"/>
                  <a:pt x="772156" y="2655012"/>
                </a:cubicBezTo>
                <a:cubicBezTo>
                  <a:pt x="774186" y="2652983"/>
                  <a:pt x="778244" y="2655012"/>
                  <a:pt x="782306" y="2657042"/>
                </a:cubicBezTo>
                <a:cubicBezTo>
                  <a:pt x="780277" y="2650951"/>
                  <a:pt x="772156" y="2652983"/>
                  <a:pt x="766068" y="2650951"/>
                </a:cubicBezTo>
                <a:cubicBezTo>
                  <a:pt x="766068" y="2652983"/>
                  <a:pt x="766068" y="2655012"/>
                  <a:pt x="770127" y="2657042"/>
                </a:cubicBezTo>
                <a:cubicBezTo>
                  <a:pt x="764039" y="2655012"/>
                  <a:pt x="749830" y="2648924"/>
                  <a:pt x="737651" y="2640804"/>
                </a:cubicBezTo>
                <a:cubicBezTo>
                  <a:pt x="731563" y="2632683"/>
                  <a:pt x="749830" y="2638774"/>
                  <a:pt x="741710" y="2630654"/>
                </a:cubicBezTo>
                <a:cubicBezTo>
                  <a:pt x="739680" y="2632683"/>
                  <a:pt x="737651" y="2638774"/>
                  <a:pt x="725472" y="2628625"/>
                </a:cubicBezTo>
                <a:cubicBezTo>
                  <a:pt x="731563" y="2628625"/>
                  <a:pt x="739680" y="2630654"/>
                  <a:pt x="739680" y="2622534"/>
                </a:cubicBezTo>
                <a:cubicBezTo>
                  <a:pt x="735621" y="2620507"/>
                  <a:pt x="733589" y="2620507"/>
                  <a:pt x="733589" y="2618475"/>
                </a:cubicBezTo>
                <a:cubicBezTo>
                  <a:pt x="719383" y="2612387"/>
                  <a:pt x="733589" y="2626595"/>
                  <a:pt x="721413" y="2620507"/>
                </a:cubicBezTo>
                <a:cubicBezTo>
                  <a:pt x="729530" y="2612387"/>
                  <a:pt x="709234" y="2606296"/>
                  <a:pt x="701113" y="2600207"/>
                </a:cubicBezTo>
                <a:cubicBezTo>
                  <a:pt x="703145" y="2596149"/>
                  <a:pt x="713292" y="2604269"/>
                  <a:pt x="719383" y="2606296"/>
                </a:cubicBezTo>
                <a:cubicBezTo>
                  <a:pt x="721413" y="2602237"/>
                  <a:pt x="711263" y="2598178"/>
                  <a:pt x="703145" y="2594116"/>
                </a:cubicBezTo>
                <a:cubicBezTo>
                  <a:pt x="695025" y="2585999"/>
                  <a:pt x="719383" y="2600207"/>
                  <a:pt x="721413" y="2598178"/>
                </a:cubicBezTo>
                <a:lnTo>
                  <a:pt x="709722" y="2592007"/>
                </a:lnTo>
                <a:lnTo>
                  <a:pt x="776218" y="2620507"/>
                </a:lnTo>
                <a:cubicBezTo>
                  <a:pt x="782306" y="2632683"/>
                  <a:pt x="814782" y="2640804"/>
                  <a:pt x="828990" y="2644863"/>
                </a:cubicBezTo>
                <a:cubicBezTo>
                  <a:pt x="831020" y="2640804"/>
                  <a:pt x="808694" y="2640804"/>
                  <a:pt x="814782" y="2634713"/>
                </a:cubicBezTo>
                <a:cubicBezTo>
                  <a:pt x="824932" y="2638774"/>
                  <a:pt x="831020" y="2638774"/>
                  <a:pt x="839138" y="2640804"/>
                </a:cubicBezTo>
                <a:cubicBezTo>
                  <a:pt x="824932" y="2648924"/>
                  <a:pt x="869587" y="2659071"/>
                  <a:pt x="879734" y="2661101"/>
                </a:cubicBezTo>
                <a:cubicBezTo>
                  <a:pt x="881766" y="2657042"/>
                  <a:pt x="867555" y="2655012"/>
                  <a:pt x="859437" y="2650951"/>
                </a:cubicBezTo>
                <a:cubicBezTo>
                  <a:pt x="893945" y="2646892"/>
                  <a:pt x="930480" y="2675309"/>
                  <a:pt x="971074" y="2679368"/>
                </a:cubicBezTo>
                <a:cubicBezTo>
                  <a:pt x="969044" y="2683429"/>
                  <a:pt x="979194" y="2683429"/>
                  <a:pt x="979194" y="2687488"/>
                </a:cubicBezTo>
                <a:cubicBezTo>
                  <a:pt x="993400" y="2685459"/>
                  <a:pt x="1009638" y="2687488"/>
                  <a:pt x="1023849" y="2691547"/>
                </a:cubicBezTo>
                <a:cubicBezTo>
                  <a:pt x="1040087" y="2693579"/>
                  <a:pt x="1054293" y="2697638"/>
                  <a:pt x="1068504" y="2697638"/>
                </a:cubicBezTo>
                <a:cubicBezTo>
                  <a:pt x="1090830" y="2703726"/>
                  <a:pt x="1109101" y="2707785"/>
                  <a:pt x="1125338" y="2709817"/>
                </a:cubicBezTo>
                <a:lnTo>
                  <a:pt x="1161881" y="2709817"/>
                </a:lnTo>
                <a:lnTo>
                  <a:pt x="1174052" y="2711844"/>
                </a:lnTo>
                <a:lnTo>
                  <a:pt x="1170400" y="2709817"/>
                </a:lnTo>
                <a:lnTo>
                  <a:pt x="1176082" y="2709817"/>
                </a:lnTo>
                <a:lnTo>
                  <a:pt x="1186232" y="2709817"/>
                </a:lnTo>
                <a:lnTo>
                  <a:pt x="1184961" y="2706010"/>
                </a:lnTo>
                <a:lnTo>
                  <a:pt x="1190290" y="2703726"/>
                </a:lnTo>
                <a:cubicBezTo>
                  <a:pt x="1176082" y="2701697"/>
                  <a:pt x="1167962" y="2697638"/>
                  <a:pt x="1165932" y="2691547"/>
                </a:cubicBezTo>
                <a:cubicBezTo>
                  <a:pt x="1174052" y="2693579"/>
                  <a:pt x="1178111" y="2695606"/>
                  <a:pt x="1182170" y="2691547"/>
                </a:cubicBezTo>
                <a:cubicBezTo>
                  <a:pt x="1176082" y="2689518"/>
                  <a:pt x="1174052" y="2687488"/>
                  <a:pt x="1169994" y="2685459"/>
                </a:cubicBezTo>
                <a:lnTo>
                  <a:pt x="1150190" y="2689993"/>
                </a:lnTo>
                <a:lnTo>
                  <a:pt x="1145887" y="2687234"/>
                </a:lnTo>
                <a:cubicBezTo>
                  <a:pt x="1140054" y="2685966"/>
                  <a:pt x="1132440" y="2685459"/>
                  <a:pt x="1125338" y="2685459"/>
                </a:cubicBezTo>
                <a:cubicBezTo>
                  <a:pt x="1111127" y="2683429"/>
                  <a:pt x="1103010" y="2685459"/>
                  <a:pt x="1119248" y="2687488"/>
                </a:cubicBezTo>
                <a:cubicBezTo>
                  <a:pt x="1109101" y="2689518"/>
                  <a:pt x="1080683" y="2679368"/>
                  <a:pt x="1086772" y="2687488"/>
                </a:cubicBezTo>
                <a:cubicBezTo>
                  <a:pt x="1064445" y="2685459"/>
                  <a:pt x="1060384" y="2677341"/>
                  <a:pt x="1044146" y="2675309"/>
                </a:cubicBezTo>
                <a:cubicBezTo>
                  <a:pt x="1031967" y="2675309"/>
                  <a:pt x="1023849" y="2681400"/>
                  <a:pt x="1011670" y="2681400"/>
                </a:cubicBezTo>
                <a:cubicBezTo>
                  <a:pt x="1011670" y="2681400"/>
                  <a:pt x="1011670" y="2677341"/>
                  <a:pt x="1011670" y="2677341"/>
                </a:cubicBezTo>
                <a:cubicBezTo>
                  <a:pt x="1003550" y="2677341"/>
                  <a:pt x="983253" y="2681400"/>
                  <a:pt x="983253" y="2669221"/>
                </a:cubicBezTo>
                <a:cubicBezTo>
                  <a:pt x="989341" y="2675309"/>
                  <a:pt x="1005579" y="2675309"/>
                  <a:pt x="1005579" y="2669221"/>
                </a:cubicBezTo>
                <a:cubicBezTo>
                  <a:pt x="989341" y="2673280"/>
                  <a:pt x="944686" y="2650951"/>
                  <a:pt x="910183" y="2648924"/>
                </a:cubicBezTo>
                <a:cubicBezTo>
                  <a:pt x="906122" y="2646892"/>
                  <a:pt x="908151" y="2644863"/>
                  <a:pt x="908151" y="2642833"/>
                </a:cubicBezTo>
                <a:cubicBezTo>
                  <a:pt x="900033" y="2640804"/>
                  <a:pt x="889884" y="2638774"/>
                  <a:pt x="879734" y="2636745"/>
                </a:cubicBezTo>
                <a:cubicBezTo>
                  <a:pt x="869587" y="2632683"/>
                  <a:pt x="861466" y="2628625"/>
                  <a:pt x="851317" y="2624566"/>
                </a:cubicBezTo>
                <a:cubicBezTo>
                  <a:pt x="833052" y="2616445"/>
                  <a:pt x="814782" y="2608328"/>
                  <a:pt x="800573" y="2606296"/>
                </a:cubicBezTo>
                <a:lnTo>
                  <a:pt x="802603" y="2602237"/>
                </a:lnTo>
                <a:cubicBezTo>
                  <a:pt x="790424" y="2604269"/>
                  <a:pt x="784335" y="2598178"/>
                  <a:pt x="772156" y="2592090"/>
                </a:cubicBezTo>
                <a:cubicBezTo>
                  <a:pt x="788394" y="2596149"/>
                  <a:pt x="780277" y="2588028"/>
                  <a:pt x="798544" y="2596149"/>
                </a:cubicBezTo>
                <a:lnTo>
                  <a:pt x="757828" y="2573939"/>
                </a:lnTo>
                <a:lnTo>
                  <a:pt x="757948" y="2573820"/>
                </a:lnTo>
                <a:lnTo>
                  <a:pt x="756886" y="2573427"/>
                </a:lnTo>
                <a:lnTo>
                  <a:pt x="753889" y="2571790"/>
                </a:lnTo>
                <a:lnTo>
                  <a:pt x="753889" y="2572313"/>
                </a:lnTo>
                <a:lnTo>
                  <a:pt x="749069" y="2570522"/>
                </a:lnTo>
                <a:lnTo>
                  <a:pt x="744129" y="2571374"/>
                </a:lnTo>
                <a:lnTo>
                  <a:pt x="729530" y="2561641"/>
                </a:lnTo>
                <a:cubicBezTo>
                  <a:pt x="725472" y="2563673"/>
                  <a:pt x="707204" y="2555552"/>
                  <a:pt x="715325" y="2563673"/>
                </a:cubicBezTo>
                <a:cubicBezTo>
                  <a:pt x="695025" y="2553523"/>
                  <a:pt x="672696" y="2543373"/>
                  <a:pt x="650370" y="2533223"/>
                </a:cubicBezTo>
                <a:cubicBezTo>
                  <a:pt x="652399" y="2527135"/>
                  <a:pt x="664578" y="2535255"/>
                  <a:pt x="660520" y="2525106"/>
                </a:cubicBezTo>
                <a:cubicBezTo>
                  <a:pt x="670667" y="2531194"/>
                  <a:pt x="679800" y="2537792"/>
                  <a:pt x="688934" y="2542612"/>
                </a:cubicBezTo>
                <a:lnTo>
                  <a:pt x="714245" y="2548713"/>
                </a:lnTo>
                <a:lnTo>
                  <a:pt x="717351" y="2551024"/>
                </a:lnTo>
                <a:lnTo>
                  <a:pt x="717351" y="2555552"/>
                </a:lnTo>
                <a:cubicBezTo>
                  <a:pt x="719383" y="2557582"/>
                  <a:pt x="719383" y="2553523"/>
                  <a:pt x="723442" y="2555552"/>
                </a:cubicBezTo>
                <a:lnTo>
                  <a:pt x="717351" y="2551024"/>
                </a:lnTo>
                <a:lnTo>
                  <a:pt x="717351" y="2549461"/>
                </a:lnTo>
                <a:lnTo>
                  <a:pt x="714245" y="2548713"/>
                </a:lnTo>
                <a:lnTo>
                  <a:pt x="703652" y="2540837"/>
                </a:lnTo>
                <a:cubicBezTo>
                  <a:pt x="695025" y="2535762"/>
                  <a:pt x="685891" y="2532210"/>
                  <a:pt x="680816" y="2535255"/>
                </a:cubicBezTo>
                <a:cubicBezTo>
                  <a:pt x="674728" y="2529165"/>
                  <a:pt x="664578" y="2525106"/>
                  <a:pt x="658490" y="2519017"/>
                </a:cubicBezTo>
                <a:cubicBezTo>
                  <a:pt x="664578" y="2512927"/>
                  <a:pt x="666608" y="2508868"/>
                  <a:pt x="684875" y="2516985"/>
                </a:cubicBezTo>
                <a:cubicBezTo>
                  <a:pt x="682846" y="2519017"/>
                  <a:pt x="674728" y="2512927"/>
                  <a:pt x="674728" y="2516985"/>
                </a:cubicBezTo>
                <a:cubicBezTo>
                  <a:pt x="670669" y="2519017"/>
                  <a:pt x="678787" y="2521047"/>
                  <a:pt x="676758" y="2525106"/>
                </a:cubicBezTo>
                <a:cubicBezTo>
                  <a:pt x="682846" y="2527135"/>
                  <a:pt x="705175" y="2535255"/>
                  <a:pt x="697054" y="2527135"/>
                </a:cubicBezTo>
                <a:cubicBezTo>
                  <a:pt x="705175" y="2529165"/>
                  <a:pt x="701113" y="2533223"/>
                  <a:pt x="705175" y="2539314"/>
                </a:cubicBezTo>
                <a:cubicBezTo>
                  <a:pt x="711263" y="2537285"/>
                  <a:pt x="713292" y="2535255"/>
                  <a:pt x="719383" y="2543373"/>
                </a:cubicBezTo>
                <a:cubicBezTo>
                  <a:pt x="723442" y="2543373"/>
                  <a:pt x="725472" y="2541344"/>
                  <a:pt x="729530" y="2541344"/>
                </a:cubicBezTo>
                <a:cubicBezTo>
                  <a:pt x="739680" y="2545403"/>
                  <a:pt x="751859" y="2551493"/>
                  <a:pt x="764039" y="2557582"/>
                </a:cubicBezTo>
                <a:cubicBezTo>
                  <a:pt x="776218" y="2563673"/>
                  <a:pt x="792456" y="2567731"/>
                  <a:pt x="808694" y="2573820"/>
                </a:cubicBezTo>
                <a:cubicBezTo>
                  <a:pt x="806662" y="2573820"/>
                  <a:pt x="804635" y="2573820"/>
                  <a:pt x="804635" y="2575852"/>
                </a:cubicBezTo>
                <a:cubicBezTo>
                  <a:pt x="816811" y="2577878"/>
                  <a:pt x="822900" y="2579911"/>
                  <a:pt x="845228" y="2588028"/>
                </a:cubicBezTo>
                <a:cubicBezTo>
                  <a:pt x="845228" y="2585999"/>
                  <a:pt x="847258" y="2583969"/>
                  <a:pt x="843199" y="2581940"/>
                </a:cubicBezTo>
                <a:cubicBezTo>
                  <a:pt x="853349" y="2585999"/>
                  <a:pt x="865528" y="2588028"/>
                  <a:pt x="879734" y="2592090"/>
                </a:cubicBezTo>
                <a:cubicBezTo>
                  <a:pt x="893945" y="2596149"/>
                  <a:pt x="908151" y="2596149"/>
                  <a:pt x="918301" y="2598178"/>
                </a:cubicBezTo>
                <a:cubicBezTo>
                  <a:pt x="912210" y="2606296"/>
                  <a:pt x="940627" y="2602237"/>
                  <a:pt x="946718" y="2614416"/>
                </a:cubicBezTo>
                <a:cubicBezTo>
                  <a:pt x="952806" y="2612387"/>
                  <a:pt x="964985" y="2616445"/>
                  <a:pt x="967015" y="2610357"/>
                </a:cubicBezTo>
                <a:cubicBezTo>
                  <a:pt x="981223" y="2612387"/>
                  <a:pt x="960924" y="2612387"/>
                  <a:pt x="969044" y="2618475"/>
                </a:cubicBezTo>
                <a:cubicBezTo>
                  <a:pt x="981223" y="2620507"/>
                  <a:pt x="995432" y="2614416"/>
                  <a:pt x="1005579" y="2620507"/>
                </a:cubicBezTo>
                <a:cubicBezTo>
                  <a:pt x="1005579" y="2620507"/>
                  <a:pt x="1005579" y="2626595"/>
                  <a:pt x="1007611" y="2626595"/>
                </a:cubicBezTo>
                <a:cubicBezTo>
                  <a:pt x="1015729" y="2626595"/>
                  <a:pt x="1021817" y="2622534"/>
                  <a:pt x="1029937" y="2624566"/>
                </a:cubicBezTo>
                <a:cubicBezTo>
                  <a:pt x="1027908" y="2622534"/>
                  <a:pt x="1025878" y="2626595"/>
                  <a:pt x="1025878" y="2626595"/>
                </a:cubicBezTo>
                <a:cubicBezTo>
                  <a:pt x="1029937" y="2626595"/>
                  <a:pt x="1040087" y="2626595"/>
                  <a:pt x="1044146" y="2626595"/>
                </a:cubicBezTo>
                <a:cubicBezTo>
                  <a:pt x="1052266" y="2626595"/>
                  <a:pt x="1060384" y="2634713"/>
                  <a:pt x="1070534" y="2636745"/>
                </a:cubicBezTo>
                <a:cubicBezTo>
                  <a:pt x="1078651" y="2636745"/>
                  <a:pt x="1086772" y="2630654"/>
                  <a:pt x="1094889" y="2630654"/>
                </a:cubicBezTo>
                <a:cubicBezTo>
                  <a:pt x="1111127" y="2630654"/>
                  <a:pt x="1123306" y="2642833"/>
                  <a:pt x="1137515" y="2636745"/>
                </a:cubicBezTo>
                <a:cubicBezTo>
                  <a:pt x="1147665" y="2636745"/>
                  <a:pt x="1147665" y="2640804"/>
                  <a:pt x="1155782" y="2642833"/>
                </a:cubicBezTo>
                <a:cubicBezTo>
                  <a:pt x="1186232" y="2640804"/>
                  <a:pt x="1212617" y="2642833"/>
                  <a:pt x="1247125" y="2638774"/>
                </a:cubicBezTo>
                <a:cubicBezTo>
                  <a:pt x="1249154" y="2634713"/>
                  <a:pt x="1265392" y="2622534"/>
                  <a:pt x="1249154" y="2622534"/>
                </a:cubicBezTo>
                <a:cubicBezTo>
                  <a:pt x="1267422" y="2624566"/>
                  <a:pt x="1301927" y="2616445"/>
                  <a:pt x="1281630" y="2610357"/>
                </a:cubicBezTo>
                <a:cubicBezTo>
                  <a:pt x="1275542" y="2608328"/>
                  <a:pt x="1267422" y="2612387"/>
                  <a:pt x="1269451" y="2612387"/>
                </a:cubicBezTo>
                <a:cubicBezTo>
                  <a:pt x="1249154" y="2610357"/>
                  <a:pt x="1220737" y="2606296"/>
                  <a:pt x="1198411" y="2614416"/>
                </a:cubicBezTo>
                <a:cubicBezTo>
                  <a:pt x="1131427" y="2608328"/>
                  <a:pt x="1066472" y="2604269"/>
                  <a:pt x="1007611" y="2585999"/>
                </a:cubicBezTo>
                <a:cubicBezTo>
                  <a:pt x="1009134" y="2581940"/>
                  <a:pt x="1007229" y="2578388"/>
                  <a:pt x="1003234" y="2575374"/>
                </a:cubicBezTo>
                <a:lnTo>
                  <a:pt x="999491" y="2573740"/>
                </a:lnTo>
                <a:lnTo>
                  <a:pt x="999491" y="2557582"/>
                </a:lnTo>
                <a:cubicBezTo>
                  <a:pt x="979194" y="2555552"/>
                  <a:pt x="946718" y="2545403"/>
                  <a:pt x="954836" y="2557582"/>
                </a:cubicBezTo>
                <a:cubicBezTo>
                  <a:pt x="934539" y="2559614"/>
                  <a:pt x="906122" y="2523076"/>
                  <a:pt x="885825" y="2533223"/>
                </a:cubicBezTo>
                <a:lnTo>
                  <a:pt x="884591" y="2532788"/>
                </a:lnTo>
                <a:lnTo>
                  <a:pt x="878797" y="2533409"/>
                </a:lnTo>
                <a:lnTo>
                  <a:pt x="859530" y="2523944"/>
                </a:lnTo>
                <a:lnTo>
                  <a:pt x="851317" y="2521047"/>
                </a:lnTo>
                <a:cubicBezTo>
                  <a:pt x="841170" y="2516985"/>
                  <a:pt x="831020" y="2514959"/>
                  <a:pt x="818841" y="2512927"/>
                </a:cubicBezTo>
                <a:cubicBezTo>
                  <a:pt x="814782" y="2512927"/>
                  <a:pt x="808694" y="2512927"/>
                  <a:pt x="804635" y="2510897"/>
                </a:cubicBezTo>
                <a:cubicBezTo>
                  <a:pt x="806662" y="2510897"/>
                  <a:pt x="806662" y="2512927"/>
                  <a:pt x="808694" y="2512927"/>
                </a:cubicBezTo>
                <a:lnTo>
                  <a:pt x="837381" y="2530141"/>
                </a:lnTo>
                <a:lnTo>
                  <a:pt x="794482" y="2516985"/>
                </a:lnTo>
                <a:cubicBezTo>
                  <a:pt x="792456" y="2514959"/>
                  <a:pt x="794482" y="2514959"/>
                  <a:pt x="796515" y="2512927"/>
                </a:cubicBezTo>
                <a:cubicBezTo>
                  <a:pt x="790424" y="2510897"/>
                  <a:pt x="786365" y="2510897"/>
                  <a:pt x="786365" y="2514959"/>
                </a:cubicBezTo>
                <a:cubicBezTo>
                  <a:pt x="778244" y="2504806"/>
                  <a:pt x="741710" y="2494659"/>
                  <a:pt x="749830" y="2486541"/>
                </a:cubicBezTo>
                <a:cubicBezTo>
                  <a:pt x="743742" y="2486541"/>
                  <a:pt x="741710" y="2490600"/>
                  <a:pt x="729530" y="2482480"/>
                </a:cubicBezTo>
                <a:cubicBezTo>
                  <a:pt x="733589" y="2478421"/>
                  <a:pt x="733589" y="2478421"/>
                  <a:pt x="733589" y="2476392"/>
                </a:cubicBezTo>
                <a:cubicBezTo>
                  <a:pt x="731563" y="2476392"/>
                  <a:pt x="729530" y="2476392"/>
                  <a:pt x="727501" y="2474362"/>
                </a:cubicBezTo>
                <a:cubicBezTo>
                  <a:pt x="729530" y="2474362"/>
                  <a:pt x="735621" y="2472330"/>
                  <a:pt x="741710" y="2470301"/>
                </a:cubicBezTo>
                <a:cubicBezTo>
                  <a:pt x="731563" y="2464213"/>
                  <a:pt x="723442" y="2456092"/>
                  <a:pt x="713292" y="2452033"/>
                </a:cubicBezTo>
                <a:cubicBezTo>
                  <a:pt x="711263" y="2454063"/>
                  <a:pt x="697054" y="2454063"/>
                  <a:pt x="707204" y="2458124"/>
                </a:cubicBezTo>
                <a:cubicBezTo>
                  <a:pt x="697054" y="2460151"/>
                  <a:pt x="697054" y="2447975"/>
                  <a:pt x="697054" y="2443913"/>
                </a:cubicBezTo>
                <a:cubicBezTo>
                  <a:pt x="678787" y="2431734"/>
                  <a:pt x="668637" y="2415496"/>
                  <a:pt x="650370" y="2415496"/>
                </a:cubicBezTo>
                <a:cubicBezTo>
                  <a:pt x="649354" y="2409408"/>
                  <a:pt x="643266" y="2403826"/>
                  <a:pt x="638191" y="2398751"/>
                </a:cubicBezTo>
                <a:lnTo>
                  <a:pt x="632171" y="2385209"/>
                </a:lnTo>
                <a:lnTo>
                  <a:pt x="647324" y="2397483"/>
                </a:lnTo>
                <a:cubicBezTo>
                  <a:pt x="653922" y="2405346"/>
                  <a:pt x="660520" y="2412450"/>
                  <a:pt x="672696" y="2413467"/>
                </a:cubicBezTo>
                <a:cubicBezTo>
                  <a:pt x="668637" y="2413467"/>
                  <a:pt x="670669" y="2415496"/>
                  <a:pt x="670669" y="2417525"/>
                </a:cubicBezTo>
                <a:cubicBezTo>
                  <a:pt x="682846" y="2417525"/>
                  <a:pt x="692996" y="2443913"/>
                  <a:pt x="701113" y="2433766"/>
                </a:cubicBezTo>
                <a:lnTo>
                  <a:pt x="729706" y="2451768"/>
                </a:lnTo>
                <a:lnTo>
                  <a:pt x="731987" y="2446065"/>
                </a:lnTo>
                <a:cubicBezTo>
                  <a:pt x="743137" y="2449781"/>
                  <a:pt x="761720" y="2460931"/>
                  <a:pt x="763580" y="2453498"/>
                </a:cubicBezTo>
                <a:cubicBezTo>
                  <a:pt x="767296" y="2455357"/>
                  <a:pt x="771013" y="2457214"/>
                  <a:pt x="771013" y="2460931"/>
                </a:cubicBezTo>
                <a:cubicBezTo>
                  <a:pt x="771013" y="2457214"/>
                  <a:pt x="780303" y="2464648"/>
                  <a:pt x="782163" y="2457214"/>
                </a:cubicBezTo>
                <a:cubicBezTo>
                  <a:pt x="784017" y="2464648"/>
                  <a:pt x="802603" y="2468364"/>
                  <a:pt x="798886" y="2475800"/>
                </a:cubicBezTo>
                <a:lnTo>
                  <a:pt x="808426" y="2472431"/>
                </a:lnTo>
                <a:lnTo>
                  <a:pt x="788394" y="2458124"/>
                </a:lnTo>
                <a:cubicBezTo>
                  <a:pt x="794482" y="2458124"/>
                  <a:pt x="796515" y="2466242"/>
                  <a:pt x="798544" y="2462183"/>
                </a:cubicBezTo>
                <a:cubicBezTo>
                  <a:pt x="796515" y="2460151"/>
                  <a:pt x="798544" y="2458124"/>
                  <a:pt x="800573" y="2458124"/>
                </a:cubicBezTo>
                <a:cubicBezTo>
                  <a:pt x="796515" y="2456092"/>
                  <a:pt x="796515" y="2454063"/>
                  <a:pt x="790424" y="2452033"/>
                </a:cubicBezTo>
                <a:lnTo>
                  <a:pt x="788394" y="2456092"/>
                </a:lnTo>
                <a:cubicBezTo>
                  <a:pt x="780277" y="2452033"/>
                  <a:pt x="778244" y="2445942"/>
                  <a:pt x="786365" y="2437825"/>
                </a:cubicBezTo>
                <a:cubicBezTo>
                  <a:pt x="802603" y="2439854"/>
                  <a:pt x="808694" y="2435793"/>
                  <a:pt x="831020" y="2445942"/>
                </a:cubicBezTo>
                <a:cubicBezTo>
                  <a:pt x="824932" y="2427675"/>
                  <a:pt x="790424" y="2433766"/>
                  <a:pt x="780277" y="2427675"/>
                </a:cubicBezTo>
                <a:cubicBezTo>
                  <a:pt x="780277" y="2421587"/>
                  <a:pt x="792456" y="2433766"/>
                  <a:pt x="790424" y="2423614"/>
                </a:cubicBezTo>
                <a:cubicBezTo>
                  <a:pt x="796515" y="2427675"/>
                  <a:pt x="804635" y="2429704"/>
                  <a:pt x="808694" y="2427675"/>
                </a:cubicBezTo>
                <a:cubicBezTo>
                  <a:pt x="804635" y="2425646"/>
                  <a:pt x="790424" y="2415496"/>
                  <a:pt x="786365" y="2423614"/>
                </a:cubicBezTo>
                <a:cubicBezTo>
                  <a:pt x="776218" y="2413467"/>
                  <a:pt x="766068" y="2407376"/>
                  <a:pt x="755918" y="2405349"/>
                </a:cubicBezTo>
                <a:cubicBezTo>
                  <a:pt x="759980" y="2399258"/>
                  <a:pt x="766068" y="2403317"/>
                  <a:pt x="770127" y="2401287"/>
                </a:cubicBezTo>
                <a:cubicBezTo>
                  <a:pt x="770127" y="2397229"/>
                  <a:pt x="766068" y="2395199"/>
                  <a:pt x="762006" y="2393170"/>
                </a:cubicBezTo>
                <a:lnTo>
                  <a:pt x="774231" y="2390947"/>
                </a:lnTo>
                <a:lnTo>
                  <a:pt x="761948" y="2381951"/>
                </a:lnTo>
                <a:cubicBezTo>
                  <a:pt x="754748" y="2378234"/>
                  <a:pt x="748708" y="2374518"/>
                  <a:pt x="752424" y="2369872"/>
                </a:cubicBezTo>
                <a:cubicBezTo>
                  <a:pt x="759858" y="2371732"/>
                  <a:pt x="758001" y="2375449"/>
                  <a:pt x="758001" y="2375449"/>
                </a:cubicBezTo>
                <a:lnTo>
                  <a:pt x="782494" y="2389445"/>
                </a:lnTo>
                <a:lnTo>
                  <a:pt x="784335" y="2389111"/>
                </a:lnTo>
                <a:cubicBezTo>
                  <a:pt x="780277" y="2385049"/>
                  <a:pt x="778244" y="2383020"/>
                  <a:pt x="778244" y="2378958"/>
                </a:cubicBezTo>
                <a:cubicBezTo>
                  <a:pt x="774186" y="2376932"/>
                  <a:pt x="770127" y="2372870"/>
                  <a:pt x="768097" y="2366782"/>
                </a:cubicBezTo>
                <a:cubicBezTo>
                  <a:pt x="764039" y="2356632"/>
                  <a:pt x="757948" y="2354603"/>
                  <a:pt x="749830" y="2354603"/>
                </a:cubicBezTo>
                <a:cubicBezTo>
                  <a:pt x="741710" y="2354603"/>
                  <a:pt x="733589" y="2354603"/>
                  <a:pt x="725472" y="2350544"/>
                </a:cubicBezTo>
                <a:cubicBezTo>
                  <a:pt x="725472" y="2352573"/>
                  <a:pt x="725472" y="2352573"/>
                  <a:pt x="725472" y="2354603"/>
                </a:cubicBezTo>
                <a:cubicBezTo>
                  <a:pt x="725472" y="2360694"/>
                  <a:pt x="717351" y="2352573"/>
                  <a:pt x="715325" y="2356632"/>
                </a:cubicBezTo>
                <a:cubicBezTo>
                  <a:pt x="709234" y="2354603"/>
                  <a:pt x="705175" y="2350544"/>
                  <a:pt x="701113" y="2346482"/>
                </a:cubicBezTo>
                <a:cubicBezTo>
                  <a:pt x="697054" y="2346482"/>
                  <a:pt x="690966" y="2346482"/>
                  <a:pt x="686907" y="2346482"/>
                </a:cubicBezTo>
                <a:cubicBezTo>
                  <a:pt x="682846" y="2344456"/>
                  <a:pt x="678787" y="2348515"/>
                  <a:pt x="674728" y="2350544"/>
                </a:cubicBezTo>
                <a:cubicBezTo>
                  <a:pt x="678787" y="2354603"/>
                  <a:pt x="682846" y="2356632"/>
                  <a:pt x="686907" y="2358662"/>
                </a:cubicBezTo>
                <a:cubicBezTo>
                  <a:pt x="688934" y="2358662"/>
                  <a:pt x="688934" y="2356632"/>
                  <a:pt x="688934" y="2356632"/>
                </a:cubicBezTo>
                <a:cubicBezTo>
                  <a:pt x="692996" y="2352573"/>
                  <a:pt x="699084" y="2352573"/>
                  <a:pt x="705175" y="2356632"/>
                </a:cubicBezTo>
                <a:cubicBezTo>
                  <a:pt x="707204" y="2356632"/>
                  <a:pt x="707204" y="2358662"/>
                  <a:pt x="707204" y="2358662"/>
                </a:cubicBezTo>
                <a:cubicBezTo>
                  <a:pt x="707204" y="2358662"/>
                  <a:pt x="705175" y="2360694"/>
                  <a:pt x="705175" y="2360694"/>
                </a:cubicBezTo>
                <a:cubicBezTo>
                  <a:pt x="701113" y="2360694"/>
                  <a:pt x="697054" y="2360694"/>
                  <a:pt x="692996" y="2360694"/>
                </a:cubicBezTo>
                <a:cubicBezTo>
                  <a:pt x="699084" y="2366782"/>
                  <a:pt x="705175" y="2370841"/>
                  <a:pt x="713292" y="2374900"/>
                </a:cubicBezTo>
                <a:cubicBezTo>
                  <a:pt x="701113" y="2372870"/>
                  <a:pt x="684875" y="2360694"/>
                  <a:pt x="668637" y="2354603"/>
                </a:cubicBezTo>
                <a:cubicBezTo>
                  <a:pt x="668637" y="2354603"/>
                  <a:pt x="668637" y="2354603"/>
                  <a:pt x="666608" y="2354603"/>
                </a:cubicBezTo>
                <a:cubicBezTo>
                  <a:pt x="664578" y="2352573"/>
                  <a:pt x="660520" y="2352573"/>
                  <a:pt x="658490" y="2352573"/>
                </a:cubicBezTo>
                <a:cubicBezTo>
                  <a:pt x="650370" y="2348515"/>
                  <a:pt x="654431" y="2348515"/>
                  <a:pt x="656458" y="2348515"/>
                </a:cubicBezTo>
                <a:cubicBezTo>
                  <a:pt x="650370" y="2346482"/>
                  <a:pt x="646311" y="2346482"/>
                  <a:pt x="640220" y="2346482"/>
                </a:cubicBezTo>
                <a:cubicBezTo>
                  <a:pt x="636161" y="2346482"/>
                  <a:pt x="632102" y="2344456"/>
                  <a:pt x="630073" y="2342424"/>
                </a:cubicBezTo>
                <a:cubicBezTo>
                  <a:pt x="628041" y="2338365"/>
                  <a:pt x="628041" y="2334303"/>
                  <a:pt x="628041" y="2330244"/>
                </a:cubicBezTo>
                <a:cubicBezTo>
                  <a:pt x="623982" y="2328215"/>
                  <a:pt x="619923" y="2326186"/>
                  <a:pt x="617894" y="2324156"/>
                </a:cubicBezTo>
                <a:cubicBezTo>
                  <a:pt x="615862" y="2322127"/>
                  <a:pt x="611803" y="2322127"/>
                  <a:pt x="607744" y="2324156"/>
                </a:cubicBezTo>
                <a:cubicBezTo>
                  <a:pt x="603685" y="2326186"/>
                  <a:pt x="603685" y="2330244"/>
                  <a:pt x="605715" y="2334303"/>
                </a:cubicBezTo>
                <a:cubicBezTo>
                  <a:pt x="605715" y="2336335"/>
                  <a:pt x="607744" y="2338365"/>
                  <a:pt x="609774" y="2340394"/>
                </a:cubicBezTo>
                <a:cubicBezTo>
                  <a:pt x="609774" y="2340394"/>
                  <a:pt x="609774" y="2342424"/>
                  <a:pt x="609774" y="2342424"/>
                </a:cubicBezTo>
                <a:cubicBezTo>
                  <a:pt x="607744" y="2342424"/>
                  <a:pt x="605715" y="2344456"/>
                  <a:pt x="603685" y="2344456"/>
                </a:cubicBezTo>
                <a:cubicBezTo>
                  <a:pt x="605715" y="2348515"/>
                  <a:pt x="609774" y="2350544"/>
                  <a:pt x="613835" y="2352573"/>
                </a:cubicBezTo>
                <a:cubicBezTo>
                  <a:pt x="623982" y="2358662"/>
                  <a:pt x="638191" y="2364753"/>
                  <a:pt x="640220" y="2374900"/>
                </a:cubicBezTo>
                <a:cubicBezTo>
                  <a:pt x="656458" y="2376932"/>
                  <a:pt x="672696" y="2391138"/>
                  <a:pt x="695025" y="2399258"/>
                </a:cubicBezTo>
                <a:cubicBezTo>
                  <a:pt x="688934" y="2401287"/>
                  <a:pt x="684875" y="2403317"/>
                  <a:pt x="676758" y="2397229"/>
                </a:cubicBezTo>
                <a:cubicBezTo>
                  <a:pt x="690966" y="2395199"/>
                  <a:pt x="662549" y="2391138"/>
                  <a:pt x="656458" y="2383020"/>
                </a:cubicBezTo>
                <a:cubicBezTo>
                  <a:pt x="654431" y="2383020"/>
                  <a:pt x="650370" y="2385049"/>
                  <a:pt x="650370" y="2387079"/>
                </a:cubicBezTo>
                <a:cubicBezTo>
                  <a:pt x="646311" y="2380991"/>
                  <a:pt x="634132" y="2374900"/>
                  <a:pt x="623982" y="2366782"/>
                </a:cubicBezTo>
                <a:cubicBezTo>
                  <a:pt x="611803" y="2360694"/>
                  <a:pt x="603685" y="2350544"/>
                  <a:pt x="597597" y="2342424"/>
                </a:cubicBezTo>
                <a:cubicBezTo>
                  <a:pt x="597597" y="2342424"/>
                  <a:pt x="595565" y="2340394"/>
                  <a:pt x="595565" y="2340394"/>
                </a:cubicBezTo>
                <a:cubicBezTo>
                  <a:pt x="585418" y="2344456"/>
                  <a:pt x="581359" y="2328215"/>
                  <a:pt x="573239" y="2330244"/>
                </a:cubicBezTo>
                <a:cubicBezTo>
                  <a:pt x="573239" y="2336335"/>
                  <a:pt x="573239" y="2342424"/>
                  <a:pt x="579327" y="2346482"/>
                </a:cubicBezTo>
                <a:cubicBezTo>
                  <a:pt x="587447" y="2350544"/>
                  <a:pt x="589477" y="2368811"/>
                  <a:pt x="603685" y="2356632"/>
                </a:cubicBezTo>
                <a:cubicBezTo>
                  <a:pt x="603685" y="2356632"/>
                  <a:pt x="605715" y="2356632"/>
                  <a:pt x="605715" y="2358662"/>
                </a:cubicBezTo>
                <a:cubicBezTo>
                  <a:pt x="605715" y="2360694"/>
                  <a:pt x="605715" y="2364753"/>
                  <a:pt x="603685" y="2368811"/>
                </a:cubicBezTo>
                <a:cubicBezTo>
                  <a:pt x="599624" y="2378958"/>
                  <a:pt x="595565" y="2391138"/>
                  <a:pt x="591506" y="2401287"/>
                </a:cubicBezTo>
                <a:cubicBezTo>
                  <a:pt x="595565" y="2407376"/>
                  <a:pt x="599624" y="2415496"/>
                  <a:pt x="603685" y="2421587"/>
                </a:cubicBezTo>
                <a:cubicBezTo>
                  <a:pt x="605715" y="2423614"/>
                  <a:pt x="607744" y="2425646"/>
                  <a:pt x="609774" y="2425646"/>
                </a:cubicBezTo>
                <a:cubicBezTo>
                  <a:pt x="609774" y="2425646"/>
                  <a:pt x="607744" y="2425646"/>
                  <a:pt x="607744" y="2425646"/>
                </a:cubicBezTo>
                <a:cubicBezTo>
                  <a:pt x="609774" y="2429704"/>
                  <a:pt x="613835" y="2433766"/>
                  <a:pt x="615862" y="2437825"/>
                </a:cubicBezTo>
                <a:cubicBezTo>
                  <a:pt x="617894" y="2439854"/>
                  <a:pt x="621953" y="2441884"/>
                  <a:pt x="626014" y="2441884"/>
                </a:cubicBezTo>
                <a:cubicBezTo>
                  <a:pt x="640220" y="2441884"/>
                  <a:pt x="646311" y="2454063"/>
                  <a:pt x="654431" y="2462183"/>
                </a:cubicBezTo>
                <a:cubicBezTo>
                  <a:pt x="660520" y="2470301"/>
                  <a:pt x="656458" y="2478421"/>
                  <a:pt x="656458" y="2486541"/>
                </a:cubicBezTo>
                <a:cubicBezTo>
                  <a:pt x="654431" y="2490600"/>
                  <a:pt x="652399" y="2492630"/>
                  <a:pt x="650370" y="2490600"/>
                </a:cubicBezTo>
                <a:cubicBezTo>
                  <a:pt x="640220" y="2484509"/>
                  <a:pt x="632102" y="2478421"/>
                  <a:pt x="623982" y="2472330"/>
                </a:cubicBezTo>
                <a:cubicBezTo>
                  <a:pt x="623982" y="2472330"/>
                  <a:pt x="621953" y="2470301"/>
                  <a:pt x="621953" y="2470301"/>
                </a:cubicBezTo>
                <a:cubicBezTo>
                  <a:pt x="607744" y="2468271"/>
                  <a:pt x="593536" y="2466242"/>
                  <a:pt x="579327" y="2462183"/>
                </a:cubicBezTo>
                <a:cubicBezTo>
                  <a:pt x="569180" y="2454063"/>
                  <a:pt x="554969" y="2445942"/>
                  <a:pt x="548880" y="2452033"/>
                </a:cubicBezTo>
                <a:cubicBezTo>
                  <a:pt x="542792" y="2445942"/>
                  <a:pt x="546851" y="2441884"/>
                  <a:pt x="538731" y="2437825"/>
                </a:cubicBezTo>
                <a:cubicBezTo>
                  <a:pt x="530613" y="2435793"/>
                  <a:pt x="534672" y="2447975"/>
                  <a:pt x="518434" y="2431734"/>
                </a:cubicBezTo>
                <a:cubicBezTo>
                  <a:pt x="514375" y="2429704"/>
                  <a:pt x="512346" y="2431734"/>
                  <a:pt x="510314" y="2433766"/>
                </a:cubicBezTo>
                <a:cubicBezTo>
                  <a:pt x="512346" y="2445942"/>
                  <a:pt x="544822" y="2456092"/>
                  <a:pt x="534672" y="2460151"/>
                </a:cubicBezTo>
                <a:cubicBezTo>
                  <a:pt x="540763" y="2464213"/>
                  <a:pt x="540763" y="2460151"/>
                  <a:pt x="544822" y="2462183"/>
                </a:cubicBezTo>
                <a:cubicBezTo>
                  <a:pt x="548880" y="2458124"/>
                  <a:pt x="532642" y="2454063"/>
                  <a:pt x="540763" y="2452033"/>
                </a:cubicBezTo>
                <a:cubicBezTo>
                  <a:pt x="548880" y="2454063"/>
                  <a:pt x="554969" y="2460151"/>
                  <a:pt x="548880" y="2464213"/>
                </a:cubicBezTo>
                <a:cubicBezTo>
                  <a:pt x="563089" y="2472330"/>
                  <a:pt x="569180" y="2466242"/>
                  <a:pt x="585418" y="2476392"/>
                </a:cubicBezTo>
                <a:cubicBezTo>
                  <a:pt x="581359" y="2478421"/>
                  <a:pt x="575268" y="2474362"/>
                  <a:pt x="567148" y="2470301"/>
                </a:cubicBezTo>
                <a:cubicBezTo>
                  <a:pt x="563089" y="2472330"/>
                  <a:pt x="569180" y="2476392"/>
                  <a:pt x="565118" y="2478421"/>
                </a:cubicBezTo>
                <a:cubicBezTo>
                  <a:pt x="550910" y="2470301"/>
                  <a:pt x="540763" y="2468271"/>
                  <a:pt x="530613" y="2464213"/>
                </a:cubicBezTo>
                <a:cubicBezTo>
                  <a:pt x="542792" y="2460151"/>
                  <a:pt x="483928" y="2421587"/>
                  <a:pt x="487987" y="2407376"/>
                </a:cubicBezTo>
                <a:cubicBezTo>
                  <a:pt x="485958" y="2407376"/>
                  <a:pt x="481899" y="2405349"/>
                  <a:pt x="477838" y="2401287"/>
                </a:cubicBezTo>
                <a:cubicBezTo>
                  <a:pt x="477838" y="2393170"/>
                  <a:pt x="471749" y="2385049"/>
                  <a:pt x="461600" y="2376932"/>
                </a:cubicBezTo>
                <a:cubicBezTo>
                  <a:pt x="459570" y="2356632"/>
                  <a:pt x="435214" y="2332277"/>
                  <a:pt x="435214" y="2318065"/>
                </a:cubicBezTo>
                <a:cubicBezTo>
                  <a:pt x="439273" y="2326186"/>
                  <a:pt x="455511" y="2334303"/>
                  <a:pt x="451452" y="2330244"/>
                </a:cubicBezTo>
                <a:cubicBezTo>
                  <a:pt x="463632" y="2338365"/>
                  <a:pt x="473779" y="2348515"/>
                  <a:pt x="485958" y="2360694"/>
                </a:cubicBezTo>
                <a:cubicBezTo>
                  <a:pt x="498137" y="2372870"/>
                  <a:pt x="512346" y="2383020"/>
                  <a:pt x="524525" y="2395199"/>
                </a:cubicBezTo>
                <a:cubicBezTo>
                  <a:pt x="540763" y="2409408"/>
                  <a:pt x="557001" y="2421587"/>
                  <a:pt x="573239" y="2429704"/>
                </a:cubicBezTo>
                <a:cubicBezTo>
                  <a:pt x="573239" y="2427675"/>
                  <a:pt x="573239" y="2427675"/>
                  <a:pt x="573239" y="2425646"/>
                </a:cubicBezTo>
                <a:cubicBezTo>
                  <a:pt x="569180" y="2423614"/>
                  <a:pt x="567148" y="2421587"/>
                  <a:pt x="565118" y="2419555"/>
                </a:cubicBezTo>
                <a:cubicBezTo>
                  <a:pt x="567148" y="2421587"/>
                  <a:pt x="569180" y="2421587"/>
                  <a:pt x="571209" y="2421587"/>
                </a:cubicBezTo>
                <a:cubicBezTo>
                  <a:pt x="571209" y="2419555"/>
                  <a:pt x="571209" y="2417525"/>
                  <a:pt x="571209" y="2415496"/>
                </a:cubicBezTo>
                <a:cubicBezTo>
                  <a:pt x="571209" y="2411437"/>
                  <a:pt x="571209" y="2407376"/>
                  <a:pt x="571209" y="2403317"/>
                </a:cubicBezTo>
                <a:cubicBezTo>
                  <a:pt x="573239" y="2389111"/>
                  <a:pt x="569180" y="2376932"/>
                  <a:pt x="557001" y="2368811"/>
                </a:cubicBezTo>
                <a:cubicBezTo>
                  <a:pt x="544822" y="2358662"/>
                  <a:pt x="544822" y="2346482"/>
                  <a:pt x="548880" y="2332277"/>
                </a:cubicBezTo>
                <a:cubicBezTo>
                  <a:pt x="550910" y="2324156"/>
                  <a:pt x="554969" y="2316039"/>
                  <a:pt x="559030" y="2307918"/>
                </a:cubicBezTo>
                <a:cubicBezTo>
                  <a:pt x="554969" y="2303859"/>
                  <a:pt x="550910" y="2297768"/>
                  <a:pt x="546851" y="2295739"/>
                </a:cubicBezTo>
                <a:cubicBezTo>
                  <a:pt x="544822" y="2293710"/>
                  <a:pt x="559030" y="2287621"/>
                  <a:pt x="544822" y="2285589"/>
                </a:cubicBezTo>
                <a:cubicBezTo>
                  <a:pt x="546851" y="2277472"/>
                  <a:pt x="561060" y="2291680"/>
                  <a:pt x="557001" y="2297768"/>
                </a:cubicBezTo>
                <a:cubicBezTo>
                  <a:pt x="559030" y="2299801"/>
                  <a:pt x="561060" y="2299801"/>
                  <a:pt x="563089" y="2301827"/>
                </a:cubicBezTo>
                <a:cubicBezTo>
                  <a:pt x="565118" y="2297768"/>
                  <a:pt x="565118" y="2293710"/>
                  <a:pt x="563089" y="2291680"/>
                </a:cubicBezTo>
                <a:cubicBezTo>
                  <a:pt x="561060" y="2289648"/>
                  <a:pt x="559030" y="2287621"/>
                  <a:pt x="559030" y="2285589"/>
                </a:cubicBezTo>
                <a:cubicBezTo>
                  <a:pt x="559030" y="2283560"/>
                  <a:pt x="559030" y="2279501"/>
                  <a:pt x="561060" y="2275442"/>
                </a:cubicBezTo>
                <a:cubicBezTo>
                  <a:pt x="557001" y="2275442"/>
                  <a:pt x="550910" y="2275442"/>
                  <a:pt x="544822" y="2271383"/>
                </a:cubicBezTo>
                <a:cubicBezTo>
                  <a:pt x="528584" y="2271383"/>
                  <a:pt x="520463" y="2277472"/>
                  <a:pt x="516404" y="2293710"/>
                </a:cubicBezTo>
                <a:cubicBezTo>
                  <a:pt x="514375" y="2295739"/>
                  <a:pt x="510314" y="2299801"/>
                  <a:pt x="508287" y="2301827"/>
                </a:cubicBezTo>
                <a:cubicBezTo>
                  <a:pt x="506255" y="2303859"/>
                  <a:pt x="504225" y="2303859"/>
                  <a:pt x="504225" y="2303859"/>
                </a:cubicBezTo>
                <a:cubicBezTo>
                  <a:pt x="504225" y="2301827"/>
                  <a:pt x="502196" y="2301827"/>
                  <a:pt x="502196" y="2299801"/>
                </a:cubicBezTo>
                <a:cubicBezTo>
                  <a:pt x="500166" y="2291680"/>
                  <a:pt x="500166" y="2283560"/>
                  <a:pt x="506255" y="2277472"/>
                </a:cubicBezTo>
                <a:cubicBezTo>
                  <a:pt x="502196" y="2271383"/>
                  <a:pt x="500166" y="2263263"/>
                  <a:pt x="512346" y="2263263"/>
                </a:cubicBezTo>
                <a:cubicBezTo>
                  <a:pt x="516404" y="2263263"/>
                  <a:pt x="514375" y="2259204"/>
                  <a:pt x="512346" y="2257172"/>
                </a:cubicBezTo>
                <a:cubicBezTo>
                  <a:pt x="508287" y="2253113"/>
                  <a:pt x="498137" y="2257172"/>
                  <a:pt x="502196" y="2249055"/>
                </a:cubicBezTo>
                <a:cubicBezTo>
                  <a:pt x="504225" y="2242966"/>
                  <a:pt x="506255" y="2238905"/>
                  <a:pt x="498137" y="2238905"/>
                </a:cubicBezTo>
                <a:cubicBezTo>
                  <a:pt x="490017" y="2238905"/>
                  <a:pt x="483928" y="2236875"/>
                  <a:pt x="481899" y="2226728"/>
                </a:cubicBezTo>
                <a:cubicBezTo>
                  <a:pt x="481899" y="2220637"/>
                  <a:pt x="483928" y="2220637"/>
                  <a:pt x="479870" y="2222667"/>
                </a:cubicBezTo>
                <a:cubicBezTo>
                  <a:pt x="479870" y="2222667"/>
                  <a:pt x="477838" y="2222667"/>
                  <a:pt x="477838" y="2224696"/>
                </a:cubicBezTo>
                <a:cubicBezTo>
                  <a:pt x="475811" y="2226728"/>
                  <a:pt x="475811" y="2230787"/>
                  <a:pt x="473779" y="2234846"/>
                </a:cubicBezTo>
                <a:cubicBezTo>
                  <a:pt x="469720" y="2242966"/>
                  <a:pt x="463632" y="2253113"/>
                  <a:pt x="463632" y="2263263"/>
                </a:cubicBezTo>
                <a:cubicBezTo>
                  <a:pt x="463632" y="2271383"/>
                  <a:pt x="473779" y="2279501"/>
                  <a:pt x="477838" y="2287621"/>
                </a:cubicBezTo>
                <a:cubicBezTo>
                  <a:pt x="483928" y="2297768"/>
                  <a:pt x="496108" y="2305889"/>
                  <a:pt x="502196" y="2316039"/>
                </a:cubicBezTo>
                <a:cubicBezTo>
                  <a:pt x="504225" y="2318065"/>
                  <a:pt x="504225" y="2318065"/>
                  <a:pt x="506255" y="2320097"/>
                </a:cubicBezTo>
                <a:cubicBezTo>
                  <a:pt x="506255" y="2320097"/>
                  <a:pt x="504225" y="2320097"/>
                  <a:pt x="504225" y="2320097"/>
                </a:cubicBezTo>
                <a:cubicBezTo>
                  <a:pt x="506255" y="2322127"/>
                  <a:pt x="508287" y="2324156"/>
                  <a:pt x="508287" y="2326186"/>
                </a:cubicBezTo>
                <a:cubicBezTo>
                  <a:pt x="508287" y="2330244"/>
                  <a:pt x="512346" y="2334303"/>
                  <a:pt x="516404" y="2334303"/>
                </a:cubicBezTo>
                <a:cubicBezTo>
                  <a:pt x="522493" y="2336335"/>
                  <a:pt x="528584" y="2338365"/>
                  <a:pt x="526552" y="2344456"/>
                </a:cubicBezTo>
                <a:cubicBezTo>
                  <a:pt x="526552" y="2344456"/>
                  <a:pt x="526552" y="2346482"/>
                  <a:pt x="526552" y="2346482"/>
                </a:cubicBezTo>
                <a:cubicBezTo>
                  <a:pt x="532642" y="2352573"/>
                  <a:pt x="538731" y="2362720"/>
                  <a:pt x="542792" y="2366782"/>
                </a:cubicBezTo>
                <a:cubicBezTo>
                  <a:pt x="536704" y="2362720"/>
                  <a:pt x="528584" y="2356632"/>
                  <a:pt x="522493" y="2352573"/>
                </a:cubicBezTo>
                <a:cubicBezTo>
                  <a:pt x="520463" y="2352573"/>
                  <a:pt x="520463" y="2354603"/>
                  <a:pt x="520463" y="2354603"/>
                </a:cubicBezTo>
                <a:cubicBezTo>
                  <a:pt x="518434" y="2356632"/>
                  <a:pt x="520463" y="2360694"/>
                  <a:pt x="518434" y="2362720"/>
                </a:cubicBezTo>
                <a:cubicBezTo>
                  <a:pt x="516404" y="2366782"/>
                  <a:pt x="512346" y="2366782"/>
                  <a:pt x="512346" y="2364753"/>
                </a:cubicBezTo>
                <a:cubicBezTo>
                  <a:pt x="508287" y="2348515"/>
                  <a:pt x="490017" y="2348515"/>
                  <a:pt x="481899" y="2336335"/>
                </a:cubicBezTo>
                <a:cubicBezTo>
                  <a:pt x="473779" y="2326186"/>
                  <a:pt x="463632" y="2318065"/>
                  <a:pt x="457541" y="2305889"/>
                </a:cubicBezTo>
                <a:cubicBezTo>
                  <a:pt x="445362" y="2301827"/>
                  <a:pt x="437241" y="2291680"/>
                  <a:pt x="429124" y="2283560"/>
                </a:cubicBezTo>
                <a:cubicBezTo>
                  <a:pt x="418977" y="2273410"/>
                  <a:pt x="404765" y="2263263"/>
                  <a:pt x="404765" y="2244993"/>
                </a:cubicBezTo>
                <a:cubicBezTo>
                  <a:pt x="404765" y="2242966"/>
                  <a:pt x="402739" y="2240934"/>
                  <a:pt x="400706" y="2238905"/>
                </a:cubicBezTo>
                <a:cubicBezTo>
                  <a:pt x="390559" y="2230787"/>
                  <a:pt x="390559" y="2218608"/>
                  <a:pt x="390559" y="2206429"/>
                </a:cubicBezTo>
                <a:cubicBezTo>
                  <a:pt x="390559" y="2192220"/>
                  <a:pt x="386498" y="2190191"/>
                  <a:pt x="372289" y="2184100"/>
                </a:cubicBezTo>
                <a:cubicBezTo>
                  <a:pt x="354022" y="2178012"/>
                  <a:pt x="354022" y="2173953"/>
                  <a:pt x="341843" y="2155683"/>
                </a:cubicBezTo>
                <a:cubicBezTo>
                  <a:pt x="335754" y="2143506"/>
                  <a:pt x="331693" y="2131327"/>
                  <a:pt x="337784" y="2121177"/>
                </a:cubicBezTo>
                <a:cubicBezTo>
                  <a:pt x="345904" y="2104939"/>
                  <a:pt x="341843" y="2090731"/>
                  <a:pt x="341843" y="2074493"/>
                </a:cubicBezTo>
                <a:cubicBezTo>
                  <a:pt x="341843" y="2072463"/>
                  <a:pt x="339813" y="2072463"/>
                  <a:pt x="339813" y="2070434"/>
                </a:cubicBezTo>
                <a:cubicBezTo>
                  <a:pt x="337784" y="2072463"/>
                  <a:pt x="337784" y="2074493"/>
                  <a:pt x="335754" y="2076522"/>
                </a:cubicBezTo>
                <a:cubicBezTo>
                  <a:pt x="333725" y="2078552"/>
                  <a:pt x="333725" y="2086672"/>
                  <a:pt x="329666" y="2080584"/>
                </a:cubicBezTo>
                <a:cubicBezTo>
                  <a:pt x="321546" y="2068405"/>
                  <a:pt x="319516" y="2054193"/>
                  <a:pt x="307337" y="2044046"/>
                </a:cubicBezTo>
                <a:cubicBezTo>
                  <a:pt x="301249" y="2039987"/>
                  <a:pt x="303276" y="2031867"/>
                  <a:pt x="303276" y="2025779"/>
                </a:cubicBezTo>
                <a:cubicBezTo>
                  <a:pt x="303276" y="2015629"/>
                  <a:pt x="303276" y="2005479"/>
                  <a:pt x="293129" y="1997362"/>
                </a:cubicBezTo>
                <a:cubicBezTo>
                  <a:pt x="282979" y="1991273"/>
                  <a:pt x="276891" y="1981124"/>
                  <a:pt x="278920" y="1966915"/>
                </a:cubicBezTo>
                <a:cubicBezTo>
                  <a:pt x="278920" y="1964883"/>
                  <a:pt x="276891" y="1960824"/>
                  <a:pt x="274861" y="1956765"/>
                </a:cubicBezTo>
                <a:cubicBezTo>
                  <a:pt x="266741" y="1944586"/>
                  <a:pt x="260653" y="1932407"/>
                  <a:pt x="254562" y="1918201"/>
                </a:cubicBezTo>
                <a:cubicBezTo>
                  <a:pt x="250503" y="1906022"/>
                  <a:pt x="244415" y="1893843"/>
                  <a:pt x="240356" y="1881664"/>
                </a:cubicBezTo>
                <a:cubicBezTo>
                  <a:pt x="236297" y="1871514"/>
                  <a:pt x="232236" y="1863396"/>
                  <a:pt x="220056" y="1859335"/>
                </a:cubicBezTo>
                <a:cubicBezTo>
                  <a:pt x="211939" y="1857308"/>
                  <a:pt x="222086" y="1851217"/>
                  <a:pt x="220056" y="1847156"/>
                </a:cubicBezTo>
                <a:cubicBezTo>
                  <a:pt x="213968" y="1839038"/>
                  <a:pt x="203818" y="1834979"/>
                  <a:pt x="203818" y="1824829"/>
                </a:cubicBezTo>
                <a:cubicBezTo>
                  <a:pt x="203818" y="1824829"/>
                  <a:pt x="201789" y="1822800"/>
                  <a:pt x="201789" y="1822800"/>
                </a:cubicBezTo>
                <a:cubicBezTo>
                  <a:pt x="201789" y="1822800"/>
                  <a:pt x="199760" y="1822800"/>
                  <a:pt x="199760" y="1824829"/>
                </a:cubicBezTo>
                <a:cubicBezTo>
                  <a:pt x="197730" y="1839038"/>
                  <a:pt x="195701" y="1853247"/>
                  <a:pt x="199760" y="1865426"/>
                </a:cubicBezTo>
                <a:cubicBezTo>
                  <a:pt x="203818" y="1871514"/>
                  <a:pt x="205848" y="1875573"/>
                  <a:pt x="199760" y="1881664"/>
                </a:cubicBezTo>
                <a:cubicBezTo>
                  <a:pt x="193669" y="1887752"/>
                  <a:pt x="187580" y="1893843"/>
                  <a:pt x="179463" y="1899931"/>
                </a:cubicBezTo>
                <a:cubicBezTo>
                  <a:pt x="177431" y="1901963"/>
                  <a:pt x="169313" y="1901963"/>
                  <a:pt x="169313" y="1897902"/>
                </a:cubicBezTo>
                <a:cubicBezTo>
                  <a:pt x="169313" y="1889784"/>
                  <a:pt x="155104" y="1883693"/>
                  <a:pt x="165252" y="1873546"/>
                </a:cubicBezTo>
                <a:cubicBezTo>
                  <a:pt x="169313" y="1869485"/>
                  <a:pt x="169313" y="1861367"/>
                  <a:pt x="171342" y="1855276"/>
                </a:cubicBezTo>
                <a:cubicBezTo>
                  <a:pt x="173372" y="1849188"/>
                  <a:pt x="171342" y="1847156"/>
                  <a:pt x="165252" y="1845129"/>
                </a:cubicBezTo>
                <a:cubicBezTo>
                  <a:pt x="161193" y="1843097"/>
                  <a:pt x="161193" y="1839038"/>
                  <a:pt x="159163" y="1834979"/>
                </a:cubicBezTo>
                <a:cubicBezTo>
                  <a:pt x="155104" y="1822800"/>
                  <a:pt x="153075" y="1808591"/>
                  <a:pt x="146987" y="1798442"/>
                </a:cubicBezTo>
                <a:cubicBezTo>
                  <a:pt x="140896" y="1788295"/>
                  <a:pt x="144955" y="1782204"/>
                  <a:pt x="151046" y="1776115"/>
                </a:cubicBezTo>
                <a:cubicBezTo>
                  <a:pt x="151046" y="1772057"/>
                  <a:pt x="149014" y="1765966"/>
                  <a:pt x="146987" y="1761907"/>
                </a:cubicBezTo>
                <a:cubicBezTo>
                  <a:pt x="144955" y="1759877"/>
                  <a:pt x="144955" y="1759877"/>
                  <a:pt x="144955" y="1757845"/>
                </a:cubicBezTo>
                <a:cubicBezTo>
                  <a:pt x="142925" y="1751757"/>
                  <a:pt x="140896" y="1747698"/>
                  <a:pt x="138866" y="1743639"/>
                </a:cubicBezTo>
                <a:cubicBezTo>
                  <a:pt x="130746" y="1739581"/>
                  <a:pt x="120596" y="1735519"/>
                  <a:pt x="110449" y="1729428"/>
                </a:cubicBezTo>
                <a:cubicBezTo>
                  <a:pt x="100300" y="1725369"/>
                  <a:pt x="98270" y="1709131"/>
                  <a:pt x="82032" y="1713190"/>
                </a:cubicBezTo>
                <a:cubicBezTo>
                  <a:pt x="82032" y="1713190"/>
                  <a:pt x="80003" y="1709131"/>
                  <a:pt x="77973" y="1707102"/>
                </a:cubicBezTo>
                <a:cubicBezTo>
                  <a:pt x="69853" y="1688835"/>
                  <a:pt x="59703" y="1670567"/>
                  <a:pt x="61735" y="1650270"/>
                </a:cubicBezTo>
                <a:cubicBezTo>
                  <a:pt x="57677" y="1640118"/>
                  <a:pt x="53615" y="1627941"/>
                  <a:pt x="53615" y="1615762"/>
                </a:cubicBezTo>
                <a:cubicBezTo>
                  <a:pt x="53615" y="1611701"/>
                  <a:pt x="49556" y="1607642"/>
                  <a:pt x="45497" y="1603583"/>
                </a:cubicBezTo>
                <a:cubicBezTo>
                  <a:pt x="35348" y="1595463"/>
                  <a:pt x="31286" y="1583286"/>
                  <a:pt x="25198" y="1573137"/>
                </a:cubicBezTo>
                <a:cubicBezTo>
                  <a:pt x="21139" y="1565019"/>
                  <a:pt x="21139" y="1556899"/>
                  <a:pt x="23168" y="1540661"/>
                </a:cubicBezTo>
                <a:cubicBezTo>
                  <a:pt x="23168" y="1532543"/>
                  <a:pt x="25198" y="1524423"/>
                  <a:pt x="19110" y="1518332"/>
                </a:cubicBezTo>
                <a:cubicBezTo>
                  <a:pt x="15048" y="1514273"/>
                  <a:pt x="19110" y="1512243"/>
                  <a:pt x="21139" y="1508185"/>
                </a:cubicBezTo>
                <a:cubicBezTo>
                  <a:pt x="23168" y="1504126"/>
                  <a:pt x="25198" y="1498035"/>
                  <a:pt x="23168" y="1496005"/>
                </a:cubicBezTo>
                <a:cubicBezTo>
                  <a:pt x="10989" y="1473677"/>
                  <a:pt x="17080" y="1451350"/>
                  <a:pt x="15048" y="1429021"/>
                </a:cubicBezTo>
                <a:cubicBezTo>
                  <a:pt x="15048" y="1422933"/>
                  <a:pt x="15048" y="1418874"/>
                  <a:pt x="15048" y="1412783"/>
                </a:cubicBezTo>
                <a:cubicBezTo>
                  <a:pt x="15048" y="1406695"/>
                  <a:pt x="10989" y="1404663"/>
                  <a:pt x="4901" y="1402636"/>
                </a:cubicBezTo>
                <a:cubicBezTo>
                  <a:pt x="842" y="1400604"/>
                  <a:pt x="-1190" y="1394516"/>
                  <a:pt x="842" y="1392487"/>
                </a:cubicBezTo>
                <a:cubicBezTo>
                  <a:pt x="13021" y="1380307"/>
                  <a:pt x="8960" y="1364069"/>
                  <a:pt x="8960" y="1349861"/>
                </a:cubicBezTo>
                <a:cubicBezTo>
                  <a:pt x="8960" y="1335652"/>
                  <a:pt x="10989" y="1319414"/>
                  <a:pt x="842" y="1307235"/>
                </a:cubicBezTo>
                <a:cubicBezTo>
                  <a:pt x="2869" y="1299115"/>
                  <a:pt x="6930" y="1290997"/>
                  <a:pt x="842" y="1282877"/>
                </a:cubicBezTo>
                <a:cubicBezTo>
                  <a:pt x="-1190" y="1282877"/>
                  <a:pt x="842" y="1276789"/>
                  <a:pt x="2869" y="1276789"/>
                </a:cubicBezTo>
                <a:cubicBezTo>
                  <a:pt x="10989" y="1272730"/>
                  <a:pt x="17080" y="1268671"/>
                  <a:pt x="15048" y="1258521"/>
                </a:cubicBezTo>
                <a:cubicBezTo>
                  <a:pt x="13021" y="1246342"/>
                  <a:pt x="19110" y="1236192"/>
                  <a:pt x="21139" y="1224016"/>
                </a:cubicBezTo>
                <a:cubicBezTo>
                  <a:pt x="23168" y="1213866"/>
                  <a:pt x="21139" y="1201687"/>
                  <a:pt x="21139" y="1191537"/>
                </a:cubicBezTo>
                <a:cubicBezTo>
                  <a:pt x="35348" y="1177329"/>
                  <a:pt x="23168" y="1155002"/>
                  <a:pt x="35348" y="1138764"/>
                </a:cubicBezTo>
                <a:cubicBezTo>
                  <a:pt x="33318" y="1134705"/>
                  <a:pt x="25198" y="1126585"/>
                  <a:pt x="33318" y="1122526"/>
                </a:cubicBezTo>
                <a:cubicBezTo>
                  <a:pt x="37377" y="1120494"/>
                  <a:pt x="39406" y="1118465"/>
                  <a:pt x="41436" y="1116435"/>
                </a:cubicBezTo>
                <a:cubicBezTo>
                  <a:pt x="41436" y="1114406"/>
                  <a:pt x="43465" y="1112377"/>
                  <a:pt x="43465" y="1110347"/>
                </a:cubicBezTo>
                <a:cubicBezTo>
                  <a:pt x="43465" y="1110347"/>
                  <a:pt x="43465" y="1112377"/>
                  <a:pt x="43465" y="1112377"/>
                </a:cubicBezTo>
                <a:cubicBezTo>
                  <a:pt x="45497" y="1110347"/>
                  <a:pt x="45497" y="1108315"/>
                  <a:pt x="47524" y="1106288"/>
                </a:cubicBezTo>
                <a:cubicBezTo>
                  <a:pt x="51586" y="1100197"/>
                  <a:pt x="55644" y="1096139"/>
                  <a:pt x="61735" y="1092077"/>
                </a:cubicBezTo>
                <a:cubicBezTo>
                  <a:pt x="71882" y="1083959"/>
                  <a:pt x="61735" y="1077871"/>
                  <a:pt x="61735" y="1071780"/>
                </a:cubicBezTo>
                <a:cubicBezTo>
                  <a:pt x="65794" y="1071780"/>
                  <a:pt x="69853" y="1067721"/>
                  <a:pt x="69853" y="1063660"/>
                </a:cubicBezTo>
                <a:cubicBezTo>
                  <a:pt x="71882" y="1063660"/>
                  <a:pt x="73914" y="1063660"/>
                  <a:pt x="75941" y="1061633"/>
                </a:cubicBezTo>
                <a:cubicBezTo>
                  <a:pt x="102332" y="1045395"/>
                  <a:pt x="102332" y="1045395"/>
                  <a:pt x="102332" y="1019005"/>
                </a:cubicBezTo>
                <a:cubicBezTo>
                  <a:pt x="102332" y="1010887"/>
                  <a:pt x="108420" y="1004799"/>
                  <a:pt x="114508" y="1000737"/>
                </a:cubicBezTo>
                <a:cubicBezTo>
                  <a:pt x="118570" y="998708"/>
                  <a:pt x="120596" y="996679"/>
                  <a:pt x="124658" y="994649"/>
                </a:cubicBezTo>
                <a:cubicBezTo>
                  <a:pt x="126687" y="988561"/>
                  <a:pt x="128717" y="982470"/>
                  <a:pt x="130746" y="976382"/>
                </a:cubicBezTo>
                <a:cubicBezTo>
                  <a:pt x="132776" y="974350"/>
                  <a:pt x="132776" y="974350"/>
                  <a:pt x="132776" y="972323"/>
                </a:cubicBezTo>
                <a:cubicBezTo>
                  <a:pt x="130746" y="970291"/>
                  <a:pt x="128717" y="968261"/>
                  <a:pt x="128717" y="966232"/>
                </a:cubicBezTo>
                <a:cubicBezTo>
                  <a:pt x="130746" y="966232"/>
                  <a:pt x="132776" y="966232"/>
                  <a:pt x="134808" y="966232"/>
                </a:cubicBezTo>
                <a:cubicBezTo>
                  <a:pt x="155104" y="903309"/>
                  <a:pt x="181490" y="844443"/>
                  <a:pt x="230206" y="795729"/>
                </a:cubicBezTo>
                <a:cubicBezTo>
                  <a:pt x="238324" y="771373"/>
                  <a:pt x="252535" y="757165"/>
                  <a:pt x="262682" y="730777"/>
                </a:cubicBezTo>
                <a:cubicBezTo>
                  <a:pt x="266741" y="728748"/>
                  <a:pt x="270800" y="726718"/>
                  <a:pt x="272832" y="726718"/>
                </a:cubicBezTo>
                <a:cubicBezTo>
                  <a:pt x="278920" y="724689"/>
                  <a:pt x="282979" y="734836"/>
                  <a:pt x="285011" y="740927"/>
                </a:cubicBezTo>
                <a:cubicBezTo>
                  <a:pt x="262682" y="757165"/>
                  <a:pt x="278920" y="765285"/>
                  <a:pt x="258623" y="771373"/>
                </a:cubicBezTo>
                <a:cubicBezTo>
                  <a:pt x="242383" y="816029"/>
                  <a:pt x="201789" y="864743"/>
                  <a:pt x="185551" y="911427"/>
                </a:cubicBezTo>
                <a:cubicBezTo>
                  <a:pt x="183522" y="917515"/>
                  <a:pt x="181490" y="925636"/>
                  <a:pt x="179463" y="933756"/>
                </a:cubicBezTo>
                <a:cubicBezTo>
                  <a:pt x="183522" y="927668"/>
                  <a:pt x="187580" y="923606"/>
                  <a:pt x="195701" y="919547"/>
                </a:cubicBezTo>
                <a:lnTo>
                  <a:pt x="198863" y="914579"/>
                </a:lnTo>
                <a:lnTo>
                  <a:pt x="198645" y="914796"/>
                </a:lnTo>
                <a:cubicBezTo>
                  <a:pt x="196786" y="914796"/>
                  <a:pt x="196786" y="912939"/>
                  <a:pt x="194929" y="912939"/>
                </a:cubicBezTo>
                <a:lnTo>
                  <a:pt x="199906" y="912939"/>
                </a:lnTo>
                <a:lnTo>
                  <a:pt x="209907" y="897219"/>
                </a:lnTo>
                <a:cubicBezTo>
                  <a:pt x="209907" y="893160"/>
                  <a:pt x="201789" y="885039"/>
                  <a:pt x="213968" y="885039"/>
                </a:cubicBezTo>
                <a:cubicBezTo>
                  <a:pt x="226147" y="885039"/>
                  <a:pt x="232236" y="876922"/>
                  <a:pt x="238324" y="870833"/>
                </a:cubicBezTo>
                <a:cubicBezTo>
                  <a:pt x="242383" y="866772"/>
                  <a:pt x="240356" y="864743"/>
                  <a:pt x="240356" y="858654"/>
                </a:cubicBezTo>
                <a:cubicBezTo>
                  <a:pt x="240356" y="848505"/>
                  <a:pt x="246444" y="838355"/>
                  <a:pt x="254562" y="832267"/>
                </a:cubicBezTo>
                <a:cubicBezTo>
                  <a:pt x="256594" y="832267"/>
                  <a:pt x="256594" y="830237"/>
                  <a:pt x="258623" y="830237"/>
                </a:cubicBezTo>
                <a:cubicBezTo>
                  <a:pt x="258623" y="834296"/>
                  <a:pt x="260653" y="836325"/>
                  <a:pt x="260653" y="838355"/>
                </a:cubicBezTo>
                <a:cubicBezTo>
                  <a:pt x="260653" y="842416"/>
                  <a:pt x="260653" y="844443"/>
                  <a:pt x="258623" y="846475"/>
                </a:cubicBezTo>
                <a:cubicBezTo>
                  <a:pt x="252535" y="852563"/>
                  <a:pt x="260653" y="854595"/>
                  <a:pt x="262682" y="858654"/>
                </a:cubicBezTo>
                <a:cubicBezTo>
                  <a:pt x="268773" y="864743"/>
                  <a:pt x="270800" y="858654"/>
                  <a:pt x="272832" y="856622"/>
                </a:cubicBezTo>
                <a:cubicBezTo>
                  <a:pt x="276891" y="852563"/>
                  <a:pt x="282979" y="846475"/>
                  <a:pt x="287038" y="842416"/>
                </a:cubicBezTo>
                <a:cubicBezTo>
                  <a:pt x="291099" y="838355"/>
                  <a:pt x="295158" y="834296"/>
                  <a:pt x="295158" y="832267"/>
                </a:cubicBezTo>
                <a:cubicBezTo>
                  <a:pt x="293129" y="811967"/>
                  <a:pt x="309367" y="805879"/>
                  <a:pt x="323575" y="799788"/>
                </a:cubicBezTo>
                <a:cubicBezTo>
                  <a:pt x="333725" y="793700"/>
                  <a:pt x="339813" y="787611"/>
                  <a:pt x="347931" y="779491"/>
                </a:cubicBezTo>
                <a:cubicBezTo>
                  <a:pt x="362142" y="765285"/>
                  <a:pt x="376348" y="753106"/>
                  <a:pt x="396648" y="747015"/>
                </a:cubicBezTo>
                <a:cubicBezTo>
                  <a:pt x="398677" y="747015"/>
                  <a:pt x="400706" y="742956"/>
                  <a:pt x="400706" y="740927"/>
                </a:cubicBezTo>
                <a:cubicBezTo>
                  <a:pt x="406797" y="738895"/>
                  <a:pt x="414915" y="740927"/>
                  <a:pt x="416944" y="732807"/>
                </a:cubicBezTo>
                <a:cubicBezTo>
                  <a:pt x="421003" y="718598"/>
                  <a:pt x="435214" y="712510"/>
                  <a:pt x="443332" y="702360"/>
                </a:cubicBezTo>
                <a:cubicBezTo>
                  <a:pt x="445362" y="700330"/>
                  <a:pt x="449420" y="700330"/>
                  <a:pt x="451452" y="700330"/>
                </a:cubicBezTo>
                <a:cubicBezTo>
                  <a:pt x="465658" y="700330"/>
                  <a:pt x="471749" y="692213"/>
                  <a:pt x="475811" y="682060"/>
                </a:cubicBezTo>
                <a:cubicBezTo>
                  <a:pt x="479870" y="675972"/>
                  <a:pt x="481899" y="671913"/>
                  <a:pt x="490017" y="669884"/>
                </a:cubicBezTo>
                <a:cubicBezTo>
                  <a:pt x="498137" y="678002"/>
                  <a:pt x="502196" y="669884"/>
                  <a:pt x="506255" y="665822"/>
                </a:cubicBezTo>
                <a:cubicBezTo>
                  <a:pt x="508287" y="665822"/>
                  <a:pt x="510314" y="661764"/>
                  <a:pt x="510314" y="659734"/>
                </a:cubicBezTo>
                <a:cubicBezTo>
                  <a:pt x="512346" y="655675"/>
                  <a:pt x="514375" y="653646"/>
                  <a:pt x="518434" y="653646"/>
                </a:cubicBezTo>
                <a:cubicBezTo>
                  <a:pt x="532642" y="653646"/>
                  <a:pt x="544822" y="653646"/>
                  <a:pt x="554969" y="645526"/>
                </a:cubicBezTo>
                <a:cubicBezTo>
                  <a:pt x="554969" y="643496"/>
                  <a:pt x="557001" y="643496"/>
                  <a:pt x="559030" y="641467"/>
                </a:cubicBezTo>
                <a:cubicBezTo>
                  <a:pt x="559030" y="639437"/>
                  <a:pt x="561060" y="639437"/>
                  <a:pt x="561060" y="637405"/>
                </a:cubicBezTo>
                <a:cubicBezTo>
                  <a:pt x="563089" y="637405"/>
                  <a:pt x="563089" y="637405"/>
                  <a:pt x="563089" y="637405"/>
                </a:cubicBezTo>
                <a:cubicBezTo>
                  <a:pt x="571209" y="629288"/>
                  <a:pt x="579327" y="623199"/>
                  <a:pt x="589477" y="615079"/>
                </a:cubicBezTo>
                <a:cubicBezTo>
                  <a:pt x="591506" y="613050"/>
                  <a:pt x="593536" y="611020"/>
                  <a:pt x="593536" y="608991"/>
                </a:cubicBezTo>
                <a:cubicBezTo>
                  <a:pt x="599624" y="596812"/>
                  <a:pt x="613835" y="590723"/>
                  <a:pt x="626014" y="588691"/>
                </a:cubicBezTo>
                <a:cubicBezTo>
                  <a:pt x="626014" y="588691"/>
                  <a:pt x="628041" y="588691"/>
                  <a:pt x="628041" y="588691"/>
                </a:cubicBezTo>
                <a:cubicBezTo>
                  <a:pt x="630073" y="584632"/>
                  <a:pt x="634132" y="582603"/>
                  <a:pt x="636161" y="578544"/>
                </a:cubicBezTo>
                <a:cubicBezTo>
                  <a:pt x="646311" y="568395"/>
                  <a:pt x="658490" y="558245"/>
                  <a:pt x="664578" y="548095"/>
                </a:cubicBezTo>
                <a:cubicBezTo>
                  <a:pt x="654431" y="542007"/>
                  <a:pt x="628041" y="554186"/>
                  <a:pt x="628041" y="539977"/>
                </a:cubicBezTo>
                <a:cubicBezTo>
                  <a:pt x="642252" y="535918"/>
                  <a:pt x="652399" y="542007"/>
                  <a:pt x="664578" y="542007"/>
                </a:cubicBezTo>
                <a:cubicBezTo>
                  <a:pt x="699084" y="523739"/>
                  <a:pt x="727501" y="501413"/>
                  <a:pt x="755918" y="477055"/>
                </a:cubicBezTo>
                <a:cubicBezTo>
                  <a:pt x="770127" y="464876"/>
                  <a:pt x="784335" y="454726"/>
                  <a:pt x="800573" y="442547"/>
                </a:cubicBezTo>
                <a:cubicBezTo>
                  <a:pt x="816811" y="432400"/>
                  <a:pt x="833052" y="422250"/>
                  <a:pt x="851317" y="412103"/>
                </a:cubicBezTo>
                <a:cubicBezTo>
                  <a:pt x="845228" y="397892"/>
                  <a:pt x="822900" y="410071"/>
                  <a:pt x="814782" y="399924"/>
                </a:cubicBezTo>
                <a:cubicBezTo>
                  <a:pt x="820873" y="399924"/>
                  <a:pt x="831020" y="393833"/>
                  <a:pt x="841170" y="389774"/>
                </a:cubicBezTo>
                <a:cubicBezTo>
                  <a:pt x="835079" y="381654"/>
                  <a:pt x="822900" y="381654"/>
                  <a:pt x="810720" y="381654"/>
                </a:cubicBezTo>
                <a:cubicBezTo>
                  <a:pt x="802603" y="389774"/>
                  <a:pt x="820873" y="387744"/>
                  <a:pt x="812752" y="395862"/>
                </a:cubicBezTo>
                <a:cubicBezTo>
                  <a:pt x="792456" y="403982"/>
                  <a:pt x="778244" y="403982"/>
                  <a:pt x="772156" y="389774"/>
                </a:cubicBezTo>
                <a:cubicBezTo>
                  <a:pt x="753889" y="395862"/>
                  <a:pt x="743742" y="406012"/>
                  <a:pt x="731563" y="395862"/>
                </a:cubicBezTo>
                <a:cubicBezTo>
                  <a:pt x="678787" y="418191"/>
                  <a:pt x="640220" y="444579"/>
                  <a:pt x="605715" y="470964"/>
                </a:cubicBezTo>
                <a:cubicBezTo>
                  <a:pt x="587447" y="483143"/>
                  <a:pt x="571209" y="495322"/>
                  <a:pt x="552942" y="507501"/>
                </a:cubicBezTo>
                <a:cubicBezTo>
                  <a:pt x="542792" y="513590"/>
                  <a:pt x="534672" y="519678"/>
                  <a:pt x="524525" y="525769"/>
                </a:cubicBezTo>
                <a:cubicBezTo>
                  <a:pt x="514375" y="531857"/>
                  <a:pt x="504225" y="537948"/>
                  <a:pt x="494076" y="544036"/>
                </a:cubicBezTo>
                <a:cubicBezTo>
                  <a:pt x="475811" y="558245"/>
                  <a:pt x="455511" y="578544"/>
                  <a:pt x="433182" y="596812"/>
                </a:cubicBezTo>
                <a:lnTo>
                  <a:pt x="378807" y="643419"/>
                </a:lnTo>
                <a:lnTo>
                  <a:pt x="408065" y="610259"/>
                </a:lnTo>
                <a:cubicBezTo>
                  <a:pt x="433185" y="583110"/>
                  <a:pt x="459570" y="557231"/>
                  <a:pt x="487987" y="535918"/>
                </a:cubicBezTo>
                <a:cubicBezTo>
                  <a:pt x="516404" y="513590"/>
                  <a:pt x="540763" y="499381"/>
                  <a:pt x="583386" y="466905"/>
                </a:cubicBezTo>
                <a:cubicBezTo>
                  <a:pt x="589477" y="462846"/>
                  <a:pt x="591506" y="456758"/>
                  <a:pt x="597597" y="450667"/>
                </a:cubicBezTo>
                <a:cubicBezTo>
                  <a:pt x="646311" y="406012"/>
                  <a:pt x="717351" y="383686"/>
                  <a:pt x="774186" y="347148"/>
                </a:cubicBezTo>
                <a:cubicBezTo>
                  <a:pt x="766068" y="334969"/>
                  <a:pt x="747801" y="332940"/>
                  <a:pt x="729530" y="334969"/>
                </a:cubicBezTo>
                <a:cubicBezTo>
                  <a:pt x="650370" y="373536"/>
                  <a:pt x="617894" y="403982"/>
                  <a:pt x="575268" y="434429"/>
                </a:cubicBezTo>
                <a:cubicBezTo>
                  <a:pt x="569180" y="406012"/>
                  <a:pt x="597597" y="387744"/>
                  <a:pt x="632102" y="357295"/>
                </a:cubicBezTo>
                <a:cubicBezTo>
                  <a:pt x="646311" y="351207"/>
                  <a:pt x="662549" y="343089"/>
                  <a:pt x="672696" y="345119"/>
                </a:cubicBezTo>
                <a:cubicBezTo>
                  <a:pt x="739680" y="304522"/>
                  <a:pt x="806662" y="267985"/>
                  <a:pt x="877704" y="243629"/>
                </a:cubicBezTo>
                <a:cubicBezTo>
                  <a:pt x="948745" y="219271"/>
                  <a:pt x="1023849" y="203033"/>
                  <a:pt x="1105039" y="207092"/>
                </a:cubicBezTo>
                <a:cubicBezTo>
                  <a:pt x="1096921" y="209124"/>
                  <a:pt x="1105039" y="209124"/>
                  <a:pt x="1109101" y="209124"/>
                </a:cubicBezTo>
                <a:cubicBezTo>
                  <a:pt x="1094889" y="213183"/>
                  <a:pt x="1074592" y="219271"/>
                  <a:pt x="1058354" y="225362"/>
                </a:cubicBezTo>
                <a:cubicBezTo>
                  <a:pt x="1060384" y="221303"/>
                  <a:pt x="1066472" y="219271"/>
                  <a:pt x="1074592" y="217242"/>
                </a:cubicBezTo>
                <a:cubicBezTo>
                  <a:pt x="1060384" y="205065"/>
                  <a:pt x="1040087" y="229421"/>
                  <a:pt x="1031967" y="215212"/>
                </a:cubicBezTo>
                <a:cubicBezTo>
                  <a:pt x="1019790" y="219271"/>
                  <a:pt x="1027908" y="219271"/>
                  <a:pt x="1029937" y="225362"/>
                </a:cubicBezTo>
                <a:cubicBezTo>
                  <a:pt x="1017758" y="225362"/>
                  <a:pt x="1011670" y="217242"/>
                  <a:pt x="989341" y="227391"/>
                </a:cubicBezTo>
                <a:cubicBezTo>
                  <a:pt x="979194" y="231450"/>
                  <a:pt x="979194" y="237541"/>
                  <a:pt x="975135" y="243629"/>
                </a:cubicBezTo>
                <a:cubicBezTo>
                  <a:pt x="991373" y="241600"/>
                  <a:pt x="993400" y="235509"/>
                  <a:pt x="1009638" y="233480"/>
                </a:cubicBezTo>
                <a:cubicBezTo>
                  <a:pt x="1015729" y="239570"/>
                  <a:pt x="1027908" y="241600"/>
                  <a:pt x="1036028" y="245659"/>
                </a:cubicBezTo>
                <a:cubicBezTo>
                  <a:pt x="1040087" y="243629"/>
                  <a:pt x="1040087" y="237541"/>
                  <a:pt x="1048205" y="237541"/>
                </a:cubicBezTo>
                <a:cubicBezTo>
                  <a:pt x="1066472" y="233480"/>
                  <a:pt x="1050234" y="241600"/>
                  <a:pt x="1050234" y="245659"/>
                </a:cubicBezTo>
                <a:cubicBezTo>
                  <a:pt x="1062413" y="247688"/>
                  <a:pt x="1076622" y="247688"/>
                  <a:pt x="1088801" y="245659"/>
                </a:cubicBezTo>
                <a:cubicBezTo>
                  <a:pt x="1100980" y="243629"/>
                  <a:pt x="1111127" y="239570"/>
                  <a:pt x="1115189" y="229421"/>
                </a:cubicBezTo>
                <a:cubicBezTo>
                  <a:pt x="1139544" y="237541"/>
                  <a:pt x="1210587" y="243629"/>
                  <a:pt x="1232914" y="217242"/>
                </a:cubicBezTo>
                <a:cubicBezTo>
                  <a:pt x="1245093" y="221303"/>
                  <a:pt x="1261331" y="221303"/>
                  <a:pt x="1281630" y="221303"/>
                </a:cubicBezTo>
                <a:cubicBezTo>
                  <a:pt x="1291780" y="221303"/>
                  <a:pt x="1301927" y="219271"/>
                  <a:pt x="1312077" y="219271"/>
                </a:cubicBezTo>
                <a:cubicBezTo>
                  <a:pt x="1322224" y="219271"/>
                  <a:pt x="1334403" y="217242"/>
                  <a:pt x="1344553" y="217242"/>
                </a:cubicBezTo>
                <a:cubicBezTo>
                  <a:pt x="1389208" y="215212"/>
                  <a:pt x="1433863" y="219271"/>
                  <a:pt x="1458221" y="239570"/>
                </a:cubicBezTo>
                <a:cubicBezTo>
                  <a:pt x="1480548" y="239570"/>
                  <a:pt x="1498818" y="241600"/>
                  <a:pt x="1517082" y="245659"/>
                </a:cubicBezTo>
                <a:cubicBezTo>
                  <a:pt x="1535352" y="249720"/>
                  <a:pt x="1551590" y="255808"/>
                  <a:pt x="1567828" y="263926"/>
                </a:cubicBezTo>
                <a:cubicBezTo>
                  <a:pt x="1642930" y="272046"/>
                  <a:pt x="1734270" y="296402"/>
                  <a:pt x="1817492" y="334969"/>
                </a:cubicBezTo>
                <a:cubicBezTo>
                  <a:pt x="1894623" y="371506"/>
                  <a:pt x="1965666" y="418191"/>
                  <a:pt x="2018439" y="466905"/>
                </a:cubicBezTo>
                <a:cubicBezTo>
                  <a:pt x="2022500" y="468935"/>
                  <a:pt x="2024527" y="470964"/>
                  <a:pt x="2028589" y="472996"/>
                </a:cubicBezTo>
                <a:cubicBezTo>
                  <a:pt x="2030618" y="477055"/>
                  <a:pt x="2032647" y="479084"/>
                  <a:pt x="2036706" y="483143"/>
                </a:cubicBezTo>
                <a:cubicBezTo>
                  <a:pt x="2046856" y="487202"/>
                  <a:pt x="2054976" y="491263"/>
                  <a:pt x="2065123" y="497352"/>
                </a:cubicBezTo>
                <a:cubicBezTo>
                  <a:pt x="2065123" y="497352"/>
                  <a:pt x="2067155" y="495322"/>
                  <a:pt x="2067155" y="495322"/>
                </a:cubicBezTo>
                <a:cubicBezTo>
                  <a:pt x="2067155" y="497352"/>
                  <a:pt x="2069182" y="497352"/>
                  <a:pt x="2069182" y="499381"/>
                </a:cubicBezTo>
                <a:cubicBezTo>
                  <a:pt x="2067155" y="501413"/>
                  <a:pt x="2067155" y="501413"/>
                  <a:pt x="2067155" y="501413"/>
                </a:cubicBezTo>
                <a:cubicBezTo>
                  <a:pt x="2069182" y="503440"/>
                  <a:pt x="2071214" y="505472"/>
                  <a:pt x="2075273" y="507501"/>
                </a:cubicBezTo>
                <a:cubicBezTo>
                  <a:pt x="2087452" y="517651"/>
                  <a:pt x="2101661" y="527798"/>
                  <a:pt x="2115869" y="542007"/>
                </a:cubicBezTo>
                <a:cubicBezTo>
                  <a:pt x="2113837" y="537948"/>
                  <a:pt x="2111811" y="535918"/>
                  <a:pt x="2109778" y="531857"/>
                </a:cubicBezTo>
                <a:cubicBezTo>
                  <a:pt x="2109778" y="531857"/>
                  <a:pt x="2109778" y="529830"/>
                  <a:pt x="2109778" y="529830"/>
                </a:cubicBezTo>
                <a:cubicBezTo>
                  <a:pt x="2103690" y="523739"/>
                  <a:pt x="2099631" y="521710"/>
                  <a:pt x="2093541" y="517651"/>
                </a:cubicBezTo>
                <a:cubicBezTo>
                  <a:pt x="2093541" y="513590"/>
                  <a:pt x="2093541" y="511560"/>
                  <a:pt x="2095573" y="509531"/>
                </a:cubicBezTo>
                <a:cubicBezTo>
                  <a:pt x="2097599" y="517651"/>
                  <a:pt x="2105720" y="523739"/>
                  <a:pt x="2111811" y="525769"/>
                </a:cubicBezTo>
                <a:cubicBezTo>
                  <a:pt x="2111811" y="523739"/>
                  <a:pt x="2111811" y="523739"/>
                  <a:pt x="2111811" y="523739"/>
                </a:cubicBezTo>
                <a:cubicBezTo>
                  <a:pt x="2111811" y="523739"/>
                  <a:pt x="2113837" y="521710"/>
                  <a:pt x="2113837" y="521710"/>
                </a:cubicBezTo>
                <a:cubicBezTo>
                  <a:pt x="2115869" y="521710"/>
                  <a:pt x="2119928" y="521710"/>
                  <a:pt x="2119928" y="523739"/>
                </a:cubicBezTo>
                <a:cubicBezTo>
                  <a:pt x="2123987" y="531857"/>
                  <a:pt x="2126016" y="542007"/>
                  <a:pt x="2123987" y="550127"/>
                </a:cubicBezTo>
                <a:cubicBezTo>
                  <a:pt x="2128049" y="552156"/>
                  <a:pt x="2134137" y="556215"/>
                  <a:pt x="2138196" y="558245"/>
                </a:cubicBezTo>
                <a:cubicBezTo>
                  <a:pt x="2140228" y="554186"/>
                  <a:pt x="2140228" y="552156"/>
                  <a:pt x="2142254" y="550127"/>
                </a:cubicBezTo>
                <a:cubicBezTo>
                  <a:pt x="2146316" y="544036"/>
                  <a:pt x="2160525" y="544036"/>
                  <a:pt x="2166613" y="550127"/>
                </a:cubicBezTo>
                <a:cubicBezTo>
                  <a:pt x="2170672" y="554186"/>
                  <a:pt x="2172704" y="562306"/>
                  <a:pt x="2176762" y="566365"/>
                </a:cubicBezTo>
                <a:cubicBezTo>
                  <a:pt x="2180821" y="570424"/>
                  <a:pt x="2186910" y="572453"/>
                  <a:pt x="2190971" y="574485"/>
                </a:cubicBezTo>
                <a:cubicBezTo>
                  <a:pt x="2193000" y="572453"/>
                  <a:pt x="2190971" y="570424"/>
                  <a:pt x="2188942" y="568395"/>
                </a:cubicBezTo>
                <a:cubicBezTo>
                  <a:pt x="2190971" y="562306"/>
                  <a:pt x="2195030" y="570424"/>
                  <a:pt x="2193000" y="572453"/>
                </a:cubicBezTo>
                <a:cubicBezTo>
                  <a:pt x="2193000" y="574485"/>
                  <a:pt x="2195030" y="576512"/>
                  <a:pt x="2195030" y="576512"/>
                </a:cubicBezTo>
                <a:cubicBezTo>
                  <a:pt x="2197059" y="578544"/>
                  <a:pt x="2199089" y="578544"/>
                  <a:pt x="2201121" y="578544"/>
                </a:cubicBezTo>
                <a:cubicBezTo>
                  <a:pt x="2201121" y="578544"/>
                  <a:pt x="2199089" y="576512"/>
                  <a:pt x="2197059" y="574485"/>
                </a:cubicBezTo>
                <a:lnTo>
                  <a:pt x="2201121" y="570424"/>
                </a:lnTo>
                <a:cubicBezTo>
                  <a:pt x="2201121" y="574485"/>
                  <a:pt x="2203148" y="576512"/>
                  <a:pt x="2205180" y="580574"/>
                </a:cubicBezTo>
                <a:cubicBezTo>
                  <a:pt x="2221418" y="584632"/>
                  <a:pt x="2235626" y="588691"/>
                  <a:pt x="2251864" y="596812"/>
                </a:cubicBezTo>
                <a:cubicBezTo>
                  <a:pt x="2251864" y="594782"/>
                  <a:pt x="2251864" y="592750"/>
                  <a:pt x="2251864" y="590723"/>
                </a:cubicBezTo>
                <a:cubicBezTo>
                  <a:pt x="2249835" y="588691"/>
                  <a:pt x="2247803" y="586662"/>
                  <a:pt x="2245776" y="584632"/>
                </a:cubicBezTo>
                <a:cubicBezTo>
                  <a:pt x="2245776" y="584632"/>
                  <a:pt x="2247803" y="584632"/>
                  <a:pt x="2249835" y="586662"/>
                </a:cubicBezTo>
                <a:cubicBezTo>
                  <a:pt x="2247803" y="582603"/>
                  <a:pt x="2245776" y="578544"/>
                  <a:pt x="2243744" y="574485"/>
                </a:cubicBezTo>
                <a:cubicBezTo>
                  <a:pt x="2245776" y="574485"/>
                  <a:pt x="2247803" y="576512"/>
                  <a:pt x="2249835" y="576512"/>
                </a:cubicBezTo>
                <a:cubicBezTo>
                  <a:pt x="2247803" y="572453"/>
                  <a:pt x="2245776" y="570424"/>
                  <a:pt x="2243744" y="566365"/>
                </a:cubicBezTo>
                <a:cubicBezTo>
                  <a:pt x="2233597" y="558245"/>
                  <a:pt x="2221418" y="552156"/>
                  <a:pt x="2215327" y="539977"/>
                </a:cubicBezTo>
                <a:cubicBezTo>
                  <a:pt x="2217359" y="539977"/>
                  <a:pt x="2219386" y="539977"/>
                  <a:pt x="2221418" y="537948"/>
                </a:cubicBezTo>
                <a:cubicBezTo>
                  <a:pt x="2209238" y="523739"/>
                  <a:pt x="2197059" y="515619"/>
                  <a:pt x="2186910" y="507501"/>
                </a:cubicBezTo>
                <a:cubicBezTo>
                  <a:pt x="2174730" y="499381"/>
                  <a:pt x="2166613" y="491263"/>
                  <a:pt x="2158492" y="477055"/>
                </a:cubicBezTo>
                <a:cubicBezTo>
                  <a:pt x="2162554" y="477055"/>
                  <a:pt x="2164077" y="480100"/>
                  <a:pt x="2166106" y="483904"/>
                </a:cubicBezTo>
                <a:lnTo>
                  <a:pt x="2168234" y="486186"/>
                </a:lnTo>
                <a:lnTo>
                  <a:pt x="2176762" y="495322"/>
                </a:lnTo>
                <a:lnTo>
                  <a:pt x="2175261" y="492041"/>
                </a:lnTo>
                <a:lnTo>
                  <a:pt x="2167122" y="474264"/>
                </a:lnTo>
                <a:cubicBezTo>
                  <a:pt x="2161541" y="467412"/>
                  <a:pt x="2154436" y="460817"/>
                  <a:pt x="2148345" y="454726"/>
                </a:cubicBezTo>
                <a:cubicBezTo>
                  <a:pt x="2154434" y="452696"/>
                  <a:pt x="2166613" y="464876"/>
                  <a:pt x="2170672" y="458785"/>
                </a:cubicBezTo>
                <a:cubicBezTo>
                  <a:pt x="2176762" y="470964"/>
                  <a:pt x="2182851" y="477055"/>
                  <a:pt x="2190971" y="485175"/>
                </a:cubicBezTo>
                <a:cubicBezTo>
                  <a:pt x="2199089" y="491263"/>
                  <a:pt x="2209238" y="499381"/>
                  <a:pt x="2219386" y="509531"/>
                </a:cubicBezTo>
                <a:cubicBezTo>
                  <a:pt x="2217359" y="511560"/>
                  <a:pt x="2211268" y="501413"/>
                  <a:pt x="2209238" y="505472"/>
                </a:cubicBezTo>
                <a:cubicBezTo>
                  <a:pt x="2223447" y="517651"/>
                  <a:pt x="2229538" y="523739"/>
                  <a:pt x="2239685" y="531857"/>
                </a:cubicBezTo>
                <a:cubicBezTo>
                  <a:pt x="2239685" y="529830"/>
                  <a:pt x="2239685" y="529830"/>
                  <a:pt x="2239685" y="527798"/>
                </a:cubicBezTo>
                <a:cubicBezTo>
                  <a:pt x="2221418" y="507501"/>
                  <a:pt x="2207209" y="489234"/>
                  <a:pt x="2195030" y="472996"/>
                </a:cubicBezTo>
                <a:cubicBezTo>
                  <a:pt x="2182851" y="456758"/>
                  <a:pt x="2168642" y="442547"/>
                  <a:pt x="2150375" y="426309"/>
                </a:cubicBezTo>
                <a:cubicBezTo>
                  <a:pt x="2130078" y="412103"/>
                  <a:pt x="2109778" y="410071"/>
                  <a:pt x="2091511" y="397892"/>
                </a:cubicBezTo>
                <a:cubicBezTo>
                  <a:pt x="2067155" y="383686"/>
                  <a:pt x="2057006" y="359327"/>
                  <a:pt x="2030618" y="353236"/>
                </a:cubicBezTo>
                <a:cubicBezTo>
                  <a:pt x="2026559" y="347148"/>
                  <a:pt x="2034679" y="341057"/>
                  <a:pt x="2026559" y="334969"/>
                </a:cubicBezTo>
                <a:cubicBezTo>
                  <a:pt x="1979872" y="322793"/>
                  <a:pt x="1925070" y="276105"/>
                  <a:pt x="1862147" y="253779"/>
                </a:cubicBezTo>
                <a:cubicBezTo>
                  <a:pt x="1795163" y="231450"/>
                  <a:pt x="1732240" y="225362"/>
                  <a:pt x="1679465" y="225362"/>
                </a:cubicBezTo>
                <a:cubicBezTo>
                  <a:pt x="1671347" y="223330"/>
                  <a:pt x="1669318" y="219271"/>
                  <a:pt x="1663227" y="217242"/>
                </a:cubicBezTo>
                <a:lnTo>
                  <a:pt x="1645456" y="216939"/>
                </a:lnTo>
                <a:lnTo>
                  <a:pt x="1646286" y="217918"/>
                </a:lnTo>
                <a:lnTo>
                  <a:pt x="1642689" y="216891"/>
                </a:lnTo>
                <a:lnTo>
                  <a:pt x="1633542" y="216735"/>
                </a:lnTo>
                <a:cubicBezTo>
                  <a:pt x="1624663" y="215719"/>
                  <a:pt x="1615529" y="214199"/>
                  <a:pt x="1602334" y="213183"/>
                </a:cubicBezTo>
                <a:cubicBezTo>
                  <a:pt x="1610454" y="207092"/>
                  <a:pt x="1604366" y="209124"/>
                  <a:pt x="1606393" y="198974"/>
                </a:cubicBezTo>
                <a:close/>
                <a:moveTo>
                  <a:pt x="1954771" y="190045"/>
                </a:moveTo>
                <a:cubicBezTo>
                  <a:pt x="1962204" y="186328"/>
                  <a:pt x="1984504" y="201195"/>
                  <a:pt x="1999370" y="206768"/>
                </a:cubicBezTo>
                <a:cubicBezTo>
                  <a:pt x="1991937" y="204911"/>
                  <a:pt x="1988220" y="208628"/>
                  <a:pt x="1984504" y="203052"/>
                </a:cubicBezTo>
                <a:cubicBezTo>
                  <a:pt x="1978930" y="199335"/>
                  <a:pt x="1978930" y="208628"/>
                  <a:pt x="1984504" y="210485"/>
                </a:cubicBezTo>
                <a:cubicBezTo>
                  <a:pt x="1982647" y="212344"/>
                  <a:pt x="1977071" y="206768"/>
                  <a:pt x="1975211" y="208628"/>
                </a:cubicBezTo>
                <a:cubicBezTo>
                  <a:pt x="1980787" y="204911"/>
                  <a:pt x="1967780" y="191902"/>
                  <a:pt x="1954771" y="190045"/>
                </a:cubicBezTo>
                <a:close/>
                <a:moveTo>
                  <a:pt x="1930611" y="177038"/>
                </a:moveTo>
                <a:cubicBezTo>
                  <a:pt x="1930611" y="171462"/>
                  <a:pt x="1943618" y="184468"/>
                  <a:pt x="1951052" y="186325"/>
                </a:cubicBezTo>
                <a:cubicBezTo>
                  <a:pt x="1949195" y="188185"/>
                  <a:pt x="1939904" y="180755"/>
                  <a:pt x="1930611" y="177038"/>
                </a:cubicBezTo>
                <a:close/>
                <a:moveTo>
                  <a:pt x="1474030" y="146854"/>
                </a:moveTo>
                <a:lnTo>
                  <a:pt x="1476173" y="147162"/>
                </a:lnTo>
                <a:lnTo>
                  <a:pt x="1475319" y="147302"/>
                </a:lnTo>
                <a:close/>
                <a:moveTo>
                  <a:pt x="1497621" y="143586"/>
                </a:moveTo>
                <a:cubicBezTo>
                  <a:pt x="1506911" y="149162"/>
                  <a:pt x="1521781" y="149162"/>
                  <a:pt x="1536644" y="151019"/>
                </a:cubicBezTo>
                <a:cubicBezTo>
                  <a:pt x="1549654" y="152879"/>
                  <a:pt x="1564520" y="154736"/>
                  <a:pt x="1570097" y="164029"/>
                </a:cubicBezTo>
                <a:cubicBezTo>
                  <a:pt x="1555228" y="162171"/>
                  <a:pt x="1542221" y="158455"/>
                  <a:pt x="1529211" y="156595"/>
                </a:cubicBezTo>
                <a:cubicBezTo>
                  <a:pt x="1516204" y="152879"/>
                  <a:pt x="1503195" y="151019"/>
                  <a:pt x="1490185" y="149162"/>
                </a:cubicBezTo>
                <a:lnTo>
                  <a:pt x="1476173" y="147162"/>
                </a:lnTo>
                <a:close/>
                <a:moveTo>
                  <a:pt x="1426713" y="135544"/>
                </a:moveTo>
                <a:cubicBezTo>
                  <a:pt x="1433159" y="135630"/>
                  <a:pt x="1440709" y="136501"/>
                  <a:pt x="1447910" y="137779"/>
                </a:cubicBezTo>
                <a:lnTo>
                  <a:pt x="1474030" y="146854"/>
                </a:lnTo>
                <a:lnTo>
                  <a:pt x="1412136" y="138012"/>
                </a:lnTo>
                <a:cubicBezTo>
                  <a:pt x="1414925" y="136154"/>
                  <a:pt x="1420267" y="135457"/>
                  <a:pt x="1426713" y="135544"/>
                </a:cubicBezTo>
                <a:close/>
                <a:moveTo>
                  <a:pt x="1347094" y="125005"/>
                </a:moveTo>
                <a:cubicBezTo>
                  <a:pt x="1365680" y="128722"/>
                  <a:pt x="1332228" y="130581"/>
                  <a:pt x="1347094" y="132438"/>
                </a:cubicBezTo>
                <a:cubicBezTo>
                  <a:pt x="1343378" y="138012"/>
                  <a:pt x="1322935" y="132438"/>
                  <a:pt x="1326651" y="126865"/>
                </a:cubicBezTo>
                <a:cubicBezTo>
                  <a:pt x="1332228" y="125005"/>
                  <a:pt x="1347094" y="130581"/>
                  <a:pt x="1347094" y="125005"/>
                </a:cubicBezTo>
                <a:close/>
                <a:moveTo>
                  <a:pt x="1402843" y="123143"/>
                </a:moveTo>
                <a:cubicBezTo>
                  <a:pt x="1395410" y="130576"/>
                  <a:pt x="1376827" y="128719"/>
                  <a:pt x="1373111" y="136150"/>
                </a:cubicBezTo>
                <a:cubicBezTo>
                  <a:pt x="1361961" y="134293"/>
                  <a:pt x="1378687" y="132436"/>
                  <a:pt x="1373111" y="126860"/>
                </a:cubicBezTo>
                <a:cubicBezTo>
                  <a:pt x="1387977" y="128719"/>
                  <a:pt x="1387977" y="121286"/>
                  <a:pt x="1402843" y="123143"/>
                </a:cubicBezTo>
                <a:close/>
                <a:moveTo>
                  <a:pt x="1549651" y="28368"/>
                </a:moveTo>
                <a:cubicBezTo>
                  <a:pt x="1551508" y="26511"/>
                  <a:pt x="1557085" y="26511"/>
                  <a:pt x="1562658" y="28368"/>
                </a:cubicBezTo>
                <a:cubicBezTo>
                  <a:pt x="1562658" y="32084"/>
                  <a:pt x="1566377" y="33944"/>
                  <a:pt x="1564518" y="35801"/>
                </a:cubicBezTo>
                <a:lnTo>
                  <a:pt x="1555225" y="33944"/>
                </a:lnTo>
                <a:cubicBezTo>
                  <a:pt x="1560801" y="32084"/>
                  <a:pt x="1558944" y="30227"/>
                  <a:pt x="1549651" y="28368"/>
                </a:cubicBezTo>
                <a:close/>
                <a:moveTo>
                  <a:pt x="1460452" y="11644"/>
                </a:moveTo>
                <a:lnTo>
                  <a:pt x="1460750" y="11880"/>
                </a:lnTo>
                <a:lnTo>
                  <a:pt x="1460317" y="11782"/>
                </a:lnTo>
                <a:close/>
                <a:moveTo>
                  <a:pt x="1475088" y="9555"/>
                </a:moveTo>
                <a:cubicBezTo>
                  <a:pt x="1479037" y="10252"/>
                  <a:pt x="1483683" y="12574"/>
                  <a:pt x="1486471" y="15361"/>
                </a:cubicBezTo>
                <a:cubicBezTo>
                  <a:pt x="1495762" y="15361"/>
                  <a:pt x="1482755" y="11644"/>
                  <a:pt x="1490188" y="9787"/>
                </a:cubicBezTo>
                <a:cubicBezTo>
                  <a:pt x="1499478" y="15361"/>
                  <a:pt x="1525497" y="13504"/>
                  <a:pt x="1519921" y="19078"/>
                </a:cubicBezTo>
                <a:cubicBezTo>
                  <a:pt x="1523638" y="19078"/>
                  <a:pt x="1525497" y="19078"/>
                  <a:pt x="1525497" y="20937"/>
                </a:cubicBezTo>
                <a:cubicBezTo>
                  <a:pt x="1534787" y="19078"/>
                  <a:pt x="1521781" y="11644"/>
                  <a:pt x="1536647" y="15361"/>
                </a:cubicBezTo>
                <a:cubicBezTo>
                  <a:pt x="1525497" y="19078"/>
                  <a:pt x="1544080" y="20937"/>
                  <a:pt x="1547794" y="24654"/>
                </a:cubicBezTo>
                <a:cubicBezTo>
                  <a:pt x="1531071" y="30227"/>
                  <a:pt x="1490188" y="19078"/>
                  <a:pt x="1469745" y="19078"/>
                </a:cubicBezTo>
                <a:lnTo>
                  <a:pt x="1460750" y="11880"/>
                </a:lnTo>
                <a:lnTo>
                  <a:pt x="1467886" y="13504"/>
                </a:lnTo>
                <a:cubicBezTo>
                  <a:pt x="1467886" y="9787"/>
                  <a:pt x="1471138" y="8858"/>
                  <a:pt x="1475088" y="9555"/>
                </a:cubicBezTo>
                <a:close/>
                <a:moveTo>
                  <a:pt x="1412253" y="60"/>
                </a:moveTo>
                <a:cubicBezTo>
                  <a:pt x="1423751" y="496"/>
                  <a:pt x="1427932" y="3283"/>
                  <a:pt x="1453019" y="6071"/>
                </a:cubicBezTo>
                <a:cubicBezTo>
                  <a:pt x="1448374" y="8859"/>
                  <a:pt x="1452558" y="10252"/>
                  <a:pt x="1457667" y="11180"/>
                </a:cubicBezTo>
                <a:lnTo>
                  <a:pt x="1460317" y="11782"/>
                </a:lnTo>
                <a:lnTo>
                  <a:pt x="1456736" y="15361"/>
                </a:lnTo>
                <a:cubicBezTo>
                  <a:pt x="1436293" y="13504"/>
                  <a:pt x="1425146" y="494"/>
                  <a:pt x="1404703" y="4211"/>
                </a:cubicBezTo>
                <a:cubicBezTo>
                  <a:pt x="1406563" y="7928"/>
                  <a:pt x="1421429" y="6071"/>
                  <a:pt x="1423286" y="9787"/>
                </a:cubicBezTo>
                <a:cubicBezTo>
                  <a:pt x="1415853" y="11644"/>
                  <a:pt x="1410279" y="6071"/>
                  <a:pt x="1399127" y="9787"/>
                </a:cubicBezTo>
                <a:cubicBezTo>
                  <a:pt x="1397270" y="4211"/>
                  <a:pt x="1399127" y="6071"/>
                  <a:pt x="1397270" y="494"/>
                </a:cubicBezTo>
                <a:cubicBezTo>
                  <a:pt x="1403774" y="30"/>
                  <a:pt x="1408420" y="-86"/>
                  <a:pt x="1412253" y="60"/>
                </a:cubicBezTo>
                <a:close/>
              </a:path>
            </a:pathLst>
          </a:custGeom>
        </p:spPr>
      </p:pic>
      <p:grpSp>
        <p:nvGrpSpPr>
          <p:cNvPr id="5" name="组合 4">
            <a:extLst>
              <a:ext uri="{FF2B5EF4-FFF2-40B4-BE49-F238E27FC236}">
                <a16:creationId xmlns:a16="http://schemas.microsoft.com/office/drawing/2014/main" id="{177C7805-DC26-D2B8-956F-D41EA658854F}"/>
              </a:ext>
            </a:extLst>
          </p:cNvPr>
          <p:cNvGrpSpPr/>
          <p:nvPr/>
        </p:nvGrpSpPr>
        <p:grpSpPr>
          <a:xfrm>
            <a:off x="2458220" y="-392253640"/>
            <a:ext cx="17504808" cy="413018022"/>
            <a:chOff x="2801490" y="3057111"/>
            <a:chExt cx="1529435" cy="33978475"/>
          </a:xfrm>
        </p:grpSpPr>
        <p:sp>
          <p:nvSpPr>
            <p:cNvPr id="6" name="任意多边形: 形状 5">
              <a:extLst>
                <a:ext uri="{FF2B5EF4-FFF2-40B4-BE49-F238E27FC236}">
                  <a16:creationId xmlns:a16="http://schemas.microsoft.com/office/drawing/2014/main" id="{C3B5A6DB-F368-A5F2-A64E-7991561BE0D0}"/>
                </a:ext>
              </a:extLst>
            </p:cNvPr>
            <p:cNvSpPr/>
            <p:nvPr/>
          </p:nvSpPr>
          <p:spPr>
            <a:xfrm>
              <a:off x="2801490" y="3057111"/>
              <a:ext cx="1529435" cy="743778"/>
            </a:xfrm>
            <a:custGeom>
              <a:avLst/>
              <a:gdLst>
                <a:gd name="connsiteX0" fmla="*/ 2009005 w 2009005"/>
                <a:gd name="connsiteY0" fmla="*/ 760391 h 976997"/>
                <a:gd name="connsiteX1" fmla="*/ 1954084 w 2009005"/>
                <a:gd name="connsiteY1" fmla="*/ 714196 h 976997"/>
                <a:gd name="connsiteX2" fmla="*/ 1938172 w 2009005"/>
                <a:gd name="connsiteY2" fmla="*/ 682372 h 976997"/>
                <a:gd name="connsiteX3" fmla="*/ 1902755 w 2009005"/>
                <a:gd name="connsiteY3" fmla="*/ 637716 h 976997"/>
                <a:gd name="connsiteX4" fmla="*/ 1786753 w 2009005"/>
                <a:gd name="connsiteY4" fmla="*/ 644902 h 976997"/>
                <a:gd name="connsiteX5" fmla="*/ 1668698 w 2009005"/>
                <a:gd name="connsiteY5" fmla="*/ 626424 h 976997"/>
                <a:gd name="connsiteX6" fmla="*/ 1656892 w 2009005"/>
                <a:gd name="connsiteY6" fmla="*/ 640796 h 976997"/>
                <a:gd name="connsiteX7" fmla="*/ 1624555 w 2009005"/>
                <a:gd name="connsiteY7" fmla="*/ 698284 h 976997"/>
                <a:gd name="connsiteX8" fmla="*/ 1627121 w 2009005"/>
                <a:gd name="connsiteY8" fmla="*/ 706496 h 976997"/>
                <a:gd name="connsiteX9" fmla="*/ 1630201 w 2009005"/>
                <a:gd name="connsiteY9" fmla="*/ 721895 h 976997"/>
                <a:gd name="connsiteX10" fmla="*/ 1620962 w 2009005"/>
                <a:gd name="connsiteY10" fmla="*/ 726514 h 976997"/>
                <a:gd name="connsiteX11" fmla="*/ 1614803 w 2009005"/>
                <a:gd name="connsiteY11" fmla="*/ 724461 h 976997"/>
                <a:gd name="connsiteX12" fmla="*/ 1602997 w 2009005"/>
                <a:gd name="connsiteY12" fmla="*/ 696231 h 976997"/>
                <a:gd name="connsiteX13" fmla="*/ 1640467 w 2009005"/>
                <a:gd name="connsiteY13" fmla="*/ 626937 h 976997"/>
                <a:gd name="connsiteX14" fmla="*/ 1670751 w 2009005"/>
                <a:gd name="connsiteY14" fmla="*/ 580742 h 976997"/>
                <a:gd name="connsiteX15" fmla="*/ 1653299 w 2009005"/>
                <a:gd name="connsiteY15" fmla="*/ 505289 h 976997"/>
                <a:gd name="connsiteX16" fmla="*/ 1489048 w 2009005"/>
                <a:gd name="connsiteY16" fmla="*/ 466792 h 976997"/>
                <a:gd name="connsiteX17" fmla="*/ 1452605 w 2009005"/>
                <a:gd name="connsiteY17" fmla="*/ 500156 h 976997"/>
                <a:gd name="connsiteX18" fmla="*/ 1355081 w 2009005"/>
                <a:gd name="connsiteY18" fmla="*/ 565343 h 976997"/>
                <a:gd name="connsiteX19" fmla="*/ 1342762 w 2009005"/>
                <a:gd name="connsiteY19" fmla="*/ 564317 h 976997"/>
                <a:gd name="connsiteX20" fmla="*/ 1327877 w 2009005"/>
                <a:gd name="connsiteY20" fmla="*/ 564317 h 976997"/>
                <a:gd name="connsiteX21" fmla="*/ 1327877 w 2009005"/>
                <a:gd name="connsiteY21" fmla="*/ 566370 h 976997"/>
                <a:gd name="connsiteX22" fmla="*/ 1328903 w 2009005"/>
                <a:gd name="connsiteY22" fmla="*/ 589467 h 976997"/>
                <a:gd name="connsiteX23" fmla="*/ 1317611 w 2009005"/>
                <a:gd name="connsiteY23" fmla="*/ 667487 h 976997"/>
                <a:gd name="connsiteX24" fmla="*/ 1126669 w 2009005"/>
                <a:gd name="connsiteY24" fmla="*/ 768604 h 976997"/>
                <a:gd name="connsiteX25" fmla="*/ 1117430 w 2009005"/>
                <a:gd name="connsiteY25" fmla="*/ 768604 h 976997"/>
                <a:gd name="connsiteX26" fmla="*/ 906983 w 2009005"/>
                <a:gd name="connsiteY26" fmla="*/ 653115 h 976997"/>
                <a:gd name="connsiteX27" fmla="*/ 911603 w 2009005"/>
                <a:gd name="connsiteY27" fmla="*/ 638229 h 976997"/>
                <a:gd name="connsiteX28" fmla="*/ 926488 w 2009005"/>
                <a:gd name="connsiteY28" fmla="*/ 642849 h 976997"/>
                <a:gd name="connsiteX29" fmla="*/ 1125642 w 2009005"/>
                <a:gd name="connsiteY29" fmla="*/ 746019 h 976997"/>
                <a:gd name="connsiteX30" fmla="*/ 1298106 w 2009005"/>
                <a:gd name="connsiteY30" fmla="*/ 655681 h 976997"/>
                <a:gd name="connsiteX31" fmla="*/ 1306832 w 2009005"/>
                <a:gd name="connsiteY31" fmla="*/ 590494 h 976997"/>
                <a:gd name="connsiteX32" fmla="*/ 1305292 w 2009005"/>
                <a:gd name="connsiteY32" fmla="*/ 566370 h 976997"/>
                <a:gd name="connsiteX33" fmla="*/ 1312478 w 2009005"/>
                <a:gd name="connsiteY33" fmla="*/ 547378 h 976997"/>
                <a:gd name="connsiteX34" fmla="*/ 1344302 w 2009005"/>
                <a:gd name="connsiteY34" fmla="*/ 542245 h 976997"/>
                <a:gd name="connsiteX35" fmla="*/ 1353541 w 2009005"/>
                <a:gd name="connsiteY35" fmla="*/ 542759 h 976997"/>
                <a:gd name="connsiteX36" fmla="*/ 1430534 w 2009005"/>
                <a:gd name="connsiteY36" fmla="*/ 492970 h 976997"/>
                <a:gd name="connsiteX37" fmla="*/ 1431560 w 2009005"/>
                <a:gd name="connsiteY37" fmla="*/ 490917 h 976997"/>
                <a:gd name="connsiteX38" fmla="*/ 1432587 w 2009005"/>
                <a:gd name="connsiteY38" fmla="*/ 488864 h 976997"/>
                <a:gd name="connsiteX39" fmla="*/ 1432587 w 2009005"/>
                <a:gd name="connsiteY39" fmla="*/ 488350 h 976997"/>
                <a:gd name="connsiteX40" fmla="*/ 1403843 w 2009005"/>
                <a:gd name="connsiteY40" fmla="*/ 286116 h 976997"/>
                <a:gd name="connsiteX41" fmla="*/ 1247291 w 2009005"/>
                <a:gd name="connsiteY41" fmla="*/ 234788 h 976997"/>
                <a:gd name="connsiteX42" fmla="*/ 1199042 w 2009005"/>
                <a:gd name="connsiteY42" fmla="*/ 217849 h 976997"/>
                <a:gd name="connsiteX43" fmla="*/ 1188263 w 2009005"/>
                <a:gd name="connsiteY43" fmla="*/ 209637 h 976997"/>
                <a:gd name="connsiteX44" fmla="*/ 1093306 w 2009005"/>
                <a:gd name="connsiteY44" fmla="*/ 197831 h 976997"/>
                <a:gd name="connsiteX45" fmla="*/ 1010667 w 2009005"/>
                <a:gd name="connsiteY45" fmla="*/ 264045 h 976997"/>
                <a:gd name="connsiteX46" fmla="*/ 1017339 w 2009005"/>
                <a:gd name="connsiteY46" fmla="*/ 392366 h 976997"/>
                <a:gd name="connsiteX47" fmla="*/ 1017339 w 2009005"/>
                <a:gd name="connsiteY47" fmla="*/ 395446 h 976997"/>
                <a:gd name="connsiteX48" fmla="*/ 1099978 w 2009005"/>
                <a:gd name="connsiteY48" fmla="*/ 508369 h 976997"/>
                <a:gd name="connsiteX49" fmla="*/ 1235999 w 2009005"/>
                <a:gd name="connsiteY49" fmla="*/ 457553 h 976997"/>
                <a:gd name="connsiteX50" fmla="*/ 1234972 w 2009005"/>
                <a:gd name="connsiteY50" fmla="*/ 401092 h 976997"/>
                <a:gd name="connsiteX51" fmla="*/ 1173378 w 2009005"/>
                <a:gd name="connsiteY51" fmla="*/ 345144 h 976997"/>
                <a:gd name="connsiteX52" fmla="*/ 1115377 w 2009005"/>
                <a:gd name="connsiteY52" fmla="*/ 342578 h 976997"/>
                <a:gd name="connsiteX53" fmla="*/ 1106138 w 2009005"/>
                <a:gd name="connsiteY53" fmla="*/ 353870 h 976997"/>
                <a:gd name="connsiteX54" fmla="*/ 1108191 w 2009005"/>
                <a:gd name="connsiteY54" fmla="*/ 366702 h 976997"/>
                <a:gd name="connsiteX55" fmla="*/ 1135395 w 2009005"/>
                <a:gd name="connsiteY55" fmla="*/ 383127 h 976997"/>
                <a:gd name="connsiteX56" fmla="*/ 1143607 w 2009005"/>
                <a:gd name="connsiteY56" fmla="*/ 396473 h 976997"/>
                <a:gd name="connsiteX57" fmla="*/ 1130262 w 2009005"/>
                <a:gd name="connsiteY57" fmla="*/ 404685 h 976997"/>
                <a:gd name="connsiteX58" fmla="*/ 1089199 w 2009005"/>
                <a:gd name="connsiteY58" fmla="*/ 377994 h 976997"/>
                <a:gd name="connsiteX59" fmla="*/ 1084580 w 2009005"/>
                <a:gd name="connsiteY59" fmla="*/ 348224 h 976997"/>
                <a:gd name="connsiteX60" fmla="*/ 1105111 w 2009005"/>
                <a:gd name="connsiteY60" fmla="*/ 322559 h 976997"/>
                <a:gd name="connsiteX61" fmla="*/ 1181077 w 2009005"/>
                <a:gd name="connsiteY61" fmla="*/ 324613 h 976997"/>
                <a:gd name="connsiteX62" fmla="*/ 1254990 w 2009005"/>
                <a:gd name="connsiteY62" fmla="*/ 392366 h 976997"/>
                <a:gd name="connsiteX63" fmla="*/ 1256017 w 2009005"/>
                <a:gd name="connsiteY63" fmla="*/ 465766 h 976997"/>
                <a:gd name="connsiteX64" fmla="*/ 1135908 w 2009005"/>
                <a:gd name="connsiteY64" fmla="*/ 535573 h 976997"/>
                <a:gd name="connsiteX65" fmla="*/ 1093819 w 2009005"/>
                <a:gd name="connsiteY65" fmla="*/ 529413 h 976997"/>
                <a:gd name="connsiteX66" fmla="*/ 999375 w 2009005"/>
                <a:gd name="connsiteY66" fmla="*/ 432402 h 976997"/>
                <a:gd name="connsiteX67" fmla="*/ 854628 w 2009005"/>
                <a:gd name="connsiteY67" fmla="*/ 542245 h 976997"/>
                <a:gd name="connsiteX68" fmla="*/ 680111 w 2009005"/>
                <a:gd name="connsiteY68" fmla="*/ 503749 h 976997"/>
                <a:gd name="connsiteX69" fmla="*/ 670872 w 2009005"/>
                <a:gd name="connsiteY69" fmla="*/ 470386 h 976997"/>
                <a:gd name="connsiteX70" fmla="*/ 666766 w 2009005"/>
                <a:gd name="connsiteY70" fmla="*/ 450881 h 976997"/>
                <a:gd name="connsiteX71" fmla="*/ 651368 w 2009005"/>
                <a:gd name="connsiteY71" fmla="*/ 443181 h 976997"/>
                <a:gd name="connsiteX72" fmla="*/ 644695 w 2009005"/>
                <a:gd name="connsiteY72" fmla="*/ 442668 h 976997"/>
                <a:gd name="connsiteX73" fmla="*/ 572835 w 2009005"/>
                <a:gd name="connsiteY73" fmla="*/ 387233 h 976997"/>
                <a:gd name="connsiteX74" fmla="*/ 586180 w 2009005"/>
                <a:gd name="connsiteY74" fmla="*/ 278930 h 976997"/>
                <a:gd name="connsiteX75" fmla="*/ 697563 w 2009005"/>
                <a:gd name="connsiteY75" fmla="*/ 231195 h 976997"/>
                <a:gd name="connsiteX76" fmla="*/ 799707 w 2009005"/>
                <a:gd name="connsiteY76" fmla="*/ 287656 h 976997"/>
                <a:gd name="connsiteX77" fmla="*/ 796114 w 2009005"/>
                <a:gd name="connsiteY77" fmla="*/ 302541 h 976997"/>
                <a:gd name="connsiteX78" fmla="*/ 781229 w 2009005"/>
                <a:gd name="connsiteY78" fmla="*/ 298948 h 976997"/>
                <a:gd name="connsiteX79" fmla="*/ 696537 w 2009005"/>
                <a:gd name="connsiteY79" fmla="*/ 252753 h 976997"/>
                <a:gd name="connsiteX80" fmla="*/ 604145 w 2009005"/>
                <a:gd name="connsiteY80" fmla="*/ 291762 h 976997"/>
                <a:gd name="connsiteX81" fmla="*/ 593367 w 2009005"/>
                <a:gd name="connsiteY81" fmla="*/ 378508 h 976997"/>
                <a:gd name="connsiteX82" fmla="*/ 647775 w 2009005"/>
                <a:gd name="connsiteY82" fmla="*/ 420597 h 976997"/>
                <a:gd name="connsiteX83" fmla="*/ 653934 w 2009005"/>
                <a:gd name="connsiteY83" fmla="*/ 421110 h 976997"/>
                <a:gd name="connsiteX84" fmla="*/ 686784 w 2009005"/>
                <a:gd name="connsiteY84" fmla="*/ 441128 h 976997"/>
                <a:gd name="connsiteX85" fmla="*/ 692944 w 2009005"/>
                <a:gd name="connsiteY85" fmla="*/ 467819 h 976997"/>
                <a:gd name="connsiteX86" fmla="*/ 699103 w 2009005"/>
                <a:gd name="connsiteY86" fmla="*/ 491430 h 976997"/>
                <a:gd name="connsiteX87" fmla="*/ 848982 w 2009005"/>
                <a:gd name="connsiteY87" fmla="*/ 520687 h 976997"/>
                <a:gd name="connsiteX88" fmla="*/ 995781 w 2009005"/>
                <a:gd name="connsiteY88" fmla="*/ 390826 h 976997"/>
                <a:gd name="connsiteX89" fmla="*/ 988596 w 2009005"/>
                <a:gd name="connsiteY89" fmla="*/ 268151 h 976997"/>
                <a:gd name="connsiteX90" fmla="*/ 895691 w 2009005"/>
                <a:gd name="connsiteY90" fmla="*/ 211177 h 976997"/>
                <a:gd name="connsiteX91" fmla="*/ 895691 w 2009005"/>
                <a:gd name="connsiteY91" fmla="*/ 211177 h 976997"/>
                <a:gd name="connsiteX92" fmla="*/ 882346 w 2009005"/>
                <a:gd name="connsiteY92" fmla="*/ 202964 h 976997"/>
                <a:gd name="connsiteX93" fmla="*/ 883885 w 2009005"/>
                <a:gd name="connsiteY93" fmla="*/ 194238 h 976997"/>
                <a:gd name="connsiteX94" fmla="*/ 876186 w 2009005"/>
                <a:gd name="connsiteY94" fmla="*/ 136237 h 976997"/>
                <a:gd name="connsiteX95" fmla="*/ 684218 w 2009005"/>
                <a:gd name="connsiteY95" fmla="*/ 2270 h 976997"/>
                <a:gd name="connsiteX96" fmla="*/ 446567 w 2009005"/>
                <a:gd name="connsiteY96" fmla="*/ 101334 h 976997"/>
                <a:gd name="connsiteX97" fmla="*/ 427062 w 2009005"/>
                <a:gd name="connsiteY97" fmla="*/ 130078 h 976997"/>
                <a:gd name="connsiteX98" fmla="*/ 396778 w 2009005"/>
                <a:gd name="connsiteY98" fmla="*/ 232222 h 976997"/>
                <a:gd name="connsiteX99" fmla="*/ 417310 w 2009005"/>
                <a:gd name="connsiteY99" fmla="*/ 315887 h 976997"/>
                <a:gd name="connsiteX100" fmla="*/ 424496 w 2009005"/>
                <a:gd name="connsiteY100" fmla="*/ 333338 h 976997"/>
                <a:gd name="connsiteX101" fmla="*/ 428089 w 2009005"/>
                <a:gd name="connsiteY101" fmla="*/ 342064 h 976997"/>
                <a:gd name="connsiteX102" fmla="*/ 421416 w 2009005"/>
                <a:gd name="connsiteY102" fmla="*/ 355923 h 976997"/>
                <a:gd name="connsiteX103" fmla="*/ 407557 w 2009005"/>
                <a:gd name="connsiteY103" fmla="*/ 349250 h 976997"/>
                <a:gd name="connsiteX104" fmla="*/ 404478 w 2009005"/>
                <a:gd name="connsiteY104" fmla="*/ 342064 h 976997"/>
                <a:gd name="connsiteX105" fmla="*/ 365468 w 2009005"/>
                <a:gd name="connsiteY105" fmla="*/ 308701 h 976997"/>
                <a:gd name="connsiteX106" fmla="*/ 228934 w 2009005"/>
                <a:gd name="connsiteY106" fmla="*/ 315374 h 976997"/>
                <a:gd name="connsiteX107" fmla="*/ 128331 w 2009005"/>
                <a:gd name="connsiteY107" fmla="*/ 465766 h 976997"/>
                <a:gd name="connsiteX108" fmla="*/ 146295 w 2009005"/>
                <a:gd name="connsiteY108" fmla="*/ 516068 h 976997"/>
                <a:gd name="connsiteX109" fmla="*/ 160154 w 2009005"/>
                <a:gd name="connsiteY109" fmla="*/ 537626 h 976997"/>
                <a:gd name="connsiteX110" fmla="*/ 160154 w 2009005"/>
                <a:gd name="connsiteY110" fmla="*/ 537626 h 976997"/>
                <a:gd name="connsiteX111" fmla="*/ 156048 w 2009005"/>
                <a:gd name="connsiteY111" fmla="*/ 552511 h 976997"/>
                <a:gd name="connsiteX112" fmla="*/ 144243 w 2009005"/>
                <a:gd name="connsiteY112" fmla="*/ 551998 h 976997"/>
                <a:gd name="connsiteX113" fmla="*/ 103693 w 2009005"/>
                <a:gd name="connsiteY113" fmla="*/ 565343 h 976997"/>
                <a:gd name="connsiteX114" fmla="*/ 9 w 2009005"/>
                <a:gd name="connsiteY114" fmla="*/ 734214 h 976997"/>
                <a:gd name="connsiteX115" fmla="*/ 59037 w 2009005"/>
                <a:gd name="connsiteY115" fmla="*/ 837384 h 976997"/>
                <a:gd name="connsiteX116" fmla="*/ 177606 w 2009005"/>
                <a:gd name="connsiteY116" fmla="*/ 870747 h 976997"/>
                <a:gd name="connsiteX117" fmla="*/ 230987 w 2009005"/>
                <a:gd name="connsiteY117" fmla="*/ 862535 h 976997"/>
                <a:gd name="connsiteX118" fmla="*/ 307980 w 2009005"/>
                <a:gd name="connsiteY118" fmla="*/ 855349 h 976997"/>
                <a:gd name="connsiteX119" fmla="*/ 422956 w 2009005"/>
                <a:gd name="connsiteY119" fmla="*/ 891279 h 976997"/>
                <a:gd name="connsiteX120" fmla="*/ 530746 w 2009005"/>
                <a:gd name="connsiteY120" fmla="*/ 925669 h 976997"/>
                <a:gd name="connsiteX121" fmla="*/ 673439 w 2009005"/>
                <a:gd name="connsiteY121" fmla="*/ 895385 h 976997"/>
                <a:gd name="connsiteX122" fmla="*/ 697050 w 2009005"/>
                <a:gd name="connsiteY122" fmla="*/ 671593 h 976997"/>
                <a:gd name="connsiteX123" fmla="*/ 553844 w 2009005"/>
                <a:gd name="connsiteY123" fmla="*/ 592547 h 976997"/>
                <a:gd name="connsiteX124" fmla="*/ 444001 w 2009005"/>
                <a:gd name="connsiteY124" fmla="*/ 620265 h 976997"/>
                <a:gd name="connsiteX125" fmla="*/ 430142 w 2009005"/>
                <a:gd name="connsiteY125" fmla="*/ 726514 h 976997"/>
                <a:gd name="connsiteX126" fmla="*/ 459399 w 2009005"/>
                <a:gd name="connsiteY126" fmla="*/ 747046 h 976997"/>
                <a:gd name="connsiteX127" fmla="*/ 529719 w 2009005"/>
                <a:gd name="connsiteY127" fmla="*/ 741400 h 976997"/>
                <a:gd name="connsiteX128" fmla="*/ 543064 w 2009005"/>
                <a:gd name="connsiteY128" fmla="*/ 749099 h 976997"/>
                <a:gd name="connsiteX129" fmla="*/ 535365 w 2009005"/>
                <a:gd name="connsiteY129" fmla="*/ 762444 h 976997"/>
                <a:gd name="connsiteX130" fmla="*/ 452726 w 2009005"/>
                <a:gd name="connsiteY130" fmla="*/ 768090 h 976997"/>
                <a:gd name="connsiteX131" fmla="*/ 413203 w 2009005"/>
                <a:gd name="connsiteY131" fmla="*/ 740886 h 976997"/>
                <a:gd name="connsiteX132" fmla="*/ 430142 w 2009005"/>
                <a:gd name="connsiteY132" fmla="*/ 603840 h 976997"/>
                <a:gd name="connsiteX133" fmla="*/ 556923 w 2009005"/>
                <a:gd name="connsiteY133" fmla="*/ 570989 h 976997"/>
                <a:gd name="connsiteX134" fmla="*/ 715015 w 2009005"/>
                <a:gd name="connsiteY134" fmla="*/ 657734 h 976997"/>
                <a:gd name="connsiteX135" fmla="*/ 737086 w 2009005"/>
                <a:gd name="connsiteY135" fmla="*/ 843543 h 976997"/>
                <a:gd name="connsiteX136" fmla="*/ 875160 w 2009005"/>
                <a:gd name="connsiteY136" fmla="*/ 882553 h 976997"/>
                <a:gd name="connsiteX137" fmla="*/ 1046597 w 2009005"/>
                <a:gd name="connsiteY137" fmla="*/ 976997 h 976997"/>
                <a:gd name="connsiteX138" fmla="*/ 1048650 w 2009005"/>
                <a:gd name="connsiteY138" fmla="*/ 976997 h 976997"/>
                <a:gd name="connsiteX139" fmla="*/ 1181077 w 2009005"/>
                <a:gd name="connsiteY139" fmla="*/ 914376 h 976997"/>
                <a:gd name="connsiteX140" fmla="*/ 1192883 w 2009005"/>
                <a:gd name="connsiteY140" fmla="*/ 905651 h 976997"/>
                <a:gd name="connsiteX141" fmla="*/ 1326337 w 2009005"/>
                <a:gd name="connsiteY141" fmla="*/ 866128 h 976997"/>
                <a:gd name="connsiteX142" fmla="*/ 1373559 w 2009005"/>
                <a:gd name="connsiteY142" fmla="*/ 907191 h 976997"/>
                <a:gd name="connsiteX143" fmla="*/ 1367913 w 2009005"/>
                <a:gd name="connsiteY143" fmla="*/ 921563 h 976997"/>
                <a:gd name="connsiteX144" fmla="*/ 1353541 w 2009005"/>
                <a:gd name="connsiteY144" fmla="*/ 915917 h 976997"/>
                <a:gd name="connsiteX145" fmla="*/ 1320691 w 2009005"/>
                <a:gd name="connsiteY145" fmla="*/ 887172 h 976997"/>
                <a:gd name="connsiteX146" fmla="*/ 1247804 w 2009005"/>
                <a:gd name="connsiteY146" fmla="*/ 898978 h 976997"/>
                <a:gd name="connsiteX147" fmla="*/ 1247804 w 2009005"/>
                <a:gd name="connsiteY147" fmla="*/ 901544 h 976997"/>
                <a:gd name="connsiteX148" fmla="*/ 1296566 w 2009005"/>
                <a:gd name="connsiteY148" fmla="*/ 945174 h 976997"/>
                <a:gd name="connsiteX149" fmla="*/ 1383825 w 2009005"/>
                <a:gd name="connsiteY149" fmla="*/ 953899 h 976997"/>
                <a:gd name="connsiteX150" fmla="*/ 1479809 w 2009005"/>
                <a:gd name="connsiteY150" fmla="*/ 878447 h 976997"/>
                <a:gd name="connsiteX151" fmla="*/ 1468517 w 2009005"/>
                <a:gd name="connsiteY151" fmla="*/ 873827 h 976997"/>
                <a:gd name="connsiteX152" fmla="*/ 1395117 w 2009005"/>
                <a:gd name="connsiteY152" fmla="*/ 794781 h 976997"/>
                <a:gd name="connsiteX153" fmla="*/ 1402303 w 2009005"/>
                <a:gd name="connsiteY153" fmla="*/ 708036 h 976997"/>
                <a:gd name="connsiteX154" fmla="*/ 1459791 w 2009005"/>
                <a:gd name="connsiteY154" fmla="*/ 666973 h 976997"/>
                <a:gd name="connsiteX155" fmla="*/ 1517279 w 2009005"/>
                <a:gd name="connsiteY155" fmla="*/ 688531 h 976997"/>
                <a:gd name="connsiteX156" fmla="*/ 1515739 w 2009005"/>
                <a:gd name="connsiteY156" fmla="*/ 703930 h 976997"/>
                <a:gd name="connsiteX157" fmla="*/ 1500340 w 2009005"/>
                <a:gd name="connsiteY157" fmla="*/ 702390 h 976997"/>
                <a:gd name="connsiteX158" fmla="*/ 1461844 w 2009005"/>
                <a:gd name="connsiteY158" fmla="*/ 688531 h 976997"/>
                <a:gd name="connsiteX159" fmla="*/ 1421295 w 2009005"/>
                <a:gd name="connsiteY159" fmla="*/ 717789 h 976997"/>
                <a:gd name="connsiteX160" fmla="*/ 1415648 w 2009005"/>
                <a:gd name="connsiteY160" fmla="*/ 787595 h 976997"/>
                <a:gd name="connsiteX161" fmla="*/ 1477756 w 2009005"/>
                <a:gd name="connsiteY161" fmla="*/ 854322 h 976997"/>
                <a:gd name="connsiteX162" fmla="*/ 1628148 w 2009005"/>
                <a:gd name="connsiteY162" fmla="*/ 849190 h 976997"/>
                <a:gd name="connsiteX163" fmla="*/ 1705141 w 2009005"/>
                <a:gd name="connsiteY163" fmla="*/ 784516 h 976997"/>
                <a:gd name="connsiteX164" fmla="*/ 1753390 w 2009005"/>
                <a:gd name="connsiteY164" fmla="*/ 737807 h 976997"/>
                <a:gd name="connsiteX165" fmla="*/ 1833975 w 2009005"/>
                <a:gd name="connsiteY165" fmla="*/ 702903 h 976997"/>
                <a:gd name="connsiteX166" fmla="*/ 1917641 w 2009005"/>
                <a:gd name="connsiteY166" fmla="*/ 735754 h 976997"/>
                <a:gd name="connsiteX167" fmla="*/ 1990527 w 2009005"/>
                <a:gd name="connsiteY167" fmla="*/ 764498 h 976997"/>
                <a:gd name="connsiteX168" fmla="*/ 2009005 w 2009005"/>
                <a:gd name="connsiteY168" fmla="*/ 760391 h 9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09005" h="976997">
                  <a:moveTo>
                    <a:pt x="2009005" y="760391"/>
                  </a:moveTo>
                  <a:cubicBezTo>
                    <a:pt x="1980261" y="748586"/>
                    <a:pt x="1964350" y="729594"/>
                    <a:pt x="1954084" y="714196"/>
                  </a:cubicBezTo>
                  <a:cubicBezTo>
                    <a:pt x="1946898" y="703930"/>
                    <a:pt x="1942278" y="693151"/>
                    <a:pt x="1938172" y="682372"/>
                  </a:cubicBezTo>
                  <a:cubicBezTo>
                    <a:pt x="1929959" y="662354"/>
                    <a:pt x="1922774" y="645416"/>
                    <a:pt x="1902755" y="637716"/>
                  </a:cubicBezTo>
                  <a:cubicBezTo>
                    <a:pt x="1865799" y="622831"/>
                    <a:pt x="1818577" y="636176"/>
                    <a:pt x="1786753" y="644902"/>
                  </a:cubicBezTo>
                  <a:cubicBezTo>
                    <a:pt x="1735938" y="658761"/>
                    <a:pt x="1694875" y="652602"/>
                    <a:pt x="1668698" y="626424"/>
                  </a:cubicBezTo>
                  <a:cubicBezTo>
                    <a:pt x="1664591" y="631557"/>
                    <a:pt x="1660485" y="636176"/>
                    <a:pt x="1656892" y="640796"/>
                  </a:cubicBezTo>
                  <a:cubicBezTo>
                    <a:pt x="1641493" y="658761"/>
                    <a:pt x="1626608" y="675699"/>
                    <a:pt x="1624555" y="698284"/>
                  </a:cubicBezTo>
                  <a:cubicBezTo>
                    <a:pt x="1624042" y="701877"/>
                    <a:pt x="1625069" y="704956"/>
                    <a:pt x="1627121" y="706496"/>
                  </a:cubicBezTo>
                  <a:cubicBezTo>
                    <a:pt x="1632254" y="710089"/>
                    <a:pt x="1633281" y="716762"/>
                    <a:pt x="1630201" y="721895"/>
                  </a:cubicBezTo>
                  <a:cubicBezTo>
                    <a:pt x="1628148" y="724975"/>
                    <a:pt x="1624555" y="726514"/>
                    <a:pt x="1620962" y="726514"/>
                  </a:cubicBezTo>
                  <a:cubicBezTo>
                    <a:pt x="1618909" y="726514"/>
                    <a:pt x="1616856" y="726001"/>
                    <a:pt x="1614803" y="724461"/>
                  </a:cubicBezTo>
                  <a:cubicBezTo>
                    <a:pt x="1606077" y="718815"/>
                    <a:pt x="1601971" y="708036"/>
                    <a:pt x="1602997" y="696231"/>
                  </a:cubicBezTo>
                  <a:cubicBezTo>
                    <a:pt x="1606077" y="666973"/>
                    <a:pt x="1623528" y="646442"/>
                    <a:pt x="1640467" y="626937"/>
                  </a:cubicBezTo>
                  <a:cubicBezTo>
                    <a:pt x="1653299" y="612052"/>
                    <a:pt x="1665105" y="598193"/>
                    <a:pt x="1670751" y="580742"/>
                  </a:cubicBezTo>
                  <a:cubicBezTo>
                    <a:pt x="1678450" y="556104"/>
                    <a:pt x="1672290" y="528900"/>
                    <a:pt x="1653299" y="505289"/>
                  </a:cubicBezTo>
                  <a:cubicBezTo>
                    <a:pt x="1617369" y="460633"/>
                    <a:pt x="1542943" y="434456"/>
                    <a:pt x="1489048" y="466792"/>
                  </a:cubicBezTo>
                  <a:cubicBezTo>
                    <a:pt x="1477242" y="473978"/>
                    <a:pt x="1460817" y="486811"/>
                    <a:pt x="1452605" y="500156"/>
                  </a:cubicBezTo>
                  <a:cubicBezTo>
                    <a:pt x="1433613" y="541219"/>
                    <a:pt x="1400250" y="563290"/>
                    <a:pt x="1355081" y="565343"/>
                  </a:cubicBezTo>
                  <a:cubicBezTo>
                    <a:pt x="1350974" y="565343"/>
                    <a:pt x="1346868" y="564830"/>
                    <a:pt x="1342762" y="564317"/>
                  </a:cubicBezTo>
                  <a:cubicBezTo>
                    <a:pt x="1338656" y="563803"/>
                    <a:pt x="1330443" y="562777"/>
                    <a:pt x="1327877" y="564317"/>
                  </a:cubicBezTo>
                  <a:cubicBezTo>
                    <a:pt x="1327877" y="564317"/>
                    <a:pt x="1327877" y="565343"/>
                    <a:pt x="1327877" y="566370"/>
                  </a:cubicBezTo>
                  <a:cubicBezTo>
                    <a:pt x="1327877" y="574069"/>
                    <a:pt x="1328390" y="581768"/>
                    <a:pt x="1328903" y="589467"/>
                  </a:cubicBezTo>
                  <a:cubicBezTo>
                    <a:pt x="1330956" y="615132"/>
                    <a:pt x="1333010" y="641309"/>
                    <a:pt x="1317611" y="667487"/>
                  </a:cubicBezTo>
                  <a:cubicBezTo>
                    <a:pt x="1276548" y="737807"/>
                    <a:pt x="1189290" y="766037"/>
                    <a:pt x="1126669" y="768604"/>
                  </a:cubicBezTo>
                  <a:cubicBezTo>
                    <a:pt x="1123589" y="768604"/>
                    <a:pt x="1120510" y="768604"/>
                    <a:pt x="1117430" y="768604"/>
                  </a:cubicBezTo>
                  <a:cubicBezTo>
                    <a:pt x="1041464" y="768604"/>
                    <a:pt x="947019" y="730108"/>
                    <a:pt x="906983" y="653115"/>
                  </a:cubicBezTo>
                  <a:cubicBezTo>
                    <a:pt x="904417" y="647982"/>
                    <a:pt x="906470" y="641309"/>
                    <a:pt x="911603" y="638229"/>
                  </a:cubicBezTo>
                  <a:cubicBezTo>
                    <a:pt x="916736" y="635663"/>
                    <a:pt x="923408" y="637716"/>
                    <a:pt x="926488" y="642849"/>
                  </a:cubicBezTo>
                  <a:cubicBezTo>
                    <a:pt x="963958" y="714709"/>
                    <a:pt x="1054809" y="749099"/>
                    <a:pt x="1125642" y="746019"/>
                  </a:cubicBezTo>
                  <a:cubicBezTo>
                    <a:pt x="1182617" y="743453"/>
                    <a:pt x="1261663" y="718815"/>
                    <a:pt x="1298106" y="655681"/>
                  </a:cubicBezTo>
                  <a:cubicBezTo>
                    <a:pt x="1309912" y="635150"/>
                    <a:pt x="1308372" y="614619"/>
                    <a:pt x="1306832" y="590494"/>
                  </a:cubicBezTo>
                  <a:cubicBezTo>
                    <a:pt x="1306319" y="582795"/>
                    <a:pt x="1305805" y="574582"/>
                    <a:pt x="1305292" y="566370"/>
                  </a:cubicBezTo>
                  <a:cubicBezTo>
                    <a:pt x="1305292" y="558157"/>
                    <a:pt x="1307345" y="551998"/>
                    <a:pt x="1312478" y="547378"/>
                  </a:cubicBezTo>
                  <a:cubicBezTo>
                    <a:pt x="1321204" y="539679"/>
                    <a:pt x="1334036" y="540705"/>
                    <a:pt x="1344302" y="542245"/>
                  </a:cubicBezTo>
                  <a:cubicBezTo>
                    <a:pt x="1347895" y="542759"/>
                    <a:pt x="1350974" y="542759"/>
                    <a:pt x="1353541" y="542759"/>
                  </a:cubicBezTo>
                  <a:cubicBezTo>
                    <a:pt x="1389471" y="541219"/>
                    <a:pt x="1415135" y="524794"/>
                    <a:pt x="1430534" y="492970"/>
                  </a:cubicBezTo>
                  <a:cubicBezTo>
                    <a:pt x="1430534" y="492457"/>
                    <a:pt x="1431047" y="491430"/>
                    <a:pt x="1431560" y="490917"/>
                  </a:cubicBezTo>
                  <a:cubicBezTo>
                    <a:pt x="1432073" y="490404"/>
                    <a:pt x="1432587" y="489377"/>
                    <a:pt x="1432587" y="488864"/>
                  </a:cubicBezTo>
                  <a:cubicBezTo>
                    <a:pt x="1432587" y="488864"/>
                    <a:pt x="1432587" y="488350"/>
                    <a:pt x="1432587" y="488350"/>
                  </a:cubicBezTo>
                  <a:cubicBezTo>
                    <a:pt x="1460304" y="424703"/>
                    <a:pt x="1440286" y="329232"/>
                    <a:pt x="1403843" y="286116"/>
                  </a:cubicBezTo>
                  <a:cubicBezTo>
                    <a:pt x="1369966" y="246593"/>
                    <a:pt x="1299133" y="216310"/>
                    <a:pt x="1247291" y="234788"/>
                  </a:cubicBezTo>
                  <a:cubicBezTo>
                    <a:pt x="1227786" y="241461"/>
                    <a:pt x="1211874" y="228628"/>
                    <a:pt x="1199042" y="217849"/>
                  </a:cubicBezTo>
                  <a:cubicBezTo>
                    <a:pt x="1195449" y="214770"/>
                    <a:pt x="1191856" y="211690"/>
                    <a:pt x="1188263" y="209637"/>
                  </a:cubicBezTo>
                  <a:cubicBezTo>
                    <a:pt x="1164139" y="193725"/>
                    <a:pt x="1127183" y="189105"/>
                    <a:pt x="1093306" y="197831"/>
                  </a:cubicBezTo>
                  <a:cubicBezTo>
                    <a:pt x="1067641" y="204504"/>
                    <a:pt x="1032738" y="221442"/>
                    <a:pt x="1010667" y="264045"/>
                  </a:cubicBezTo>
                  <a:cubicBezTo>
                    <a:pt x="1032738" y="304595"/>
                    <a:pt x="1029145" y="354896"/>
                    <a:pt x="1017339" y="392366"/>
                  </a:cubicBezTo>
                  <a:cubicBezTo>
                    <a:pt x="1017339" y="393393"/>
                    <a:pt x="1017339" y="394419"/>
                    <a:pt x="1017339" y="395446"/>
                  </a:cubicBezTo>
                  <a:cubicBezTo>
                    <a:pt x="1012720" y="441128"/>
                    <a:pt x="1051216" y="493997"/>
                    <a:pt x="1099978" y="508369"/>
                  </a:cubicBezTo>
                  <a:cubicBezTo>
                    <a:pt x="1148740" y="522740"/>
                    <a:pt x="1216494" y="505802"/>
                    <a:pt x="1235999" y="457553"/>
                  </a:cubicBezTo>
                  <a:cubicBezTo>
                    <a:pt x="1243185" y="439075"/>
                    <a:pt x="1243185" y="419570"/>
                    <a:pt x="1234972" y="401092"/>
                  </a:cubicBezTo>
                  <a:cubicBezTo>
                    <a:pt x="1224193" y="376454"/>
                    <a:pt x="1201095" y="355923"/>
                    <a:pt x="1173378" y="345144"/>
                  </a:cubicBezTo>
                  <a:cubicBezTo>
                    <a:pt x="1159519" y="340011"/>
                    <a:pt x="1131289" y="334365"/>
                    <a:pt x="1115377" y="342578"/>
                  </a:cubicBezTo>
                  <a:cubicBezTo>
                    <a:pt x="1110244" y="345144"/>
                    <a:pt x="1107677" y="348737"/>
                    <a:pt x="1106138" y="353870"/>
                  </a:cubicBezTo>
                  <a:cubicBezTo>
                    <a:pt x="1105111" y="358489"/>
                    <a:pt x="1105625" y="362596"/>
                    <a:pt x="1108191" y="366702"/>
                  </a:cubicBezTo>
                  <a:cubicBezTo>
                    <a:pt x="1112810" y="373888"/>
                    <a:pt x="1123076" y="380561"/>
                    <a:pt x="1135395" y="383127"/>
                  </a:cubicBezTo>
                  <a:cubicBezTo>
                    <a:pt x="1141554" y="384667"/>
                    <a:pt x="1145147" y="390313"/>
                    <a:pt x="1143607" y="396473"/>
                  </a:cubicBezTo>
                  <a:cubicBezTo>
                    <a:pt x="1142068" y="402119"/>
                    <a:pt x="1136422" y="406225"/>
                    <a:pt x="1130262" y="404685"/>
                  </a:cubicBezTo>
                  <a:cubicBezTo>
                    <a:pt x="1116403" y="401605"/>
                    <a:pt x="1098438" y="392880"/>
                    <a:pt x="1089199" y="377994"/>
                  </a:cubicBezTo>
                  <a:cubicBezTo>
                    <a:pt x="1083553" y="368755"/>
                    <a:pt x="1082013" y="359003"/>
                    <a:pt x="1084580" y="348224"/>
                  </a:cubicBezTo>
                  <a:cubicBezTo>
                    <a:pt x="1087660" y="336932"/>
                    <a:pt x="1094332" y="328206"/>
                    <a:pt x="1105111" y="322559"/>
                  </a:cubicBezTo>
                  <a:cubicBezTo>
                    <a:pt x="1129235" y="310241"/>
                    <a:pt x="1165165" y="318453"/>
                    <a:pt x="1181077" y="324613"/>
                  </a:cubicBezTo>
                  <a:cubicBezTo>
                    <a:pt x="1214441" y="337445"/>
                    <a:pt x="1242158" y="362596"/>
                    <a:pt x="1254990" y="392366"/>
                  </a:cubicBezTo>
                  <a:cubicBezTo>
                    <a:pt x="1265256" y="416491"/>
                    <a:pt x="1265769" y="441642"/>
                    <a:pt x="1256017" y="465766"/>
                  </a:cubicBezTo>
                  <a:cubicBezTo>
                    <a:pt x="1237539" y="511962"/>
                    <a:pt x="1185697" y="535573"/>
                    <a:pt x="1135908" y="535573"/>
                  </a:cubicBezTo>
                  <a:cubicBezTo>
                    <a:pt x="1121536" y="535573"/>
                    <a:pt x="1107164" y="533519"/>
                    <a:pt x="1093819" y="529413"/>
                  </a:cubicBezTo>
                  <a:cubicBezTo>
                    <a:pt x="1048137" y="516068"/>
                    <a:pt x="1011180" y="475518"/>
                    <a:pt x="999375" y="432402"/>
                  </a:cubicBezTo>
                  <a:cubicBezTo>
                    <a:pt x="969604" y="482704"/>
                    <a:pt x="915709" y="523767"/>
                    <a:pt x="854628" y="542245"/>
                  </a:cubicBezTo>
                  <a:cubicBezTo>
                    <a:pt x="805866" y="557131"/>
                    <a:pt x="715528" y="559697"/>
                    <a:pt x="680111" y="503749"/>
                  </a:cubicBezTo>
                  <a:cubicBezTo>
                    <a:pt x="672926" y="492457"/>
                    <a:pt x="671899" y="481165"/>
                    <a:pt x="670872" y="470386"/>
                  </a:cubicBezTo>
                  <a:cubicBezTo>
                    <a:pt x="670359" y="463200"/>
                    <a:pt x="669333" y="456013"/>
                    <a:pt x="666766" y="450881"/>
                  </a:cubicBezTo>
                  <a:cubicBezTo>
                    <a:pt x="663686" y="444721"/>
                    <a:pt x="661633" y="444208"/>
                    <a:pt x="651368" y="443181"/>
                  </a:cubicBezTo>
                  <a:cubicBezTo>
                    <a:pt x="649314" y="443181"/>
                    <a:pt x="646748" y="442668"/>
                    <a:pt x="644695" y="442668"/>
                  </a:cubicBezTo>
                  <a:cubicBezTo>
                    <a:pt x="611845" y="438048"/>
                    <a:pt x="585667" y="418030"/>
                    <a:pt x="572835" y="387233"/>
                  </a:cubicBezTo>
                  <a:cubicBezTo>
                    <a:pt x="557950" y="351817"/>
                    <a:pt x="563083" y="309727"/>
                    <a:pt x="586180" y="278930"/>
                  </a:cubicBezTo>
                  <a:cubicBezTo>
                    <a:pt x="610305" y="246593"/>
                    <a:pt x="651881" y="229142"/>
                    <a:pt x="697563" y="231195"/>
                  </a:cubicBezTo>
                  <a:cubicBezTo>
                    <a:pt x="741706" y="233248"/>
                    <a:pt x="779689" y="254806"/>
                    <a:pt x="799707" y="287656"/>
                  </a:cubicBezTo>
                  <a:cubicBezTo>
                    <a:pt x="802787" y="292789"/>
                    <a:pt x="801247" y="299462"/>
                    <a:pt x="796114" y="302541"/>
                  </a:cubicBezTo>
                  <a:cubicBezTo>
                    <a:pt x="790981" y="305621"/>
                    <a:pt x="784308" y="304081"/>
                    <a:pt x="781229" y="298948"/>
                  </a:cubicBezTo>
                  <a:cubicBezTo>
                    <a:pt x="764803" y="272258"/>
                    <a:pt x="733493" y="254806"/>
                    <a:pt x="696537" y="252753"/>
                  </a:cubicBezTo>
                  <a:cubicBezTo>
                    <a:pt x="659067" y="250700"/>
                    <a:pt x="623137" y="265585"/>
                    <a:pt x="604145" y="291762"/>
                  </a:cubicBezTo>
                  <a:cubicBezTo>
                    <a:pt x="585667" y="315887"/>
                    <a:pt x="581561" y="350277"/>
                    <a:pt x="593367" y="378508"/>
                  </a:cubicBezTo>
                  <a:cubicBezTo>
                    <a:pt x="603119" y="402119"/>
                    <a:pt x="622624" y="417517"/>
                    <a:pt x="647775" y="420597"/>
                  </a:cubicBezTo>
                  <a:cubicBezTo>
                    <a:pt x="649828" y="421110"/>
                    <a:pt x="651881" y="421110"/>
                    <a:pt x="653934" y="421110"/>
                  </a:cubicBezTo>
                  <a:cubicBezTo>
                    <a:pt x="665226" y="422137"/>
                    <a:pt x="678572" y="423677"/>
                    <a:pt x="686784" y="441128"/>
                  </a:cubicBezTo>
                  <a:cubicBezTo>
                    <a:pt x="690891" y="450367"/>
                    <a:pt x="691917" y="459093"/>
                    <a:pt x="692944" y="467819"/>
                  </a:cubicBezTo>
                  <a:cubicBezTo>
                    <a:pt x="693970" y="477058"/>
                    <a:pt x="694483" y="484757"/>
                    <a:pt x="699103" y="491430"/>
                  </a:cubicBezTo>
                  <a:cubicBezTo>
                    <a:pt x="726307" y="534546"/>
                    <a:pt x="803300" y="534546"/>
                    <a:pt x="848982" y="520687"/>
                  </a:cubicBezTo>
                  <a:cubicBezTo>
                    <a:pt x="917249" y="500156"/>
                    <a:pt x="974737" y="449341"/>
                    <a:pt x="995781" y="390826"/>
                  </a:cubicBezTo>
                  <a:cubicBezTo>
                    <a:pt x="1007587" y="357463"/>
                    <a:pt x="1012720" y="305108"/>
                    <a:pt x="988596" y="268151"/>
                  </a:cubicBezTo>
                  <a:cubicBezTo>
                    <a:pt x="972170" y="242487"/>
                    <a:pt x="937780" y="201424"/>
                    <a:pt x="895691" y="211177"/>
                  </a:cubicBezTo>
                  <a:cubicBezTo>
                    <a:pt x="895691" y="211177"/>
                    <a:pt x="895691" y="211177"/>
                    <a:pt x="895691" y="211177"/>
                  </a:cubicBezTo>
                  <a:cubicBezTo>
                    <a:pt x="890045" y="212717"/>
                    <a:pt x="883885" y="208610"/>
                    <a:pt x="882346" y="202964"/>
                  </a:cubicBezTo>
                  <a:cubicBezTo>
                    <a:pt x="881832" y="199884"/>
                    <a:pt x="882346" y="196805"/>
                    <a:pt x="883885" y="194238"/>
                  </a:cubicBezTo>
                  <a:cubicBezTo>
                    <a:pt x="884912" y="183973"/>
                    <a:pt x="878239" y="143423"/>
                    <a:pt x="876186" y="136237"/>
                  </a:cubicBezTo>
                  <a:cubicBezTo>
                    <a:pt x="851549" y="54625"/>
                    <a:pt x="760697" y="13562"/>
                    <a:pt x="684218" y="2270"/>
                  </a:cubicBezTo>
                  <a:cubicBezTo>
                    <a:pt x="596959" y="-10049"/>
                    <a:pt x="504055" y="28447"/>
                    <a:pt x="446567" y="101334"/>
                  </a:cubicBezTo>
                  <a:cubicBezTo>
                    <a:pt x="439381" y="110573"/>
                    <a:pt x="432708" y="120325"/>
                    <a:pt x="427062" y="130078"/>
                  </a:cubicBezTo>
                  <a:cubicBezTo>
                    <a:pt x="408071" y="162415"/>
                    <a:pt x="397292" y="197831"/>
                    <a:pt x="396778" y="232222"/>
                  </a:cubicBezTo>
                  <a:cubicBezTo>
                    <a:pt x="395752" y="264558"/>
                    <a:pt x="406018" y="288169"/>
                    <a:pt x="417310" y="315887"/>
                  </a:cubicBezTo>
                  <a:cubicBezTo>
                    <a:pt x="419876" y="321533"/>
                    <a:pt x="421929" y="327179"/>
                    <a:pt x="424496" y="333338"/>
                  </a:cubicBezTo>
                  <a:cubicBezTo>
                    <a:pt x="426036" y="336418"/>
                    <a:pt x="427062" y="338985"/>
                    <a:pt x="428089" y="342064"/>
                  </a:cubicBezTo>
                  <a:cubicBezTo>
                    <a:pt x="429629" y="347711"/>
                    <a:pt x="427062" y="353870"/>
                    <a:pt x="421416" y="355923"/>
                  </a:cubicBezTo>
                  <a:cubicBezTo>
                    <a:pt x="415770" y="357976"/>
                    <a:pt x="409610" y="354896"/>
                    <a:pt x="407557" y="349250"/>
                  </a:cubicBezTo>
                  <a:cubicBezTo>
                    <a:pt x="406531" y="346684"/>
                    <a:pt x="405504" y="344117"/>
                    <a:pt x="404478" y="342064"/>
                  </a:cubicBezTo>
                  <a:cubicBezTo>
                    <a:pt x="397805" y="327692"/>
                    <a:pt x="384460" y="316400"/>
                    <a:pt x="365468" y="308701"/>
                  </a:cubicBezTo>
                  <a:cubicBezTo>
                    <a:pt x="321839" y="291249"/>
                    <a:pt x="259732" y="298435"/>
                    <a:pt x="228934" y="315374"/>
                  </a:cubicBezTo>
                  <a:cubicBezTo>
                    <a:pt x="174526" y="345657"/>
                    <a:pt x="131924" y="408791"/>
                    <a:pt x="128331" y="465766"/>
                  </a:cubicBezTo>
                  <a:cubicBezTo>
                    <a:pt x="126791" y="487837"/>
                    <a:pt x="135003" y="499643"/>
                    <a:pt x="146295" y="516068"/>
                  </a:cubicBezTo>
                  <a:cubicBezTo>
                    <a:pt x="150915" y="522740"/>
                    <a:pt x="155535" y="529413"/>
                    <a:pt x="160154" y="537626"/>
                  </a:cubicBezTo>
                  <a:cubicBezTo>
                    <a:pt x="160154" y="537626"/>
                    <a:pt x="160154" y="537626"/>
                    <a:pt x="160154" y="537626"/>
                  </a:cubicBezTo>
                  <a:cubicBezTo>
                    <a:pt x="163234" y="542759"/>
                    <a:pt x="161181" y="549431"/>
                    <a:pt x="156048" y="552511"/>
                  </a:cubicBezTo>
                  <a:cubicBezTo>
                    <a:pt x="151942" y="554564"/>
                    <a:pt x="147835" y="554051"/>
                    <a:pt x="144243" y="551998"/>
                  </a:cubicBezTo>
                  <a:cubicBezTo>
                    <a:pt x="135517" y="551998"/>
                    <a:pt x="108826" y="562263"/>
                    <a:pt x="103693" y="565343"/>
                  </a:cubicBezTo>
                  <a:cubicBezTo>
                    <a:pt x="44152" y="601786"/>
                    <a:pt x="523" y="672620"/>
                    <a:pt x="9" y="734214"/>
                  </a:cubicBezTo>
                  <a:cubicBezTo>
                    <a:pt x="-504" y="777330"/>
                    <a:pt x="20028" y="813260"/>
                    <a:pt x="59037" y="837384"/>
                  </a:cubicBezTo>
                  <a:cubicBezTo>
                    <a:pt x="94454" y="859455"/>
                    <a:pt x="137056" y="871774"/>
                    <a:pt x="177606" y="870747"/>
                  </a:cubicBezTo>
                  <a:cubicBezTo>
                    <a:pt x="195571" y="870234"/>
                    <a:pt x="212509" y="866641"/>
                    <a:pt x="230987" y="862535"/>
                  </a:cubicBezTo>
                  <a:cubicBezTo>
                    <a:pt x="255625" y="857402"/>
                    <a:pt x="281289" y="851756"/>
                    <a:pt x="307980" y="855349"/>
                  </a:cubicBezTo>
                  <a:cubicBezTo>
                    <a:pt x="348530" y="860482"/>
                    <a:pt x="386513" y="876394"/>
                    <a:pt x="422956" y="891279"/>
                  </a:cubicBezTo>
                  <a:cubicBezTo>
                    <a:pt x="457859" y="905651"/>
                    <a:pt x="493276" y="920536"/>
                    <a:pt x="530746" y="925669"/>
                  </a:cubicBezTo>
                  <a:cubicBezTo>
                    <a:pt x="552817" y="928749"/>
                    <a:pt x="628270" y="935935"/>
                    <a:pt x="673439" y="895385"/>
                  </a:cubicBezTo>
                  <a:cubicBezTo>
                    <a:pt x="737086" y="837897"/>
                    <a:pt x="747865" y="735754"/>
                    <a:pt x="697050" y="671593"/>
                  </a:cubicBezTo>
                  <a:cubicBezTo>
                    <a:pt x="662660" y="628990"/>
                    <a:pt x="609278" y="599220"/>
                    <a:pt x="553844" y="592547"/>
                  </a:cubicBezTo>
                  <a:cubicBezTo>
                    <a:pt x="511754" y="587414"/>
                    <a:pt x="470691" y="598193"/>
                    <a:pt x="444001" y="620265"/>
                  </a:cubicBezTo>
                  <a:cubicBezTo>
                    <a:pt x="410637" y="647982"/>
                    <a:pt x="404478" y="695717"/>
                    <a:pt x="430142" y="726514"/>
                  </a:cubicBezTo>
                  <a:cubicBezTo>
                    <a:pt x="437841" y="736267"/>
                    <a:pt x="448620" y="743453"/>
                    <a:pt x="459399" y="747046"/>
                  </a:cubicBezTo>
                  <a:cubicBezTo>
                    <a:pt x="481984" y="754232"/>
                    <a:pt x="508161" y="747046"/>
                    <a:pt x="529719" y="741400"/>
                  </a:cubicBezTo>
                  <a:cubicBezTo>
                    <a:pt x="535365" y="739860"/>
                    <a:pt x="541525" y="743453"/>
                    <a:pt x="543064" y="749099"/>
                  </a:cubicBezTo>
                  <a:cubicBezTo>
                    <a:pt x="544605" y="754745"/>
                    <a:pt x="541011" y="760905"/>
                    <a:pt x="535365" y="762444"/>
                  </a:cubicBezTo>
                  <a:cubicBezTo>
                    <a:pt x="511241" y="769117"/>
                    <a:pt x="481470" y="776816"/>
                    <a:pt x="452726" y="768090"/>
                  </a:cubicBezTo>
                  <a:cubicBezTo>
                    <a:pt x="437328" y="763471"/>
                    <a:pt x="423983" y="753718"/>
                    <a:pt x="413203" y="740886"/>
                  </a:cubicBezTo>
                  <a:cubicBezTo>
                    <a:pt x="379840" y="700337"/>
                    <a:pt x="387539" y="639256"/>
                    <a:pt x="430142" y="603840"/>
                  </a:cubicBezTo>
                  <a:cubicBezTo>
                    <a:pt x="461452" y="577662"/>
                    <a:pt x="508675" y="565343"/>
                    <a:pt x="556923" y="570989"/>
                  </a:cubicBezTo>
                  <a:cubicBezTo>
                    <a:pt x="618004" y="578175"/>
                    <a:pt x="677032" y="610512"/>
                    <a:pt x="715015" y="657734"/>
                  </a:cubicBezTo>
                  <a:cubicBezTo>
                    <a:pt x="757104" y="710089"/>
                    <a:pt x="763264" y="782463"/>
                    <a:pt x="737086" y="843543"/>
                  </a:cubicBezTo>
                  <a:cubicBezTo>
                    <a:pt x="785335" y="830198"/>
                    <a:pt x="846416" y="853809"/>
                    <a:pt x="875160" y="882553"/>
                  </a:cubicBezTo>
                  <a:cubicBezTo>
                    <a:pt x="921355" y="929775"/>
                    <a:pt x="973197" y="975457"/>
                    <a:pt x="1046597" y="976997"/>
                  </a:cubicBezTo>
                  <a:cubicBezTo>
                    <a:pt x="1047110" y="976997"/>
                    <a:pt x="1048137" y="976997"/>
                    <a:pt x="1048650" y="976997"/>
                  </a:cubicBezTo>
                  <a:cubicBezTo>
                    <a:pt x="1099465" y="976997"/>
                    <a:pt x="1141041" y="945174"/>
                    <a:pt x="1181077" y="914376"/>
                  </a:cubicBezTo>
                  <a:cubicBezTo>
                    <a:pt x="1185184" y="911297"/>
                    <a:pt x="1188777" y="908217"/>
                    <a:pt x="1192883" y="905651"/>
                  </a:cubicBezTo>
                  <a:cubicBezTo>
                    <a:pt x="1220087" y="885120"/>
                    <a:pt x="1278601" y="853809"/>
                    <a:pt x="1326337" y="866128"/>
                  </a:cubicBezTo>
                  <a:cubicBezTo>
                    <a:pt x="1347895" y="871774"/>
                    <a:pt x="1363807" y="885633"/>
                    <a:pt x="1373559" y="907191"/>
                  </a:cubicBezTo>
                  <a:cubicBezTo>
                    <a:pt x="1376126" y="912837"/>
                    <a:pt x="1373559" y="918996"/>
                    <a:pt x="1367913" y="921563"/>
                  </a:cubicBezTo>
                  <a:cubicBezTo>
                    <a:pt x="1362267" y="924129"/>
                    <a:pt x="1356107" y="921563"/>
                    <a:pt x="1353541" y="915917"/>
                  </a:cubicBezTo>
                  <a:cubicBezTo>
                    <a:pt x="1346868" y="900518"/>
                    <a:pt x="1336089" y="891279"/>
                    <a:pt x="1320691" y="887172"/>
                  </a:cubicBezTo>
                  <a:cubicBezTo>
                    <a:pt x="1300159" y="882040"/>
                    <a:pt x="1272955" y="887686"/>
                    <a:pt x="1247804" y="898978"/>
                  </a:cubicBezTo>
                  <a:cubicBezTo>
                    <a:pt x="1247804" y="900005"/>
                    <a:pt x="1247804" y="900518"/>
                    <a:pt x="1247804" y="901544"/>
                  </a:cubicBezTo>
                  <a:cubicBezTo>
                    <a:pt x="1245238" y="914890"/>
                    <a:pt x="1275522" y="936961"/>
                    <a:pt x="1296566" y="945174"/>
                  </a:cubicBezTo>
                  <a:cubicBezTo>
                    <a:pt x="1321204" y="954926"/>
                    <a:pt x="1352001" y="958006"/>
                    <a:pt x="1383825" y="953899"/>
                  </a:cubicBezTo>
                  <a:cubicBezTo>
                    <a:pt x="1425914" y="948253"/>
                    <a:pt x="1472623" y="925669"/>
                    <a:pt x="1479809" y="878447"/>
                  </a:cubicBezTo>
                  <a:cubicBezTo>
                    <a:pt x="1476216" y="876907"/>
                    <a:pt x="1472109" y="875367"/>
                    <a:pt x="1468517" y="873827"/>
                  </a:cubicBezTo>
                  <a:cubicBezTo>
                    <a:pt x="1433100" y="856889"/>
                    <a:pt x="1406409" y="828145"/>
                    <a:pt x="1395117" y="794781"/>
                  </a:cubicBezTo>
                  <a:cubicBezTo>
                    <a:pt x="1385365" y="766037"/>
                    <a:pt x="1387931" y="735754"/>
                    <a:pt x="1402303" y="708036"/>
                  </a:cubicBezTo>
                  <a:cubicBezTo>
                    <a:pt x="1414108" y="684425"/>
                    <a:pt x="1435153" y="669540"/>
                    <a:pt x="1459791" y="666973"/>
                  </a:cubicBezTo>
                  <a:cubicBezTo>
                    <a:pt x="1482375" y="664407"/>
                    <a:pt x="1504447" y="672620"/>
                    <a:pt x="1517279" y="688531"/>
                  </a:cubicBezTo>
                  <a:cubicBezTo>
                    <a:pt x="1520872" y="693151"/>
                    <a:pt x="1520358" y="700337"/>
                    <a:pt x="1515739" y="703930"/>
                  </a:cubicBezTo>
                  <a:cubicBezTo>
                    <a:pt x="1511119" y="707523"/>
                    <a:pt x="1503933" y="707010"/>
                    <a:pt x="1500340" y="702390"/>
                  </a:cubicBezTo>
                  <a:cubicBezTo>
                    <a:pt x="1492128" y="692638"/>
                    <a:pt x="1477242" y="686992"/>
                    <a:pt x="1461844" y="688531"/>
                  </a:cubicBezTo>
                  <a:cubicBezTo>
                    <a:pt x="1451578" y="689558"/>
                    <a:pt x="1433100" y="694691"/>
                    <a:pt x="1421295" y="717789"/>
                  </a:cubicBezTo>
                  <a:cubicBezTo>
                    <a:pt x="1409489" y="740373"/>
                    <a:pt x="1407949" y="764498"/>
                    <a:pt x="1415648" y="787595"/>
                  </a:cubicBezTo>
                  <a:cubicBezTo>
                    <a:pt x="1424888" y="815313"/>
                    <a:pt x="1447472" y="839950"/>
                    <a:pt x="1477756" y="854322"/>
                  </a:cubicBezTo>
                  <a:cubicBezTo>
                    <a:pt x="1522412" y="875880"/>
                    <a:pt x="1577333" y="873827"/>
                    <a:pt x="1628148" y="849190"/>
                  </a:cubicBezTo>
                  <a:cubicBezTo>
                    <a:pt x="1657919" y="834817"/>
                    <a:pt x="1681016" y="810180"/>
                    <a:pt x="1705141" y="784516"/>
                  </a:cubicBezTo>
                  <a:cubicBezTo>
                    <a:pt x="1720539" y="768604"/>
                    <a:pt x="1735938" y="751665"/>
                    <a:pt x="1753390" y="737807"/>
                  </a:cubicBezTo>
                  <a:cubicBezTo>
                    <a:pt x="1771355" y="723435"/>
                    <a:pt x="1799585" y="703930"/>
                    <a:pt x="1833975" y="702903"/>
                  </a:cubicBezTo>
                  <a:cubicBezTo>
                    <a:pt x="1867339" y="701877"/>
                    <a:pt x="1893003" y="718815"/>
                    <a:pt x="1917641" y="735754"/>
                  </a:cubicBezTo>
                  <a:cubicBezTo>
                    <a:pt x="1941252" y="751665"/>
                    <a:pt x="1963323" y="766551"/>
                    <a:pt x="1990527" y="764498"/>
                  </a:cubicBezTo>
                  <a:cubicBezTo>
                    <a:pt x="1994633" y="763984"/>
                    <a:pt x="2001819" y="762444"/>
                    <a:pt x="2009005" y="760391"/>
                  </a:cubicBezTo>
                  <a:close/>
                </a:path>
              </a:pathLst>
            </a:custGeom>
            <a:solidFill>
              <a:srgbClr val="013278">
                <a:alpha val="10000"/>
              </a:srgbClr>
            </a:solidFill>
            <a:ln w="5130" cap="flat">
              <a:noFill/>
              <a:prstDash val="solid"/>
              <a:miter/>
            </a:ln>
          </p:spPr>
          <p:txBody>
            <a:bodyPr rtlCol="0" anchor="ctr">
              <a:spAutoFit/>
            </a:bodyPr>
            <a:lstStyle/>
            <a:p>
              <a:endParaRPr lang="zh-CN" altLang="en-US"/>
            </a:p>
          </p:txBody>
        </p:sp>
        <p:pic>
          <p:nvPicPr>
            <p:cNvPr id="7" name="图片 6">
              <a:extLst>
                <a:ext uri="{FF2B5EF4-FFF2-40B4-BE49-F238E27FC236}">
                  <a16:creationId xmlns:a16="http://schemas.microsoft.com/office/drawing/2014/main" id="{331D62D0-29F5-4B2C-9B40-BF25184A58B2}"/>
                </a:ext>
              </a:extLst>
            </p:cNvPr>
            <p:cNvPicPr>
              <a:picLocks noChangeAspect="1"/>
            </p:cNvPicPr>
            <p:nvPr/>
          </p:nvPicPr>
          <p:blipFill>
            <a:blip r:embed="rId3">
              <a:extLst>
                <a:ext uri="{28A0092B-C50C-407E-A947-70E740481C1C}">
                  <a14:useLocalDpi xmlns:a14="http://schemas.microsoft.com/office/drawing/2010/main" val="0"/>
                </a:ext>
              </a:extLst>
            </a:blip>
            <a:srcRect l="21314" r="21314"/>
            <a:stretch/>
          </p:blipFill>
          <p:spPr>
            <a:xfrm>
              <a:off x="2834354" y="37035586"/>
              <a:ext cx="0" cy="0"/>
            </a:xfrm>
            <a:custGeom>
              <a:avLst/>
              <a:gdLst>
                <a:gd name="connsiteX0" fmla="*/ 838641 w 1848623"/>
                <a:gd name="connsiteY0" fmla="*/ 1894068 h 1923076"/>
                <a:gd name="connsiteX1" fmla="*/ 834042 w 1848623"/>
                <a:gd name="connsiteY1" fmla="*/ 1896190 h 1923076"/>
                <a:gd name="connsiteX2" fmla="*/ 845362 w 1848623"/>
                <a:gd name="connsiteY2" fmla="*/ 1896190 h 1923076"/>
                <a:gd name="connsiteX3" fmla="*/ 838641 w 1848623"/>
                <a:gd name="connsiteY3" fmla="*/ 1894068 h 1923076"/>
                <a:gd name="connsiteX4" fmla="*/ 825551 w 1848623"/>
                <a:gd name="connsiteY4" fmla="*/ 1884870 h 1923076"/>
                <a:gd name="connsiteX5" fmla="*/ 826082 w 1848623"/>
                <a:gd name="connsiteY5" fmla="*/ 1886462 h 1923076"/>
                <a:gd name="connsiteX6" fmla="*/ 819892 w 1848623"/>
                <a:gd name="connsiteY6" fmla="*/ 1889116 h 1923076"/>
                <a:gd name="connsiteX7" fmla="*/ 823755 w 1848623"/>
                <a:gd name="connsiteY7" fmla="*/ 1885251 h 1923076"/>
                <a:gd name="connsiteX8" fmla="*/ 877201 w 1848623"/>
                <a:gd name="connsiteY8" fmla="*/ 1884516 h 1923076"/>
                <a:gd name="connsiteX9" fmla="*/ 868002 w 1848623"/>
                <a:gd name="connsiteY9" fmla="*/ 1887699 h 1923076"/>
                <a:gd name="connsiteX10" fmla="*/ 839703 w 1848623"/>
                <a:gd name="connsiteY10" fmla="*/ 1884870 h 1923076"/>
                <a:gd name="connsiteX11" fmla="*/ 835458 w 1848623"/>
                <a:gd name="connsiteY11" fmla="*/ 1890529 h 1923076"/>
                <a:gd name="connsiteX12" fmla="*/ 865172 w 1848623"/>
                <a:gd name="connsiteY12" fmla="*/ 1889116 h 1923076"/>
                <a:gd name="connsiteX13" fmla="*/ 899133 w 1848623"/>
                <a:gd name="connsiteY13" fmla="*/ 1887699 h 1923076"/>
                <a:gd name="connsiteX14" fmla="*/ 877201 w 1848623"/>
                <a:gd name="connsiteY14" fmla="*/ 1884516 h 1923076"/>
                <a:gd name="connsiteX15" fmla="*/ 815531 w 1848623"/>
                <a:gd name="connsiteY15" fmla="*/ 1883640 h 1923076"/>
                <a:gd name="connsiteX16" fmla="*/ 824136 w 1848623"/>
                <a:gd name="connsiteY16" fmla="*/ 1884870 h 1923076"/>
                <a:gd name="connsiteX17" fmla="*/ 823755 w 1848623"/>
                <a:gd name="connsiteY17" fmla="*/ 1885251 h 1923076"/>
                <a:gd name="connsiteX18" fmla="*/ 819714 w 1848623"/>
                <a:gd name="connsiteY18" fmla="*/ 1886109 h 1923076"/>
                <a:gd name="connsiteX19" fmla="*/ 812816 w 1848623"/>
                <a:gd name="connsiteY19" fmla="*/ 1882040 h 1923076"/>
                <a:gd name="connsiteX20" fmla="*/ 815531 w 1848623"/>
                <a:gd name="connsiteY20" fmla="*/ 1883640 h 1923076"/>
                <a:gd name="connsiteX21" fmla="*/ 809280 w 1848623"/>
                <a:gd name="connsiteY21" fmla="*/ 1882747 h 1923076"/>
                <a:gd name="connsiteX22" fmla="*/ 1014636 w 1848623"/>
                <a:gd name="connsiteY22" fmla="*/ 1881509 h 1923076"/>
                <a:gd name="connsiteX23" fmla="*/ 1001016 w 1848623"/>
                <a:gd name="connsiteY23" fmla="*/ 1886284 h 1923076"/>
                <a:gd name="connsiteX24" fmla="*/ 1012336 w 1848623"/>
                <a:gd name="connsiteY24" fmla="*/ 1886284 h 1923076"/>
                <a:gd name="connsiteX25" fmla="*/ 986866 w 1848623"/>
                <a:gd name="connsiteY25" fmla="*/ 1893360 h 1923076"/>
                <a:gd name="connsiteX26" fmla="*/ 984035 w 1848623"/>
                <a:gd name="connsiteY26" fmla="*/ 1889116 h 1923076"/>
                <a:gd name="connsiteX27" fmla="*/ 971301 w 1848623"/>
                <a:gd name="connsiteY27" fmla="*/ 1889116 h 1923076"/>
                <a:gd name="connsiteX28" fmla="*/ 972714 w 1848623"/>
                <a:gd name="connsiteY28" fmla="*/ 1894775 h 1923076"/>
                <a:gd name="connsiteX29" fmla="*/ 954320 w 1848623"/>
                <a:gd name="connsiteY29" fmla="*/ 1890529 h 1923076"/>
                <a:gd name="connsiteX30" fmla="*/ 862343 w 1848623"/>
                <a:gd name="connsiteY30" fmla="*/ 1899019 h 1923076"/>
                <a:gd name="connsiteX31" fmla="*/ 865172 w 1848623"/>
                <a:gd name="connsiteY31" fmla="*/ 1903266 h 1923076"/>
                <a:gd name="connsiteX32" fmla="*/ 846778 w 1848623"/>
                <a:gd name="connsiteY32" fmla="*/ 1904680 h 1923076"/>
                <a:gd name="connsiteX33" fmla="*/ 859511 w 1848623"/>
                <a:gd name="connsiteY33" fmla="*/ 1907510 h 1923076"/>
                <a:gd name="connsiteX34" fmla="*/ 863758 w 1848623"/>
                <a:gd name="connsiteY34" fmla="*/ 1904680 h 1923076"/>
                <a:gd name="connsiteX35" fmla="*/ 931680 w 1848623"/>
                <a:gd name="connsiteY35" fmla="*/ 1906095 h 1923076"/>
                <a:gd name="connsiteX36" fmla="*/ 964226 w 1848623"/>
                <a:gd name="connsiteY36" fmla="*/ 1903266 h 1923076"/>
                <a:gd name="connsiteX37" fmla="*/ 979790 w 1848623"/>
                <a:gd name="connsiteY37" fmla="*/ 1900436 h 1923076"/>
                <a:gd name="connsiteX38" fmla="*/ 982622 w 1848623"/>
                <a:gd name="connsiteY38" fmla="*/ 1899019 h 1923076"/>
                <a:gd name="connsiteX39" fmla="*/ 982622 w 1848623"/>
                <a:gd name="connsiteY39" fmla="*/ 1903266 h 1923076"/>
                <a:gd name="connsiteX40" fmla="*/ 1050542 w 1848623"/>
                <a:gd name="connsiteY40" fmla="*/ 1894775 h 1923076"/>
                <a:gd name="connsiteX41" fmla="*/ 993942 w 1848623"/>
                <a:gd name="connsiteY41" fmla="*/ 1897606 h 1923076"/>
                <a:gd name="connsiteX42" fmla="*/ 1033563 w 1848623"/>
                <a:gd name="connsiteY42" fmla="*/ 1890529 h 1923076"/>
                <a:gd name="connsiteX43" fmla="*/ 1029317 w 1848623"/>
                <a:gd name="connsiteY43" fmla="*/ 1882040 h 1923076"/>
                <a:gd name="connsiteX44" fmla="*/ 1014636 w 1848623"/>
                <a:gd name="connsiteY44" fmla="*/ 1881509 h 1923076"/>
                <a:gd name="connsiteX45" fmla="*/ 796344 w 1848623"/>
                <a:gd name="connsiteY45" fmla="*/ 1879884 h 1923076"/>
                <a:gd name="connsiteX46" fmla="*/ 799373 w 1848623"/>
                <a:gd name="connsiteY46" fmla="*/ 1881332 h 1923076"/>
                <a:gd name="connsiteX47" fmla="*/ 809280 w 1848623"/>
                <a:gd name="connsiteY47" fmla="*/ 1882747 h 1923076"/>
                <a:gd name="connsiteX48" fmla="*/ 805740 w 1848623"/>
                <a:gd name="connsiteY48" fmla="*/ 1883455 h 1923076"/>
                <a:gd name="connsiteX49" fmla="*/ 815930 w 1848623"/>
                <a:gd name="connsiteY49" fmla="*/ 1889116 h 1923076"/>
                <a:gd name="connsiteX50" fmla="*/ 809992 w 1848623"/>
                <a:gd name="connsiteY50" fmla="*/ 1889116 h 1923076"/>
                <a:gd name="connsiteX51" fmla="*/ 801496 w 1848623"/>
                <a:gd name="connsiteY51" fmla="*/ 1887699 h 1923076"/>
                <a:gd name="connsiteX52" fmla="*/ 793005 w 1848623"/>
                <a:gd name="connsiteY52" fmla="*/ 1880625 h 1923076"/>
                <a:gd name="connsiteX53" fmla="*/ 909040 w 1848623"/>
                <a:gd name="connsiteY53" fmla="*/ 1877796 h 1923076"/>
                <a:gd name="connsiteX54" fmla="*/ 846778 w 1848623"/>
                <a:gd name="connsiteY54" fmla="*/ 1882040 h 1923076"/>
                <a:gd name="connsiteX55" fmla="*/ 886398 w 1848623"/>
                <a:gd name="connsiteY55" fmla="*/ 1882040 h 1923076"/>
                <a:gd name="connsiteX56" fmla="*/ 910901 w 1848623"/>
                <a:gd name="connsiteY56" fmla="*/ 1879811 h 1923076"/>
                <a:gd name="connsiteX57" fmla="*/ 911161 w 1848623"/>
                <a:gd name="connsiteY57" fmla="*/ 1880094 h 1923076"/>
                <a:gd name="connsiteX58" fmla="*/ 917529 w 1848623"/>
                <a:gd name="connsiteY58" fmla="*/ 1879209 h 1923076"/>
                <a:gd name="connsiteX59" fmla="*/ 910901 w 1848623"/>
                <a:gd name="connsiteY59" fmla="*/ 1879811 h 1923076"/>
                <a:gd name="connsiteX60" fmla="*/ 750554 w 1848623"/>
                <a:gd name="connsiteY60" fmla="*/ 1876379 h 1923076"/>
                <a:gd name="connsiteX61" fmla="*/ 759045 w 1848623"/>
                <a:gd name="connsiteY61" fmla="*/ 1876379 h 1923076"/>
                <a:gd name="connsiteX62" fmla="*/ 760460 w 1848623"/>
                <a:gd name="connsiteY62" fmla="*/ 1880625 h 1923076"/>
                <a:gd name="connsiteX63" fmla="*/ 750554 w 1848623"/>
                <a:gd name="connsiteY63" fmla="*/ 1876379 h 1923076"/>
                <a:gd name="connsiteX64" fmla="*/ 924604 w 1848623"/>
                <a:gd name="connsiteY64" fmla="*/ 1874964 h 1923076"/>
                <a:gd name="connsiteX65" fmla="*/ 968470 w 1848623"/>
                <a:gd name="connsiteY65" fmla="*/ 1876379 h 1923076"/>
                <a:gd name="connsiteX66" fmla="*/ 924604 w 1848623"/>
                <a:gd name="connsiteY66" fmla="*/ 1874964 h 1923076"/>
                <a:gd name="connsiteX67" fmla="*/ 1005262 w 1848623"/>
                <a:gd name="connsiteY67" fmla="*/ 1873550 h 1923076"/>
                <a:gd name="connsiteX68" fmla="*/ 978375 w 1848623"/>
                <a:gd name="connsiteY68" fmla="*/ 1879209 h 1923076"/>
                <a:gd name="connsiteX69" fmla="*/ 998186 w 1848623"/>
                <a:gd name="connsiteY69" fmla="*/ 1880625 h 1923076"/>
                <a:gd name="connsiteX70" fmla="*/ 1005262 w 1848623"/>
                <a:gd name="connsiteY70" fmla="*/ 1873550 h 1923076"/>
                <a:gd name="connsiteX71" fmla="*/ 783100 w 1848623"/>
                <a:gd name="connsiteY71" fmla="*/ 1873550 h 1923076"/>
                <a:gd name="connsiteX72" fmla="*/ 800965 w 1848623"/>
                <a:gd name="connsiteY72" fmla="*/ 1875495 h 1923076"/>
                <a:gd name="connsiteX73" fmla="*/ 801842 w 1848623"/>
                <a:gd name="connsiteY73" fmla="*/ 1875295 h 1923076"/>
                <a:gd name="connsiteX74" fmla="*/ 805740 w 1848623"/>
                <a:gd name="connsiteY74" fmla="*/ 1877796 h 1923076"/>
                <a:gd name="connsiteX75" fmla="*/ 796344 w 1848623"/>
                <a:gd name="connsiteY75" fmla="*/ 1879884 h 1923076"/>
                <a:gd name="connsiteX76" fmla="*/ 975546 w 1848623"/>
                <a:gd name="connsiteY76" fmla="*/ 1870720 h 1923076"/>
                <a:gd name="connsiteX77" fmla="*/ 969885 w 1848623"/>
                <a:gd name="connsiteY77" fmla="*/ 1874964 h 1923076"/>
                <a:gd name="connsiteX78" fmla="*/ 978375 w 1848623"/>
                <a:gd name="connsiteY78" fmla="*/ 1874964 h 1923076"/>
                <a:gd name="connsiteX79" fmla="*/ 975546 w 1848623"/>
                <a:gd name="connsiteY79" fmla="*/ 1870720 h 1923076"/>
                <a:gd name="connsiteX80" fmla="*/ 1097238 w 1848623"/>
                <a:gd name="connsiteY80" fmla="*/ 1867889 h 1923076"/>
                <a:gd name="connsiteX81" fmla="*/ 1081673 w 1848623"/>
                <a:gd name="connsiteY81" fmla="*/ 1869305 h 1923076"/>
                <a:gd name="connsiteX82" fmla="*/ 1084503 w 1848623"/>
                <a:gd name="connsiteY82" fmla="*/ 1873550 h 1923076"/>
                <a:gd name="connsiteX83" fmla="*/ 1097238 w 1848623"/>
                <a:gd name="connsiteY83" fmla="*/ 1867889 h 1923076"/>
                <a:gd name="connsiteX84" fmla="*/ 1044883 w 1848623"/>
                <a:gd name="connsiteY84" fmla="*/ 1866476 h 1923076"/>
                <a:gd name="connsiteX85" fmla="*/ 1013752 w 1848623"/>
                <a:gd name="connsiteY85" fmla="*/ 1873550 h 1923076"/>
                <a:gd name="connsiteX86" fmla="*/ 1044883 w 1848623"/>
                <a:gd name="connsiteY86" fmla="*/ 1874964 h 1923076"/>
                <a:gd name="connsiteX87" fmla="*/ 1044883 w 1848623"/>
                <a:gd name="connsiteY87" fmla="*/ 1866476 h 1923076"/>
                <a:gd name="connsiteX88" fmla="*/ 1016582 w 1848623"/>
                <a:gd name="connsiteY88" fmla="*/ 1843833 h 1923076"/>
                <a:gd name="connsiteX89" fmla="*/ 982622 w 1848623"/>
                <a:gd name="connsiteY89" fmla="*/ 1850909 h 1923076"/>
                <a:gd name="connsiteX90" fmla="*/ 965641 w 1848623"/>
                <a:gd name="connsiteY90" fmla="*/ 1862229 h 1923076"/>
                <a:gd name="connsiteX91" fmla="*/ 989696 w 1848623"/>
                <a:gd name="connsiteY91" fmla="*/ 1856568 h 1923076"/>
                <a:gd name="connsiteX92" fmla="*/ 1017997 w 1848623"/>
                <a:gd name="connsiteY92" fmla="*/ 1850909 h 1923076"/>
                <a:gd name="connsiteX93" fmla="*/ 1016582 w 1848623"/>
                <a:gd name="connsiteY93" fmla="*/ 1853739 h 1923076"/>
                <a:gd name="connsiteX94" fmla="*/ 1016582 w 1848623"/>
                <a:gd name="connsiteY94" fmla="*/ 1843833 h 1923076"/>
                <a:gd name="connsiteX95" fmla="*/ 590478 w 1848623"/>
                <a:gd name="connsiteY95" fmla="*/ 1832867 h 1923076"/>
                <a:gd name="connsiteX96" fmla="*/ 599147 w 1848623"/>
                <a:gd name="connsiteY96" fmla="*/ 1838174 h 1923076"/>
                <a:gd name="connsiteX97" fmla="*/ 584995 w 1848623"/>
                <a:gd name="connsiteY97" fmla="*/ 1833928 h 1923076"/>
                <a:gd name="connsiteX98" fmla="*/ 590478 w 1848623"/>
                <a:gd name="connsiteY98" fmla="*/ 1832867 h 1923076"/>
                <a:gd name="connsiteX99" fmla="*/ 1111389 w 1848623"/>
                <a:gd name="connsiteY99" fmla="*/ 1826854 h 1923076"/>
                <a:gd name="connsiteX100" fmla="*/ 1100069 w 1848623"/>
                <a:gd name="connsiteY100" fmla="*/ 1831099 h 1923076"/>
                <a:gd name="connsiteX101" fmla="*/ 1111389 w 1848623"/>
                <a:gd name="connsiteY101" fmla="*/ 1826854 h 1923076"/>
                <a:gd name="connsiteX102" fmla="*/ 1158086 w 1848623"/>
                <a:gd name="connsiteY102" fmla="*/ 1824023 h 1923076"/>
                <a:gd name="connsiteX103" fmla="*/ 1142520 w 1848623"/>
                <a:gd name="connsiteY103" fmla="*/ 1831099 h 1923076"/>
                <a:gd name="connsiteX104" fmla="*/ 1158086 w 1848623"/>
                <a:gd name="connsiteY104" fmla="*/ 1824023 h 1923076"/>
                <a:gd name="connsiteX105" fmla="*/ 1194346 w 1848623"/>
                <a:gd name="connsiteY105" fmla="*/ 1820663 h 1923076"/>
                <a:gd name="connsiteX106" fmla="*/ 1183556 w 1848623"/>
                <a:gd name="connsiteY106" fmla="*/ 1824023 h 1923076"/>
                <a:gd name="connsiteX107" fmla="*/ 1179310 w 1848623"/>
                <a:gd name="connsiteY107" fmla="*/ 1831099 h 1923076"/>
                <a:gd name="connsiteX108" fmla="*/ 1179310 w 1848623"/>
                <a:gd name="connsiteY108" fmla="*/ 1825438 h 1923076"/>
                <a:gd name="connsiteX109" fmla="*/ 1155255 w 1848623"/>
                <a:gd name="connsiteY109" fmla="*/ 1835343 h 1923076"/>
                <a:gd name="connsiteX110" fmla="*/ 1166575 w 1848623"/>
                <a:gd name="connsiteY110" fmla="*/ 1835343 h 1923076"/>
                <a:gd name="connsiteX111" fmla="*/ 1136859 w 1848623"/>
                <a:gd name="connsiteY111" fmla="*/ 1842419 h 1923076"/>
                <a:gd name="connsiteX112" fmla="*/ 1138276 w 1848623"/>
                <a:gd name="connsiteY112" fmla="*/ 1846665 h 1923076"/>
                <a:gd name="connsiteX113" fmla="*/ 1122709 w 1848623"/>
                <a:gd name="connsiteY113" fmla="*/ 1846665 h 1923076"/>
                <a:gd name="connsiteX114" fmla="*/ 1078844 w 1848623"/>
                <a:gd name="connsiteY114" fmla="*/ 1860815 h 1923076"/>
                <a:gd name="connsiteX115" fmla="*/ 1076014 w 1848623"/>
                <a:gd name="connsiteY115" fmla="*/ 1856568 h 1923076"/>
                <a:gd name="connsiteX116" fmla="*/ 1066107 w 1848623"/>
                <a:gd name="connsiteY116" fmla="*/ 1862229 h 1923076"/>
                <a:gd name="connsiteX117" fmla="*/ 1077427 w 1848623"/>
                <a:gd name="connsiteY117" fmla="*/ 1862229 h 1923076"/>
                <a:gd name="connsiteX118" fmla="*/ 1051957 w 1848623"/>
                <a:gd name="connsiteY118" fmla="*/ 1869305 h 1923076"/>
                <a:gd name="connsiteX119" fmla="*/ 1060448 w 1848623"/>
                <a:gd name="connsiteY119" fmla="*/ 1877796 h 1923076"/>
                <a:gd name="connsiteX120" fmla="*/ 1063277 w 1848623"/>
                <a:gd name="connsiteY120" fmla="*/ 1869305 h 1923076"/>
                <a:gd name="connsiteX121" fmla="*/ 1076014 w 1848623"/>
                <a:gd name="connsiteY121" fmla="*/ 1867889 h 1923076"/>
                <a:gd name="connsiteX122" fmla="*/ 1067524 w 1848623"/>
                <a:gd name="connsiteY122" fmla="*/ 1867889 h 1923076"/>
                <a:gd name="connsiteX123" fmla="*/ 1142520 w 1848623"/>
                <a:gd name="connsiteY123" fmla="*/ 1852324 h 1923076"/>
                <a:gd name="connsiteX124" fmla="*/ 1201950 w 1848623"/>
                <a:gd name="connsiteY124" fmla="*/ 1822608 h 1923076"/>
                <a:gd name="connsiteX125" fmla="*/ 1194346 w 1848623"/>
                <a:gd name="connsiteY125" fmla="*/ 1820663 h 1923076"/>
                <a:gd name="connsiteX126" fmla="*/ 986350 w 1848623"/>
                <a:gd name="connsiteY126" fmla="*/ 1818742 h 1923076"/>
                <a:gd name="connsiteX127" fmla="*/ 986911 w 1848623"/>
                <a:gd name="connsiteY127" fmla="*/ 1819153 h 1923076"/>
                <a:gd name="connsiteX128" fmla="*/ 984035 w 1848623"/>
                <a:gd name="connsiteY128" fmla="*/ 1819778 h 1923076"/>
                <a:gd name="connsiteX129" fmla="*/ 489108 w 1848623"/>
                <a:gd name="connsiteY129" fmla="*/ 1803996 h 1923076"/>
                <a:gd name="connsiteX130" fmla="*/ 494774 w 1848623"/>
                <a:gd name="connsiteY130" fmla="*/ 1806986 h 1923076"/>
                <a:gd name="connsiteX131" fmla="*/ 491604 w 1848623"/>
                <a:gd name="connsiteY131" fmla="*/ 1805627 h 1923076"/>
                <a:gd name="connsiteX132" fmla="*/ 1080258 w 1848623"/>
                <a:gd name="connsiteY132" fmla="*/ 1797136 h 1923076"/>
                <a:gd name="connsiteX133" fmla="*/ 1051957 w 1848623"/>
                <a:gd name="connsiteY133" fmla="*/ 1804212 h 1923076"/>
                <a:gd name="connsiteX134" fmla="*/ 1026485 w 1848623"/>
                <a:gd name="connsiteY134" fmla="*/ 1807044 h 1923076"/>
                <a:gd name="connsiteX135" fmla="*/ 1004200 w 1848623"/>
                <a:gd name="connsiteY135" fmla="*/ 1810757 h 1923076"/>
                <a:gd name="connsiteX136" fmla="*/ 986350 w 1848623"/>
                <a:gd name="connsiteY136" fmla="*/ 1818742 h 1923076"/>
                <a:gd name="connsiteX137" fmla="*/ 985893 w 1848623"/>
                <a:gd name="connsiteY137" fmla="*/ 1818407 h 1923076"/>
                <a:gd name="connsiteX138" fmla="*/ 962811 w 1848623"/>
                <a:gd name="connsiteY138" fmla="*/ 1821193 h 1923076"/>
                <a:gd name="connsiteX139" fmla="*/ 979790 w 1848623"/>
                <a:gd name="connsiteY139" fmla="*/ 1814117 h 1923076"/>
                <a:gd name="connsiteX140" fmla="*/ 967055 w 1848623"/>
                <a:gd name="connsiteY140" fmla="*/ 1814117 h 1923076"/>
                <a:gd name="connsiteX141" fmla="*/ 958034 w 1848623"/>
                <a:gd name="connsiteY141" fmla="*/ 1817302 h 1923076"/>
                <a:gd name="connsiteX142" fmla="*/ 957586 w 1848623"/>
                <a:gd name="connsiteY142" fmla="*/ 1817330 h 1923076"/>
                <a:gd name="connsiteX143" fmla="*/ 959373 w 1848623"/>
                <a:gd name="connsiteY143" fmla="*/ 1818643 h 1923076"/>
                <a:gd name="connsiteX144" fmla="*/ 953361 w 1848623"/>
                <a:gd name="connsiteY144" fmla="*/ 1820546 h 1923076"/>
                <a:gd name="connsiteX145" fmla="*/ 951544 w 1848623"/>
                <a:gd name="connsiteY145" fmla="*/ 1817720 h 1923076"/>
                <a:gd name="connsiteX146" fmla="*/ 941584 w 1848623"/>
                <a:gd name="connsiteY146" fmla="*/ 1818364 h 1923076"/>
                <a:gd name="connsiteX147" fmla="*/ 945830 w 1848623"/>
                <a:gd name="connsiteY147" fmla="*/ 1824023 h 1923076"/>
                <a:gd name="connsiteX148" fmla="*/ 937339 w 1848623"/>
                <a:gd name="connsiteY148" fmla="*/ 1822608 h 1923076"/>
                <a:gd name="connsiteX149" fmla="*/ 937339 w 1848623"/>
                <a:gd name="connsiteY149" fmla="*/ 1815534 h 1923076"/>
                <a:gd name="connsiteX150" fmla="*/ 901964 w 1848623"/>
                <a:gd name="connsiteY150" fmla="*/ 1825438 h 1923076"/>
                <a:gd name="connsiteX151" fmla="*/ 920360 w 1848623"/>
                <a:gd name="connsiteY151" fmla="*/ 1825438 h 1923076"/>
                <a:gd name="connsiteX152" fmla="*/ 915381 w 1848623"/>
                <a:gd name="connsiteY152" fmla="*/ 1827927 h 1923076"/>
                <a:gd name="connsiteX153" fmla="*/ 904794 w 1848623"/>
                <a:gd name="connsiteY153" fmla="*/ 1828267 h 1923076"/>
                <a:gd name="connsiteX154" fmla="*/ 918943 w 1848623"/>
                <a:gd name="connsiteY154" fmla="*/ 1829684 h 1923076"/>
                <a:gd name="connsiteX155" fmla="*/ 914699 w 1848623"/>
                <a:gd name="connsiteY155" fmla="*/ 1828267 h 1923076"/>
                <a:gd name="connsiteX156" fmla="*/ 915381 w 1848623"/>
                <a:gd name="connsiteY156" fmla="*/ 1827927 h 1923076"/>
                <a:gd name="connsiteX157" fmla="*/ 948659 w 1848623"/>
                <a:gd name="connsiteY157" fmla="*/ 1826854 h 1923076"/>
                <a:gd name="connsiteX158" fmla="*/ 969885 w 1848623"/>
                <a:gd name="connsiteY158" fmla="*/ 1824023 h 1923076"/>
                <a:gd name="connsiteX159" fmla="*/ 989696 w 1848623"/>
                <a:gd name="connsiteY159" fmla="*/ 1821193 h 1923076"/>
                <a:gd name="connsiteX160" fmla="*/ 986911 w 1848623"/>
                <a:gd name="connsiteY160" fmla="*/ 1819153 h 1923076"/>
                <a:gd name="connsiteX161" fmla="*/ 992172 w 1848623"/>
                <a:gd name="connsiteY161" fmla="*/ 1818010 h 1923076"/>
                <a:gd name="connsiteX162" fmla="*/ 998186 w 1848623"/>
                <a:gd name="connsiteY162" fmla="*/ 1818364 h 1923076"/>
                <a:gd name="connsiteX163" fmla="*/ 996771 w 1848623"/>
                <a:gd name="connsiteY163" fmla="*/ 1824023 h 1923076"/>
                <a:gd name="connsiteX164" fmla="*/ 1009506 w 1848623"/>
                <a:gd name="connsiteY164" fmla="*/ 1822608 h 1923076"/>
                <a:gd name="connsiteX165" fmla="*/ 1002432 w 1848623"/>
                <a:gd name="connsiteY165" fmla="*/ 1818364 h 1923076"/>
                <a:gd name="connsiteX166" fmla="*/ 1043467 w 1848623"/>
                <a:gd name="connsiteY166" fmla="*/ 1812703 h 1923076"/>
                <a:gd name="connsiteX167" fmla="*/ 1054787 w 1848623"/>
                <a:gd name="connsiteY167" fmla="*/ 1809873 h 1923076"/>
                <a:gd name="connsiteX168" fmla="*/ 1064694 w 1848623"/>
                <a:gd name="connsiteY168" fmla="*/ 1807044 h 1923076"/>
                <a:gd name="connsiteX169" fmla="*/ 1083088 w 1848623"/>
                <a:gd name="connsiteY169" fmla="*/ 1799968 h 1923076"/>
                <a:gd name="connsiteX170" fmla="*/ 1080258 w 1848623"/>
                <a:gd name="connsiteY170" fmla="*/ 1797136 h 1923076"/>
                <a:gd name="connsiteX171" fmla="*/ 521668 w 1848623"/>
                <a:gd name="connsiteY171" fmla="*/ 1794540 h 1923076"/>
                <a:gd name="connsiteX172" fmla="*/ 525565 w 1848623"/>
                <a:gd name="connsiteY172" fmla="*/ 1795936 h 1923076"/>
                <a:gd name="connsiteX173" fmla="*/ 525565 w 1848623"/>
                <a:gd name="connsiteY173" fmla="*/ 1797136 h 1923076"/>
                <a:gd name="connsiteX174" fmla="*/ 525565 w 1848623"/>
                <a:gd name="connsiteY174" fmla="*/ 1793256 h 1923076"/>
                <a:gd name="connsiteX175" fmla="*/ 527655 w 1848623"/>
                <a:gd name="connsiteY175" fmla="*/ 1794033 h 1923076"/>
                <a:gd name="connsiteX176" fmla="*/ 528311 w 1848623"/>
                <a:gd name="connsiteY176" fmla="*/ 1794390 h 1923076"/>
                <a:gd name="connsiteX177" fmla="*/ 526449 w 1848623"/>
                <a:gd name="connsiteY177" fmla="*/ 1796252 h 1923076"/>
                <a:gd name="connsiteX178" fmla="*/ 525565 w 1848623"/>
                <a:gd name="connsiteY178" fmla="*/ 1795936 h 1923076"/>
                <a:gd name="connsiteX179" fmla="*/ 518761 w 1848623"/>
                <a:gd name="connsiteY179" fmla="*/ 1792602 h 1923076"/>
                <a:gd name="connsiteX180" fmla="*/ 521668 w 1848623"/>
                <a:gd name="connsiteY180" fmla="*/ 1794540 h 1923076"/>
                <a:gd name="connsiteX181" fmla="*/ 517074 w 1848623"/>
                <a:gd name="connsiteY181" fmla="*/ 1792892 h 1923076"/>
                <a:gd name="connsiteX182" fmla="*/ 1353360 w 1848623"/>
                <a:gd name="connsiteY182" fmla="*/ 1787233 h 1923076"/>
                <a:gd name="connsiteX183" fmla="*/ 1339210 w 1848623"/>
                <a:gd name="connsiteY183" fmla="*/ 1799968 h 1923076"/>
                <a:gd name="connsiteX184" fmla="*/ 1353360 w 1848623"/>
                <a:gd name="connsiteY184" fmla="*/ 1787233 h 1923076"/>
                <a:gd name="connsiteX185" fmla="*/ 1398642 w 1848623"/>
                <a:gd name="connsiteY185" fmla="*/ 1782987 h 1923076"/>
                <a:gd name="connsiteX186" fmla="*/ 1402887 w 1848623"/>
                <a:gd name="connsiteY186" fmla="*/ 1784403 h 1923076"/>
                <a:gd name="connsiteX187" fmla="*/ 1401472 w 1848623"/>
                <a:gd name="connsiteY187" fmla="*/ 1785816 h 1923076"/>
                <a:gd name="connsiteX188" fmla="*/ 1391566 w 1848623"/>
                <a:gd name="connsiteY188" fmla="*/ 1788648 h 1923076"/>
                <a:gd name="connsiteX189" fmla="*/ 1398642 w 1848623"/>
                <a:gd name="connsiteY189" fmla="*/ 1782987 h 1923076"/>
                <a:gd name="connsiteX190" fmla="*/ 583771 w 1848623"/>
                <a:gd name="connsiteY190" fmla="*/ 1763857 h 1923076"/>
                <a:gd name="connsiteX191" fmla="*/ 659993 w 1848623"/>
                <a:gd name="connsiteY191" fmla="*/ 1787233 h 1923076"/>
                <a:gd name="connsiteX192" fmla="*/ 687586 w 1848623"/>
                <a:gd name="connsiteY192" fmla="*/ 1790238 h 1923076"/>
                <a:gd name="connsiteX193" fmla="*/ 696783 w 1848623"/>
                <a:gd name="connsiteY193" fmla="*/ 1794251 h 1923076"/>
                <a:gd name="connsiteX194" fmla="*/ 696783 w 1848623"/>
                <a:gd name="connsiteY194" fmla="*/ 1798553 h 1923076"/>
                <a:gd name="connsiteX195" fmla="*/ 640183 w 1848623"/>
                <a:gd name="connsiteY195" fmla="*/ 1784403 h 1923076"/>
                <a:gd name="connsiteX196" fmla="*/ 584995 w 1848623"/>
                <a:gd name="connsiteY196" fmla="*/ 1764593 h 1923076"/>
                <a:gd name="connsiteX197" fmla="*/ 1401472 w 1848623"/>
                <a:gd name="connsiteY197" fmla="*/ 1763176 h 1923076"/>
                <a:gd name="connsiteX198" fmla="*/ 1394396 w 1848623"/>
                <a:gd name="connsiteY198" fmla="*/ 1767422 h 1923076"/>
                <a:gd name="connsiteX199" fmla="*/ 1402887 w 1848623"/>
                <a:gd name="connsiteY199" fmla="*/ 1766006 h 1923076"/>
                <a:gd name="connsiteX200" fmla="*/ 410161 w 1848623"/>
                <a:gd name="connsiteY200" fmla="*/ 1759246 h 1923076"/>
                <a:gd name="connsiteX201" fmla="*/ 429341 w 1848623"/>
                <a:gd name="connsiteY201" fmla="*/ 1768837 h 1923076"/>
                <a:gd name="connsiteX202" fmla="*/ 439248 w 1848623"/>
                <a:gd name="connsiteY202" fmla="*/ 1778742 h 1923076"/>
                <a:gd name="connsiteX203" fmla="*/ 443493 w 1848623"/>
                <a:gd name="connsiteY203" fmla="*/ 1780157 h 1923076"/>
                <a:gd name="connsiteX204" fmla="*/ 447739 w 1848623"/>
                <a:gd name="connsiteY204" fmla="*/ 1775913 h 1923076"/>
                <a:gd name="connsiteX205" fmla="*/ 454813 w 1848623"/>
                <a:gd name="connsiteY205" fmla="*/ 1781572 h 1923076"/>
                <a:gd name="connsiteX206" fmla="*/ 489108 w 1848623"/>
                <a:gd name="connsiteY206" fmla="*/ 1803996 h 1923076"/>
                <a:gd name="connsiteX207" fmla="*/ 477453 w 1848623"/>
                <a:gd name="connsiteY207" fmla="*/ 1797845 h 1923076"/>
                <a:gd name="connsiteX208" fmla="*/ 451983 w 1848623"/>
                <a:gd name="connsiteY208" fmla="*/ 1792892 h 1923076"/>
                <a:gd name="connsiteX209" fmla="*/ 439248 w 1848623"/>
                <a:gd name="connsiteY209" fmla="*/ 1787233 h 1923076"/>
                <a:gd name="connsiteX210" fmla="*/ 399627 w 1848623"/>
                <a:gd name="connsiteY210" fmla="*/ 1760346 h 1923076"/>
                <a:gd name="connsiteX211" fmla="*/ 410947 w 1848623"/>
                <a:gd name="connsiteY211" fmla="*/ 1763176 h 1923076"/>
                <a:gd name="connsiteX212" fmla="*/ 405589 w 1848623"/>
                <a:gd name="connsiteY212" fmla="*/ 1753474 h 1923076"/>
                <a:gd name="connsiteX213" fmla="*/ 409532 w 1848623"/>
                <a:gd name="connsiteY213" fmla="*/ 1756102 h 1923076"/>
                <a:gd name="connsiteX214" fmla="*/ 410161 w 1848623"/>
                <a:gd name="connsiteY214" fmla="*/ 1759246 h 1923076"/>
                <a:gd name="connsiteX215" fmla="*/ 409532 w 1848623"/>
                <a:gd name="connsiteY215" fmla="*/ 1758932 h 1923076"/>
                <a:gd name="connsiteX216" fmla="*/ 1412792 w 1848623"/>
                <a:gd name="connsiteY216" fmla="*/ 1750441 h 1923076"/>
                <a:gd name="connsiteX217" fmla="*/ 1402887 w 1848623"/>
                <a:gd name="connsiteY217" fmla="*/ 1760346 h 1923076"/>
                <a:gd name="connsiteX218" fmla="*/ 1415621 w 1848623"/>
                <a:gd name="connsiteY218" fmla="*/ 1753273 h 1923076"/>
                <a:gd name="connsiteX219" fmla="*/ 1479298 w 1848623"/>
                <a:gd name="connsiteY219" fmla="*/ 1729216 h 1923076"/>
                <a:gd name="connsiteX220" fmla="*/ 1483544 w 1848623"/>
                <a:gd name="connsiteY220" fmla="*/ 1737706 h 1923076"/>
                <a:gd name="connsiteX221" fmla="*/ 1479298 w 1848623"/>
                <a:gd name="connsiteY221" fmla="*/ 1729216 h 1923076"/>
                <a:gd name="connsiteX222" fmla="*/ 1426942 w 1848623"/>
                <a:gd name="connsiteY222" fmla="*/ 1729216 h 1923076"/>
                <a:gd name="connsiteX223" fmla="*/ 1392981 w 1848623"/>
                <a:gd name="connsiteY223" fmla="*/ 1754685 h 1923076"/>
                <a:gd name="connsiteX224" fmla="*/ 1370341 w 1848623"/>
                <a:gd name="connsiteY224" fmla="*/ 1775913 h 1923076"/>
                <a:gd name="connsiteX225" fmla="*/ 1400055 w 1848623"/>
                <a:gd name="connsiteY225" fmla="*/ 1754685 h 1923076"/>
                <a:gd name="connsiteX226" fmla="*/ 1426942 w 1848623"/>
                <a:gd name="connsiteY226" fmla="*/ 1729216 h 1923076"/>
                <a:gd name="connsiteX227" fmla="*/ 1494864 w 1848623"/>
                <a:gd name="connsiteY227" fmla="*/ 1723555 h 1923076"/>
                <a:gd name="connsiteX228" fmla="*/ 1494864 w 1848623"/>
                <a:gd name="connsiteY228" fmla="*/ 1727801 h 1923076"/>
                <a:gd name="connsiteX229" fmla="*/ 1490618 w 1848623"/>
                <a:gd name="connsiteY229" fmla="*/ 1727801 h 1923076"/>
                <a:gd name="connsiteX230" fmla="*/ 1484959 w 1848623"/>
                <a:gd name="connsiteY230" fmla="*/ 1727801 h 1923076"/>
                <a:gd name="connsiteX231" fmla="*/ 1489203 w 1848623"/>
                <a:gd name="connsiteY231" fmla="*/ 1724971 h 1923076"/>
                <a:gd name="connsiteX232" fmla="*/ 1494864 w 1848623"/>
                <a:gd name="connsiteY232" fmla="*/ 1723555 h 1923076"/>
                <a:gd name="connsiteX233" fmla="*/ 610467 w 1848623"/>
                <a:gd name="connsiteY233" fmla="*/ 1723555 h 1923076"/>
                <a:gd name="connsiteX234" fmla="*/ 624616 w 1848623"/>
                <a:gd name="connsiteY234" fmla="*/ 1734875 h 1923076"/>
                <a:gd name="connsiteX235" fmla="*/ 624729 w 1848623"/>
                <a:gd name="connsiteY235" fmla="*/ 1735431 h 1923076"/>
                <a:gd name="connsiteX236" fmla="*/ 628189 w 1848623"/>
                <a:gd name="connsiteY236" fmla="*/ 1737634 h 1923076"/>
                <a:gd name="connsiteX237" fmla="*/ 638552 w 1848623"/>
                <a:gd name="connsiteY237" fmla="*/ 1747998 h 1923076"/>
                <a:gd name="connsiteX238" fmla="*/ 637227 w 1848623"/>
                <a:gd name="connsiteY238" fmla="*/ 1752470 h 1923076"/>
                <a:gd name="connsiteX239" fmla="*/ 640183 w 1848623"/>
                <a:gd name="connsiteY239" fmla="*/ 1754685 h 1923076"/>
                <a:gd name="connsiteX240" fmla="*/ 650086 w 1848623"/>
                <a:gd name="connsiteY240" fmla="*/ 1760346 h 1923076"/>
                <a:gd name="connsiteX241" fmla="*/ 640183 w 1848623"/>
                <a:gd name="connsiteY241" fmla="*/ 1756102 h 1923076"/>
                <a:gd name="connsiteX242" fmla="*/ 659993 w 1848623"/>
                <a:gd name="connsiteY242" fmla="*/ 1763176 h 1923076"/>
                <a:gd name="connsiteX243" fmla="*/ 652918 w 1848623"/>
                <a:gd name="connsiteY243" fmla="*/ 1757517 h 1923076"/>
                <a:gd name="connsiteX244" fmla="*/ 674143 w 1848623"/>
                <a:gd name="connsiteY244" fmla="*/ 1761761 h 1923076"/>
                <a:gd name="connsiteX245" fmla="*/ 672728 w 1848623"/>
                <a:gd name="connsiteY245" fmla="*/ 1760346 h 1923076"/>
                <a:gd name="connsiteX246" fmla="*/ 702444 w 1848623"/>
                <a:gd name="connsiteY246" fmla="*/ 1764593 h 1923076"/>
                <a:gd name="connsiteX247" fmla="*/ 703857 w 1848623"/>
                <a:gd name="connsiteY247" fmla="*/ 1763176 h 1923076"/>
                <a:gd name="connsiteX248" fmla="*/ 674143 w 1848623"/>
                <a:gd name="connsiteY248" fmla="*/ 1744782 h 1923076"/>
                <a:gd name="connsiteX249" fmla="*/ 659993 w 1848623"/>
                <a:gd name="connsiteY249" fmla="*/ 1736291 h 1923076"/>
                <a:gd name="connsiteX250" fmla="*/ 652918 w 1848623"/>
                <a:gd name="connsiteY250" fmla="*/ 1739121 h 1923076"/>
                <a:gd name="connsiteX251" fmla="*/ 645842 w 1848623"/>
                <a:gd name="connsiteY251" fmla="*/ 1737706 h 1923076"/>
                <a:gd name="connsiteX252" fmla="*/ 640828 w 1848623"/>
                <a:gd name="connsiteY252" fmla="*/ 1731688 h 1923076"/>
                <a:gd name="connsiteX253" fmla="*/ 625595 w 1848623"/>
                <a:gd name="connsiteY253" fmla="*/ 1728565 h 1923076"/>
                <a:gd name="connsiteX254" fmla="*/ 625371 w 1848623"/>
                <a:gd name="connsiteY254" fmla="*/ 1726536 h 1923076"/>
                <a:gd name="connsiteX255" fmla="*/ 621615 w 1848623"/>
                <a:gd name="connsiteY255" fmla="*/ 1725785 h 1923076"/>
                <a:gd name="connsiteX256" fmla="*/ 621709 w 1848623"/>
                <a:gd name="connsiteY256" fmla="*/ 1725974 h 1923076"/>
                <a:gd name="connsiteX257" fmla="*/ 621411 w 1848623"/>
                <a:gd name="connsiteY257" fmla="*/ 1725744 h 1923076"/>
                <a:gd name="connsiteX258" fmla="*/ 1533069 w 1848623"/>
                <a:gd name="connsiteY258" fmla="*/ 1700914 h 1923076"/>
                <a:gd name="connsiteX259" fmla="*/ 1523165 w 1848623"/>
                <a:gd name="connsiteY259" fmla="*/ 1710820 h 1923076"/>
                <a:gd name="connsiteX260" fmla="*/ 1528825 w 1848623"/>
                <a:gd name="connsiteY260" fmla="*/ 1703744 h 1923076"/>
                <a:gd name="connsiteX261" fmla="*/ 1523165 w 1848623"/>
                <a:gd name="connsiteY261" fmla="*/ 1707990 h 1923076"/>
                <a:gd name="connsiteX262" fmla="*/ 1520334 w 1848623"/>
                <a:gd name="connsiteY262" fmla="*/ 1705159 h 1923076"/>
                <a:gd name="connsiteX263" fmla="*/ 1533069 w 1848623"/>
                <a:gd name="connsiteY263" fmla="*/ 1700914 h 1923076"/>
                <a:gd name="connsiteX264" fmla="*/ 427381 w 1848623"/>
                <a:gd name="connsiteY264" fmla="*/ 1692289 h 1923076"/>
                <a:gd name="connsiteX265" fmla="*/ 444223 w 1848623"/>
                <a:gd name="connsiteY265" fmla="*/ 1698767 h 1923076"/>
                <a:gd name="connsiteX266" fmla="*/ 444223 w 1848623"/>
                <a:gd name="connsiteY266" fmla="*/ 1693585 h 1923076"/>
                <a:gd name="connsiteX267" fmla="*/ 458473 w 1848623"/>
                <a:gd name="connsiteY267" fmla="*/ 1701356 h 1923076"/>
                <a:gd name="connsiteX268" fmla="*/ 453291 w 1848623"/>
                <a:gd name="connsiteY268" fmla="*/ 1696176 h 1923076"/>
                <a:gd name="connsiteX269" fmla="*/ 464949 w 1848623"/>
                <a:gd name="connsiteY269" fmla="*/ 1697471 h 1923076"/>
                <a:gd name="connsiteX270" fmla="*/ 461064 w 1848623"/>
                <a:gd name="connsiteY270" fmla="*/ 1701356 h 1923076"/>
                <a:gd name="connsiteX271" fmla="*/ 468837 w 1848623"/>
                <a:gd name="connsiteY271" fmla="*/ 1709131 h 1923076"/>
                <a:gd name="connsiteX272" fmla="*/ 463655 w 1848623"/>
                <a:gd name="connsiteY272" fmla="*/ 1710426 h 1923076"/>
                <a:gd name="connsiteX273" fmla="*/ 437745 w 1848623"/>
                <a:gd name="connsiteY273" fmla="*/ 1701356 h 1923076"/>
                <a:gd name="connsiteX274" fmla="*/ 427381 w 1848623"/>
                <a:gd name="connsiteY274" fmla="*/ 1692289 h 1923076"/>
                <a:gd name="connsiteX275" fmla="*/ 300573 w 1848623"/>
                <a:gd name="connsiteY275" fmla="*/ 1671198 h 1923076"/>
                <a:gd name="connsiteX276" fmla="*/ 341610 w 1848623"/>
                <a:gd name="connsiteY276" fmla="*/ 1705159 h 1923076"/>
                <a:gd name="connsiteX277" fmla="*/ 388307 w 1848623"/>
                <a:gd name="connsiteY277" fmla="*/ 1741951 h 1923076"/>
                <a:gd name="connsiteX278" fmla="*/ 402634 w 1848623"/>
                <a:gd name="connsiteY278" fmla="*/ 1749381 h 1923076"/>
                <a:gd name="connsiteX279" fmla="*/ 405589 w 1848623"/>
                <a:gd name="connsiteY279" fmla="*/ 1753474 h 1923076"/>
                <a:gd name="connsiteX280" fmla="*/ 371326 w 1848623"/>
                <a:gd name="connsiteY280" fmla="*/ 1730630 h 1923076"/>
                <a:gd name="connsiteX281" fmla="*/ 335950 w 1848623"/>
                <a:gd name="connsiteY281" fmla="*/ 1705159 h 1923076"/>
                <a:gd name="connsiteX282" fmla="*/ 300573 w 1848623"/>
                <a:gd name="connsiteY282" fmla="*/ 1671198 h 1923076"/>
                <a:gd name="connsiteX283" fmla="*/ 560942 w 1848623"/>
                <a:gd name="connsiteY283" fmla="*/ 1669784 h 1923076"/>
                <a:gd name="connsiteX284" fmla="*/ 565184 w 1848623"/>
                <a:gd name="connsiteY284" fmla="*/ 1671198 h 1923076"/>
                <a:gd name="connsiteX285" fmla="*/ 565184 w 1848623"/>
                <a:gd name="connsiteY285" fmla="*/ 1669784 h 1923076"/>
                <a:gd name="connsiteX286" fmla="*/ 562355 w 1848623"/>
                <a:gd name="connsiteY286" fmla="*/ 1669784 h 1923076"/>
                <a:gd name="connsiteX287" fmla="*/ 560942 w 1848623"/>
                <a:gd name="connsiteY287" fmla="*/ 1669784 h 1923076"/>
                <a:gd name="connsiteX288" fmla="*/ 440663 w 1848623"/>
                <a:gd name="connsiteY288" fmla="*/ 1662708 h 1923076"/>
                <a:gd name="connsiteX289" fmla="*/ 440711 w 1848623"/>
                <a:gd name="connsiteY289" fmla="*/ 1662819 h 1923076"/>
                <a:gd name="connsiteX290" fmla="*/ 440604 w 1848623"/>
                <a:gd name="connsiteY290" fmla="*/ 1662730 h 1923076"/>
                <a:gd name="connsiteX291" fmla="*/ 433587 w 1848623"/>
                <a:gd name="connsiteY291" fmla="*/ 1657049 h 1923076"/>
                <a:gd name="connsiteX292" fmla="*/ 440604 w 1848623"/>
                <a:gd name="connsiteY292" fmla="*/ 1662730 h 1923076"/>
                <a:gd name="connsiteX293" fmla="*/ 439248 w 1848623"/>
                <a:gd name="connsiteY293" fmla="*/ 1663239 h 1923076"/>
                <a:gd name="connsiteX294" fmla="*/ 437832 w 1848623"/>
                <a:gd name="connsiteY294" fmla="*/ 1666952 h 1923076"/>
                <a:gd name="connsiteX295" fmla="*/ 433587 w 1848623"/>
                <a:gd name="connsiteY295" fmla="*/ 1657049 h 1923076"/>
                <a:gd name="connsiteX296" fmla="*/ 1567560 w 1848623"/>
                <a:gd name="connsiteY296" fmla="*/ 1648381 h 1923076"/>
                <a:gd name="connsiteX297" fmla="*/ 1567371 w 1848623"/>
                <a:gd name="connsiteY297" fmla="*/ 1649964 h 1923076"/>
                <a:gd name="connsiteX298" fmla="*/ 1564200 w 1848623"/>
                <a:gd name="connsiteY298" fmla="*/ 1652803 h 1923076"/>
                <a:gd name="connsiteX299" fmla="*/ 1566920 w 1848623"/>
                <a:gd name="connsiteY299" fmla="*/ 1648784 h 1923076"/>
                <a:gd name="connsiteX300" fmla="*/ 1571298 w 1848623"/>
                <a:gd name="connsiteY300" fmla="*/ 1646446 h 1923076"/>
                <a:gd name="connsiteX301" fmla="*/ 1567029 w 1848623"/>
                <a:gd name="connsiteY301" fmla="*/ 1652803 h 1923076"/>
                <a:gd name="connsiteX302" fmla="*/ 1567371 w 1848623"/>
                <a:gd name="connsiteY302" fmla="*/ 1649964 h 1923076"/>
                <a:gd name="connsiteX303" fmla="*/ 1585427 w 1848623"/>
                <a:gd name="connsiteY303" fmla="*/ 1645729 h 1923076"/>
                <a:gd name="connsiteX304" fmla="*/ 1576937 w 1848623"/>
                <a:gd name="connsiteY304" fmla="*/ 1655632 h 1923076"/>
                <a:gd name="connsiteX305" fmla="*/ 1569861 w 1848623"/>
                <a:gd name="connsiteY305" fmla="*/ 1659878 h 1923076"/>
                <a:gd name="connsiteX306" fmla="*/ 1585427 w 1848623"/>
                <a:gd name="connsiteY306" fmla="*/ 1645729 h 1923076"/>
                <a:gd name="connsiteX307" fmla="*/ 1564200 w 1848623"/>
                <a:gd name="connsiteY307" fmla="*/ 1640068 h 1923076"/>
                <a:gd name="connsiteX308" fmla="*/ 1559955 w 1848623"/>
                <a:gd name="connsiteY308" fmla="*/ 1651388 h 1923076"/>
                <a:gd name="connsiteX309" fmla="*/ 1567029 w 1848623"/>
                <a:gd name="connsiteY309" fmla="*/ 1642897 h 1923076"/>
                <a:gd name="connsiteX310" fmla="*/ 1582239 w 1848623"/>
                <a:gd name="connsiteY310" fmla="*/ 1630159 h 1923076"/>
                <a:gd name="connsiteX311" fmla="*/ 1579413 w 1848623"/>
                <a:gd name="connsiteY311" fmla="*/ 1639184 h 1923076"/>
                <a:gd name="connsiteX312" fmla="*/ 1571298 w 1848623"/>
                <a:gd name="connsiteY312" fmla="*/ 1646446 h 1923076"/>
                <a:gd name="connsiteX313" fmla="*/ 413777 w 1848623"/>
                <a:gd name="connsiteY313" fmla="*/ 1624501 h 1923076"/>
                <a:gd name="connsiteX314" fmla="*/ 409532 w 1848623"/>
                <a:gd name="connsiteY314" fmla="*/ 1628748 h 1923076"/>
                <a:gd name="connsiteX315" fmla="*/ 413777 w 1848623"/>
                <a:gd name="connsiteY315" fmla="*/ 1625918 h 1923076"/>
                <a:gd name="connsiteX316" fmla="*/ 420852 w 1848623"/>
                <a:gd name="connsiteY316" fmla="*/ 1632992 h 1923076"/>
                <a:gd name="connsiteX317" fmla="*/ 420852 w 1848623"/>
                <a:gd name="connsiteY317" fmla="*/ 1631577 h 1923076"/>
                <a:gd name="connsiteX318" fmla="*/ 413777 w 1848623"/>
                <a:gd name="connsiteY318" fmla="*/ 1624501 h 1923076"/>
                <a:gd name="connsiteX319" fmla="*/ 1586775 w 1848623"/>
                <a:gd name="connsiteY319" fmla="*/ 1622156 h 1923076"/>
                <a:gd name="connsiteX320" fmla="*/ 1582949 w 1848623"/>
                <a:gd name="connsiteY320" fmla="*/ 1629101 h 1923076"/>
                <a:gd name="connsiteX321" fmla="*/ 1582239 w 1848623"/>
                <a:gd name="connsiteY321" fmla="*/ 1630159 h 1923076"/>
                <a:gd name="connsiteX322" fmla="*/ 1584010 w 1848623"/>
                <a:gd name="connsiteY322" fmla="*/ 1624501 h 1923076"/>
                <a:gd name="connsiteX323" fmla="*/ 447739 w 1848623"/>
                <a:gd name="connsiteY323" fmla="*/ 1618842 h 1923076"/>
                <a:gd name="connsiteX324" fmla="*/ 446322 w 1848623"/>
                <a:gd name="connsiteY324" fmla="*/ 1620257 h 1923076"/>
                <a:gd name="connsiteX325" fmla="*/ 444907 w 1848623"/>
                <a:gd name="connsiteY325" fmla="*/ 1621672 h 1923076"/>
                <a:gd name="connsiteX326" fmla="*/ 446322 w 1848623"/>
                <a:gd name="connsiteY326" fmla="*/ 1623087 h 1923076"/>
                <a:gd name="connsiteX327" fmla="*/ 447739 w 1848623"/>
                <a:gd name="connsiteY327" fmla="*/ 1621672 h 1923076"/>
                <a:gd name="connsiteX328" fmla="*/ 447739 w 1848623"/>
                <a:gd name="connsiteY328" fmla="*/ 1618842 h 1923076"/>
                <a:gd name="connsiteX329" fmla="*/ 1575520 w 1848623"/>
                <a:gd name="connsiteY329" fmla="*/ 1604691 h 1923076"/>
                <a:gd name="connsiteX330" fmla="*/ 1558541 w 1848623"/>
                <a:gd name="connsiteY330" fmla="*/ 1617427 h 1923076"/>
                <a:gd name="connsiteX331" fmla="*/ 1564200 w 1848623"/>
                <a:gd name="connsiteY331" fmla="*/ 1618842 h 1923076"/>
                <a:gd name="connsiteX332" fmla="*/ 1575520 w 1848623"/>
                <a:gd name="connsiteY332" fmla="*/ 1604691 h 1923076"/>
                <a:gd name="connsiteX333" fmla="*/ 1606651 w 1848623"/>
                <a:gd name="connsiteY333" fmla="*/ 1597617 h 1923076"/>
                <a:gd name="connsiteX334" fmla="*/ 1597984 w 1848623"/>
                <a:gd name="connsiteY334" fmla="*/ 1612652 h 1923076"/>
                <a:gd name="connsiteX335" fmla="*/ 1586775 w 1848623"/>
                <a:gd name="connsiteY335" fmla="*/ 1622156 h 1923076"/>
                <a:gd name="connsiteX336" fmla="*/ 1592501 w 1848623"/>
                <a:gd name="connsiteY336" fmla="*/ 1611766 h 1923076"/>
                <a:gd name="connsiteX337" fmla="*/ 1585427 w 1848623"/>
                <a:gd name="connsiteY337" fmla="*/ 1590541 h 1923076"/>
                <a:gd name="connsiteX338" fmla="*/ 1579766 w 1848623"/>
                <a:gd name="connsiteY338" fmla="*/ 1603278 h 1923076"/>
                <a:gd name="connsiteX339" fmla="*/ 1589671 w 1848623"/>
                <a:gd name="connsiteY339" fmla="*/ 1590541 h 1923076"/>
                <a:gd name="connsiteX340" fmla="*/ 1585427 w 1848623"/>
                <a:gd name="connsiteY340" fmla="*/ 1590541 h 1923076"/>
                <a:gd name="connsiteX341" fmla="*/ 1632122 w 1848623"/>
                <a:gd name="connsiteY341" fmla="*/ 1557995 h 1923076"/>
                <a:gd name="connsiteX342" fmla="*/ 1625047 w 1848623"/>
                <a:gd name="connsiteY342" fmla="*/ 1576389 h 1923076"/>
                <a:gd name="connsiteX343" fmla="*/ 1609482 w 1848623"/>
                <a:gd name="connsiteY343" fmla="*/ 1596200 h 1923076"/>
                <a:gd name="connsiteX344" fmla="*/ 1605236 w 1848623"/>
                <a:gd name="connsiteY344" fmla="*/ 1591956 h 1923076"/>
                <a:gd name="connsiteX345" fmla="*/ 1615629 w 1848623"/>
                <a:gd name="connsiteY345" fmla="*/ 1578829 h 1923076"/>
                <a:gd name="connsiteX346" fmla="*/ 1616558 w 1848623"/>
                <a:gd name="connsiteY346" fmla="*/ 1583467 h 1923076"/>
                <a:gd name="connsiteX347" fmla="*/ 1623632 w 1848623"/>
                <a:gd name="connsiteY347" fmla="*/ 1572145 h 1923076"/>
                <a:gd name="connsiteX348" fmla="*/ 1619663 w 1848623"/>
                <a:gd name="connsiteY348" fmla="*/ 1573734 h 1923076"/>
                <a:gd name="connsiteX349" fmla="*/ 1625870 w 1848623"/>
                <a:gd name="connsiteY349" fmla="*/ 1565894 h 1923076"/>
                <a:gd name="connsiteX350" fmla="*/ 1626461 w 1848623"/>
                <a:gd name="connsiteY350" fmla="*/ 1566486 h 1923076"/>
                <a:gd name="connsiteX351" fmla="*/ 1629901 w 1848623"/>
                <a:gd name="connsiteY351" fmla="*/ 1560801 h 1923076"/>
                <a:gd name="connsiteX352" fmla="*/ 323216 w 1848623"/>
                <a:gd name="connsiteY352" fmla="*/ 1552336 h 1923076"/>
                <a:gd name="connsiteX353" fmla="*/ 309064 w 1848623"/>
                <a:gd name="connsiteY353" fmla="*/ 1582050 h 1923076"/>
                <a:gd name="connsiteX354" fmla="*/ 311895 w 1848623"/>
                <a:gd name="connsiteY354" fmla="*/ 1584880 h 1923076"/>
                <a:gd name="connsiteX355" fmla="*/ 316140 w 1848623"/>
                <a:gd name="connsiteY355" fmla="*/ 1583467 h 1923076"/>
                <a:gd name="connsiteX356" fmla="*/ 328875 w 1848623"/>
                <a:gd name="connsiteY356" fmla="*/ 1556581 h 1923076"/>
                <a:gd name="connsiteX357" fmla="*/ 330289 w 1848623"/>
                <a:gd name="connsiteY357" fmla="*/ 1553749 h 1923076"/>
                <a:gd name="connsiteX358" fmla="*/ 328875 w 1848623"/>
                <a:gd name="connsiteY358" fmla="*/ 1552336 h 1923076"/>
                <a:gd name="connsiteX359" fmla="*/ 323216 w 1848623"/>
                <a:gd name="connsiteY359" fmla="*/ 1552336 h 1923076"/>
                <a:gd name="connsiteX360" fmla="*/ 309064 w 1848623"/>
                <a:gd name="connsiteY360" fmla="*/ 1541014 h 1923076"/>
                <a:gd name="connsiteX361" fmla="*/ 306234 w 1848623"/>
                <a:gd name="connsiteY361" fmla="*/ 1550920 h 1923076"/>
                <a:gd name="connsiteX362" fmla="*/ 303405 w 1848623"/>
                <a:gd name="connsiteY362" fmla="*/ 1553749 h 1923076"/>
                <a:gd name="connsiteX363" fmla="*/ 303405 w 1848623"/>
                <a:gd name="connsiteY363" fmla="*/ 1555166 h 1923076"/>
                <a:gd name="connsiteX364" fmla="*/ 306234 w 1848623"/>
                <a:gd name="connsiteY364" fmla="*/ 1550920 h 1923076"/>
                <a:gd name="connsiteX365" fmla="*/ 314725 w 1848623"/>
                <a:gd name="connsiteY365" fmla="*/ 1545259 h 1923076"/>
                <a:gd name="connsiteX366" fmla="*/ 316140 w 1848623"/>
                <a:gd name="connsiteY366" fmla="*/ 1541014 h 1923076"/>
                <a:gd name="connsiteX367" fmla="*/ 309064 w 1848623"/>
                <a:gd name="connsiteY367" fmla="*/ 1541014 h 1923076"/>
                <a:gd name="connsiteX368" fmla="*/ 294914 w 1848623"/>
                <a:gd name="connsiteY368" fmla="*/ 1532526 h 1923076"/>
                <a:gd name="connsiteX369" fmla="*/ 290668 w 1848623"/>
                <a:gd name="connsiteY369" fmla="*/ 1535355 h 1923076"/>
                <a:gd name="connsiteX370" fmla="*/ 294914 w 1848623"/>
                <a:gd name="connsiteY370" fmla="*/ 1538185 h 1923076"/>
                <a:gd name="connsiteX371" fmla="*/ 299159 w 1848623"/>
                <a:gd name="connsiteY371" fmla="*/ 1535355 h 1923076"/>
                <a:gd name="connsiteX372" fmla="*/ 294914 w 1848623"/>
                <a:gd name="connsiteY372" fmla="*/ 1532526 h 1923076"/>
                <a:gd name="connsiteX373" fmla="*/ 269443 w 1848623"/>
                <a:gd name="connsiteY373" fmla="*/ 1514128 h 1923076"/>
                <a:gd name="connsiteX374" fmla="*/ 269443 w 1848623"/>
                <a:gd name="connsiteY374" fmla="*/ 1515544 h 1923076"/>
                <a:gd name="connsiteX375" fmla="*/ 270656 w 1848623"/>
                <a:gd name="connsiteY375" fmla="*/ 1515948 h 1923076"/>
                <a:gd name="connsiteX376" fmla="*/ 272274 w 1848623"/>
                <a:gd name="connsiteY376" fmla="*/ 1518374 h 1923076"/>
                <a:gd name="connsiteX377" fmla="*/ 273687 w 1848623"/>
                <a:gd name="connsiteY377" fmla="*/ 1519436 h 1923076"/>
                <a:gd name="connsiteX378" fmla="*/ 273687 w 1848623"/>
                <a:gd name="connsiteY378" fmla="*/ 1524035 h 1923076"/>
                <a:gd name="connsiteX379" fmla="*/ 275104 w 1848623"/>
                <a:gd name="connsiteY379" fmla="*/ 1525450 h 1923076"/>
                <a:gd name="connsiteX380" fmla="*/ 277933 w 1848623"/>
                <a:gd name="connsiteY380" fmla="*/ 1522618 h 1923076"/>
                <a:gd name="connsiteX381" fmla="*/ 273687 w 1848623"/>
                <a:gd name="connsiteY381" fmla="*/ 1519436 h 1923076"/>
                <a:gd name="connsiteX382" fmla="*/ 273687 w 1848623"/>
                <a:gd name="connsiteY382" fmla="*/ 1516959 h 1923076"/>
                <a:gd name="connsiteX383" fmla="*/ 270656 w 1848623"/>
                <a:gd name="connsiteY383" fmla="*/ 1515948 h 1923076"/>
                <a:gd name="connsiteX384" fmla="*/ 1729759 w 1848623"/>
                <a:gd name="connsiteY384" fmla="*/ 1456112 h 1923076"/>
                <a:gd name="connsiteX385" fmla="*/ 1719854 w 1848623"/>
                <a:gd name="connsiteY385" fmla="*/ 1468847 h 1923076"/>
                <a:gd name="connsiteX386" fmla="*/ 1714195 w 1848623"/>
                <a:gd name="connsiteY386" fmla="*/ 1471677 h 1923076"/>
                <a:gd name="connsiteX387" fmla="*/ 1718439 w 1848623"/>
                <a:gd name="connsiteY387" fmla="*/ 1460357 h 1923076"/>
                <a:gd name="connsiteX388" fmla="*/ 1721270 w 1848623"/>
                <a:gd name="connsiteY388" fmla="*/ 1464603 h 1923076"/>
                <a:gd name="connsiteX389" fmla="*/ 1729759 w 1848623"/>
                <a:gd name="connsiteY389" fmla="*/ 1456112 h 1923076"/>
                <a:gd name="connsiteX390" fmla="*/ 253878 w 1848623"/>
                <a:gd name="connsiteY390" fmla="*/ 1444792 h 1923076"/>
                <a:gd name="connsiteX391" fmla="*/ 252463 w 1848623"/>
                <a:gd name="connsiteY391" fmla="*/ 1446207 h 1923076"/>
                <a:gd name="connsiteX392" fmla="*/ 251047 w 1848623"/>
                <a:gd name="connsiteY392" fmla="*/ 1447622 h 1923076"/>
                <a:gd name="connsiteX393" fmla="*/ 252463 w 1848623"/>
                <a:gd name="connsiteY393" fmla="*/ 1451866 h 1923076"/>
                <a:gd name="connsiteX394" fmla="*/ 255293 w 1848623"/>
                <a:gd name="connsiteY394" fmla="*/ 1449037 h 1923076"/>
                <a:gd name="connsiteX395" fmla="*/ 253878 w 1848623"/>
                <a:gd name="connsiteY395" fmla="*/ 1444792 h 1923076"/>
                <a:gd name="connsiteX396" fmla="*/ 1718402 w 1848623"/>
                <a:gd name="connsiteY396" fmla="*/ 1415650 h 1923076"/>
                <a:gd name="connsiteX397" fmla="*/ 1714709 w 1848623"/>
                <a:gd name="connsiteY397" fmla="*/ 1425496 h 1923076"/>
                <a:gd name="connsiteX398" fmla="*/ 1712780 w 1848623"/>
                <a:gd name="connsiteY398" fmla="*/ 1423567 h 1923076"/>
                <a:gd name="connsiteX399" fmla="*/ 1717733 w 1848623"/>
                <a:gd name="connsiteY399" fmla="*/ 1415960 h 1923076"/>
                <a:gd name="connsiteX400" fmla="*/ 1732591 w 1848623"/>
                <a:gd name="connsiteY400" fmla="*/ 1392436 h 1923076"/>
                <a:gd name="connsiteX401" fmla="*/ 1731074 w 1848623"/>
                <a:gd name="connsiteY401" fmla="*/ 1396379 h 1923076"/>
                <a:gd name="connsiteX402" fmla="*/ 1730717 w 1848623"/>
                <a:gd name="connsiteY402" fmla="*/ 1395310 h 1923076"/>
                <a:gd name="connsiteX403" fmla="*/ 1773625 w 1848623"/>
                <a:gd name="connsiteY403" fmla="*/ 1313193 h 1923076"/>
                <a:gd name="connsiteX404" fmla="*/ 1767966 w 1848623"/>
                <a:gd name="connsiteY404" fmla="*/ 1328760 h 1923076"/>
                <a:gd name="connsiteX405" fmla="*/ 1773625 w 1848623"/>
                <a:gd name="connsiteY405" fmla="*/ 1313193 h 1923076"/>
                <a:gd name="connsiteX406" fmla="*/ 1745325 w 1848623"/>
                <a:gd name="connsiteY406" fmla="*/ 1310364 h 1923076"/>
                <a:gd name="connsiteX407" fmla="*/ 1739664 w 1848623"/>
                <a:gd name="connsiteY407" fmla="*/ 1327343 h 1923076"/>
                <a:gd name="connsiteX408" fmla="*/ 1745325 w 1848623"/>
                <a:gd name="connsiteY408" fmla="*/ 1310364 h 1923076"/>
                <a:gd name="connsiteX409" fmla="*/ 1787776 w 1848623"/>
                <a:gd name="connsiteY409" fmla="*/ 1296212 h 1923076"/>
                <a:gd name="connsiteX410" fmla="*/ 1773625 w 1848623"/>
                <a:gd name="connsiteY410" fmla="*/ 1308949 h 1923076"/>
                <a:gd name="connsiteX411" fmla="*/ 1787776 w 1848623"/>
                <a:gd name="connsiteY411" fmla="*/ 1296212 h 1923076"/>
                <a:gd name="connsiteX412" fmla="*/ 1753814 w 1848623"/>
                <a:gd name="connsiteY412" fmla="*/ 1290553 h 1923076"/>
                <a:gd name="connsiteX413" fmla="*/ 1750985 w 1848623"/>
                <a:gd name="connsiteY413" fmla="*/ 1316023 h 1923076"/>
                <a:gd name="connsiteX414" fmla="*/ 1758060 w 1848623"/>
                <a:gd name="connsiteY414" fmla="*/ 1294799 h 1923076"/>
                <a:gd name="connsiteX415" fmla="*/ 1753814 w 1848623"/>
                <a:gd name="connsiteY415" fmla="*/ 1290553 h 1923076"/>
                <a:gd name="connsiteX416" fmla="*/ 1750985 w 1848623"/>
                <a:gd name="connsiteY416" fmla="*/ 1279233 h 1923076"/>
                <a:gd name="connsiteX417" fmla="*/ 1748155 w 1848623"/>
                <a:gd name="connsiteY417" fmla="*/ 1294799 h 1923076"/>
                <a:gd name="connsiteX418" fmla="*/ 1750985 w 1848623"/>
                <a:gd name="connsiteY418" fmla="*/ 1279233 h 1923076"/>
                <a:gd name="connsiteX419" fmla="*/ 1758060 w 1848623"/>
                <a:gd name="connsiteY419" fmla="*/ 1225460 h 1923076"/>
                <a:gd name="connsiteX420" fmla="*/ 1755231 w 1848623"/>
                <a:gd name="connsiteY420" fmla="*/ 1232536 h 1923076"/>
                <a:gd name="connsiteX421" fmla="*/ 1756646 w 1848623"/>
                <a:gd name="connsiteY421" fmla="*/ 1236780 h 1923076"/>
                <a:gd name="connsiteX422" fmla="*/ 1758060 w 1848623"/>
                <a:gd name="connsiteY422" fmla="*/ 1225460 h 1923076"/>
                <a:gd name="connsiteX423" fmla="*/ 1776456 w 1848623"/>
                <a:gd name="connsiteY423" fmla="*/ 1171689 h 1923076"/>
                <a:gd name="connsiteX424" fmla="*/ 1770795 w 1848623"/>
                <a:gd name="connsiteY424" fmla="*/ 1199990 h 1923076"/>
                <a:gd name="connsiteX425" fmla="*/ 1769380 w 1848623"/>
                <a:gd name="connsiteY425" fmla="*/ 1190085 h 1923076"/>
                <a:gd name="connsiteX426" fmla="*/ 1776456 w 1848623"/>
                <a:gd name="connsiteY426" fmla="*/ 1171689 h 1923076"/>
                <a:gd name="connsiteX427" fmla="*/ 1777871 w 1848623"/>
                <a:gd name="connsiteY427" fmla="*/ 1160369 h 1923076"/>
                <a:gd name="connsiteX428" fmla="*/ 1773625 w 1848623"/>
                <a:gd name="connsiteY428" fmla="*/ 1161786 h 1923076"/>
                <a:gd name="connsiteX429" fmla="*/ 1769380 w 1848623"/>
                <a:gd name="connsiteY429" fmla="*/ 1188670 h 1923076"/>
                <a:gd name="connsiteX430" fmla="*/ 1769380 w 1848623"/>
                <a:gd name="connsiteY430" fmla="*/ 1190085 h 1923076"/>
                <a:gd name="connsiteX431" fmla="*/ 1765134 w 1848623"/>
                <a:gd name="connsiteY431" fmla="*/ 1205649 h 1923076"/>
                <a:gd name="connsiteX432" fmla="*/ 1767966 w 1848623"/>
                <a:gd name="connsiteY432" fmla="*/ 1205649 h 1923076"/>
                <a:gd name="connsiteX433" fmla="*/ 1769380 w 1848623"/>
                <a:gd name="connsiteY433" fmla="*/ 1212727 h 1923076"/>
                <a:gd name="connsiteX434" fmla="*/ 1766551 w 1848623"/>
                <a:gd name="connsiteY434" fmla="*/ 1211310 h 1923076"/>
                <a:gd name="connsiteX435" fmla="*/ 1755231 w 1848623"/>
                <a:gd name="connsiteY435" fmla="*/ 1263669 h 1923076"/>
                <a:gd name="connsiteX436" fmla="*/ 1750985 w 1848623"/>
                <a:gd name="connsiteY436" fmla="*/ 1265081 h 1923076"/>
                <a:gd name="connsiteX437" fmla="*/ 1755231 w 1848623"/>
                <a:gd name="connsiteY437" fmla="*/ 1273572 h 1923076"/>
                <a:gd name="connsiteX438" fmla="*/ 1752401 w 1848623"/>
                <a:gd name="connsiteY438" fmla="*/ 1286309 h 1923076"/>
                <a:gd name="connsiteX439" fmla="*/ 1758060 w 1848623"/>
                <a:gd name="connsiteY439" fmla="*/ 1290553 h 1923076"/>
                <a:gd name="connsiteX440" fmla="*/ 1759475 w 1848623"/>
                <a:gd name="connsiteY440" fmla="*/ 1265081 h 1923076"/>
                <a:gd name="connsiteX441" fmla="*/ 1765134 w 1848623"/>
                <a:gd name="connsiteY441" fmla="*/ 1259422 h 1923076"/>
                <a:gd name="connsiteX442" fmla="*/ 1767966 w 1848623"/>
                <a:gd name="connsiteY442" fmla="*/ 1218386 h 1923076"/>
                <a:gd name="connsiteX443" fmla="*/ 1767966 w 1848623"/>
                <a:gd name="connsiteY443" fmla="*/ 1231121 h 1923076"/>
                <a:gd name="connsiteX444" fmla="*/ 1770795 w 1848623"/>
                <a:gd name="connsiteY444" fmla="*/ 1201405 h 1923076"/>
                <a:gd name="connsiteX445" fmla="*/ 1776456 w 1848623"/>
                <a:gd name="connsiteY445" fmla="*/ 1195746 h 1923076"/>
                <a:gd name="connsiteX446" fmla="*/ 1779286 w 1848623"/>
                <a:gd name="connsiteY446" fmla="*/ 1177350 h 1923076"/>
                <a:gd name="connsiteX447" fmla="*/ 1777871 w 1848623"/>
                <a:gd name="connsiteY447" fmla="*/ 1160369 h 1923076"/>
                <a:gd name="connsiteX448" fmla="*/ 1790606 w 1848623"/>
                <a:gd name="connsiteY448" fmla="*/ 1116503 h 1923076"/>
                <a:gd name="connsiteX449" fmla="*/ 1787776 w 1848623"/>
                <a:gd name="connsiteY449" fmla="*/ 1117918 h 1923076"/>
                <a:gd name="connsiteX450" fmla="*/ 1787776 w 1848623"/>
                <a:gd name="connsiteY450" fmla="*/ 1123577 h 1923076"/>
                <a:gd name="connsiteX451" fmla="*/ 1790606 w 1848623"/>
                <a:gd name="connsiteY451" fmla="*/ 1116503 h 1923076"/>
                <a:gd name="connsiteX452" fmla="*/ 1793436 w 1848623"/>
                <a:gd name="connsiteY452" fmla="*/ 1089617 h 1923076"/>
                <a:gd name="connsiteX453" fmla="*/ 1790606 w 1848623"/>
                <a:gd name="connsiteY453" fmla="*/ 1099524 h 1923076"/>
                <a:gd name="connsiteX454" fmla="*/ 1792021 w 1848623"/>
                <a:gd name="connsiteY454" fmla="*/ 1109427 h 1923076"/>
                <a:gd name="connsiteX455" fmla="*/ 1793436 w 1848623"/>
                <a:gd name="connsiteY455" fmla="*/ 1089617 h 1923076"/>
                <a:gd name="connsiteX456" fmla="*/ 1796265 w 1848623"/>
                <a:gd name="connsiteY456" fmla="*/ 1054242 h 1923076"/>
                <a:gd name="connsiteX457" fmla="*/ 1794852 w 1848623"/>
                <a:gd name="connsiteY457" fmla="*/ 1057071 h 1923076"/>
                <a:gd name="connsiteX458" fmla="*/ 1794852 w 1848623"/>
                <a:gd name="connsiteY458" fmla="*/ 1058486 h 1923076"/>
                <a:gd name="connsiteX459" fmla="*/ 1794852 w 1848623"/>
                <a:gd name="connsiteY459" fmla="*/ 1059903 h 1923076"/>
                <a:gd name="connsiteX460" fmla="*/ 1796178 w 1848623"/>
                <a:gd name="connsiteY460" fmla="*/ 1067870 h 1923076"/>
                <a:gd name="connsiteX461" fmla="*/ 1796051 w 1848623"/>
                <a:gd name="connsiteY461" fmla="*/ 1068068 h 1923076"/>
                <a:gd name="connsiteX462" fmla="*/ 1793436 w 1848623"/>
                <a:gd name="connsiteY462" fmla="*/ 1064147 h 1923076"/>
                <a:gd name="connsiteX463" fmla="*/ 1790606 w 1848623"/>
                <a:gd name="connsiteY463" fmla="*/ 1078297 h 1923076"/>
                <a:gd name="connsiteX464" fmla="*/ 1792021 w 1848623"/>
                <a:gd name="connsiteY464" fmla="*/ 1083958 h 1923076"/>
                <a:gd name="connsiteX465" fmla="*/ 1792729 w 1848623"/>
                <a:gd name="connsiteY465" fmla="*/ 1073168 h 1923076"/>
                <a:gd name="connsiteX466" fmla="*/ 1796051 w 1848623"/>
                <a:gd name="connsiteY466" fmla="*/ 1068068 h 1923076"/>
                <a:gd name="connsiteX467" fmla="*/ 1796265 w 1848623"/>
                <a:gd name="connsiteY467" fmla="*/ 1068393 h 1923076"/>
                <a:gd name="connsiteX468" fmla="*/ 1796178 w 1848623"/>
                <a:gd name="connsiteY468" fmla="*/ 1067870 h 1923076"/>
                <a:gd name="connsiteX469" fmla="*/ 1797682 w 1848623"/>
                <a:gd name="connsiteY469" fmla="*/ 1065562 h 1923076"/>
                <a:gd name="connsiteX470" fmla="*/ 1796265 w 1848623"/>
                <a:gd name="connsiteY470" fmla="*/ 1054242 h 1923076"/>
                <a:gd name="connsiteX471" fmla="*/ 1793436 w 1848623"/>
                <a:gd name="connsiteY471" fmla="*/ 994810 h 1923076"/>
                <a:gd name="connsiteX472" fmla="*/ 1787776 w 1848623"/>
                <a:gd name="connsiteY472" fmla="*/ 1001885 h 1923076"/>
                <a:gd name="connsiteX473" fmla="*/ 1787776 w 1848623"/>
                <a:gd name="connsiteY473" fmla="*/ 1003300 h 1923076"/>
                <a:gd name="connsiteX474" fmla="*/ 1789191 w 1848623"/>
                <a:gd name="connsiteY474" fmla="*/ 1014620 h 1923076"/>
                <a:gd name="connsiteX475" fmla="*/ 1790606 w 1848623"/>
                <a:gd name="connsiteY475" fmla="*/ 1054242 h 1923076"/>
                <a:gd name="connsiteX476" fmla="*/ 1794852 w 1848623"/>
                <a:gd name="connsiteY476" fmla="*/ 1037261 h 1923076"/>
                <a:gd name="connsiteX477" fmla="*/ 1790606 w 1848623"/>
                <a:gd name="connsiteY477" fmla="*/ 1034431 h 1923076"/>
                <a:gd name="connsiteX478" fmla="*/ 1794852 w 1848623"/>
                <a:gd name="connsiteY478" fmla="*/ 1030185 h 1923076"/>
                <a:gd name="connsiteX479" fmla="*/ 1793436 w 1848623"/>
                <a:gd name="connsiteY479" fmla="*/ 1006130 h 1923076"/>
                <a:gd name="connsiteX480" fmla="*/ 1793436 w 1848623"/>
                <a:gd name="connsiteY480" fmla="*/ 994810 h 1923076"/>
                <a:gd name="connsiteX481" fmla="*/ 1827396 w 1848623"/>
                <a:gd name="connsiteY481" fmla="*/ 915569 h 1923076"/>
                <a:gd name="connsiteX482" fmla="*/ 1830227 w 1848623"/>
                <a:gd name="connsiteY482" fmla="*/ 933963 h 1923076"/>
                <a:gd name="connsiteX483" fmla="*/ 1827396 w 1848623"/>
                <a:gd name="connsiteY483" fmla="*/ 915569 h 1923076"/>
                <a:gd name="connsiteX484" fmla="*/ 1820322 w 1848623"/>
                <a:gd name="connsiteY484" fmla="*/ 894341 h 1923076"/>
                <a:gd name="connsiteX485" fmla="*/ 1820322 w 1848623"/>
                <a:gd name="connsiteY485" fmla="*/ 912737 h 1923076"/>
                <a:gd name="connsiteX486" fmla="*/ 1820322 w 1848623"/>
                <a:gd name="connsiteY486" fmla="*/ 918398 h 1923076"/>
                <a:gd name="connsiteX487" fmla="*/ 1820322 w 1848623"/>
                <a:gd name="connsiteY487" fmla="*/ 894341 h 1923076"/>
                <a:gd name="connsiteX488" fmla="*/ 1818907 w 1848623"/>
                <a:gd name="connsiteY488" fmla="*/ 878777 h 1923076"/>
                <a:gd name="connsiteX489" fmla="*/ 1823152 w 1848623"/>
                <a:gd name="connsiteY489" fmla="*/ 891512 h 1923076"/>
                <a:gd name="connsiteX490" fmla="*/ 1818907 w 1848623"/>
                <a:gd name="connsiteY490" fmla="*/ 878777 h 1923076"/>
                <a:gd name="connsiteX491" fmla="*/ 1820322 w 1848623"/>
                <a:gd name="connsiteY491" fmla="*/ 866040 h 1923076"/>
                <a:gd name="connsiteX492" fmla="*/ 1817492 w 1848623"/>
                <a:gd name="connsiteY492" fmla="*/ 871701 h 1923076"/>
                <a:gd name="connsiteX493" fmla="*/ 1818907 w 1848623"/>
                <a:gd name="connsiteY493" fmla="*/ 874531 h 1923076"/>
                <a:gd name="connsiteX494" fmla="*/ 1820322 w 1848623"/>
                <a:gd name="connsiteY494" fmla="*/ 866040 h 1923076"/>
                <a:gd name="connsiteX495" fmla="*/ 1814663 w 1848623"/>
                <a:gd name="connsiteY495" fmla="*/ 846231 h 1923076"/>
                <a:gd name="connsiteX496" fmla="*/ 1814663 w 1848623"/>
                <a:gd name="connsiteY496" fmla="*/ 849061 h 1923076"/>
                <a:gd name="connsiteX497" fmla="*/ 1817492 w 1848623"/>
                <a:gd name="connsiteY497" fmla="*/ 850476 h 1923076"/>
                <a:gd name="connsiteX498" fmla="*/ 1814663 w 1848623"/>
                <a:gd name="connsiteY498" fmla="*/ 846231 h 1923076"/>
                <a:gd name="connsiteX499" fmla="*/ 1804756 w 1848623"/>
                <a:gd name="connsiteY499" fmla="*/ 822176 h 1923076"/>
                <a:gd name="connsiteX500" fmla="*/ 1800511 w 1848623"/>
                <a:gd name="connsiteY500" fmla="*/ 827836 h 1923076"/>
                <a:gd name="connsiteX501" fmla="*/ 1801926 w 1848623"/>
                <a:gd name="connsiteY501" fmla="*/ 830665 h 1923076"/>
                <a:gd name="connsiteX502" fmla="*/ 1806172 w 1848623"/>
                <a:gd name="connsiteY502" fmla="*/ 834909 h 1923076"/>
                <a:gd name="connsiteX503" fmla="*/ 1806172 w 1848623"/>
                <a:gd name="connsiteY503" fmla="*/ 837741 h 1923076"/>
                <a:gd name="connsiteX504" fmla="*/ 1809002 w 1848623"/>
                <a:gd name="connsiteY504" fmla="*/ 841987 h 1923076"/>
                <a:gd name="connsiteX505" fmla="*/ 1810417 w 1848623"/>
                <a:gd name="connsiteY505" fmla="*/ 837741 h 1923076"/>
                <a:gd name="connsiteX506" fmla="*/ 1807587 w 1848623"/>
                <a:gd name="connsiteY506" fmla="*/ 825006 h 1923076"/>
                <a:gd name="connsiteX507" fmla="*/ 1804756 w 1848623"/>
                <a:gd name="connsiteY507" fmla="*/ 822176 h 1923076"/>
                <a:gd name="connsiteX508" fmla="*/ 1799096 w 1848623"/>
                <a:gd name="connsiteY508" fmla="*/ 783968 h 1923076"/>
                <a:gd name="connsiteX509" fmla="*/ 1796265 w 1848623"/>
                <a:gd name="connsiteY509" fmla="*/ 791046 h 1923076"/>
                <a:gd name="connsiteX510" fmla="*/ 1799096 w 1848623"/>
                <a:gd name="connsiteY510" fmla="*/ 793875 h 1923076"/>
                <a:gd name="connsiteX511" fmla="*/ 1800511 w 1848623"/>
                <a:gd name="connsiteY511" fmla="*/ 793875 h 1923076"/>
                <a:gd name="connsiteX512" fmla="*/ 1799096 w 1848623"/>
                <a:gd name="connsiteY512" fmla="*/ 783968 h 1923076"/>
                <a:gd name="connsiteX513" fmla="*/ 1790606 w 1848623"/>
                <a:gd name="connsiteY513" fmla="*/ 759915 h 1923076"/>
                <a:gd name="connsiteX514" fmla="*/ 1790606 w 1848623"/>
                <a:gd name="connsiteY514" fmla="*/ 762744 h 1923076"/>
                <a:gd name="connsiteX515" fmla="*/ 1794852 w 1848623"/>
                <a:gd name="connsiteY515" fmla="*/ 782555 h 1923076"/>
                <a:gd name="connsiteX516" fmla="*/ 1796265 w 1848623"/>
                <a:gd name="connsiteY516" fmla="*/ 772648 h 1923076"/>
                <a:gd name="connsiteX517" fmla="*/ 1790606 w 1848623"/>
                <a:gd name="connsiteY517" fmla="*/ 759915 h 1923076"/>
                <a:gd name="connsiteX518" fmla="*/ 1799096 w 1848623"/>
                <a:gd name="connsiteY518" fmla="*/ 748593 h 1923076"/>
                <a:gd name="connsiteX519" fmla="*/ 1796265 w 1848623"/>
                <a:gd name="connsiteY519" fmla="*/ 751424 h 1923076"/>
                <a:gd name="connsiteX520" fmla="*/ 1799096 w 1848623"/>
                <a:gd name="connsiteY520" fmla="*/ 758498 h 1923076"/>
                <a:gd name="connsiteX521" fmla="*/ 1794852 w 1848623"/>
                <a:gd name="connsiteY521" fmla="*/ 757083 h 1923076"/>
                <a:gd name="connsiteX522" fmla="*/ 1797682 w 1848623"/>
                <a:gd name="connsiteY522" fmla="*/ 768404 h 1923076"/>
                <a:gd name="connsiteX523" fmla="*/ 1801926 w 1848623"/>
                <a:gd name="connsiteY523" fmla="*/ 766989 h 1923076"/>
                <a:gd name="connsiteX524" fmla="*/ 1799096 w 1848623"/>
                <a:gd name="connsiteY524" fmla="*/ 748593 h 1923076"/>
                <a:gd name="connsiteX525" fmla="*/ 1792021 w 1848623"/>
                <a:gd name="connsiteY525" fmla="*/ 720293 h 1923076"/>
                <a:gd name="connsiteX526" fmla="*/ 1789191 w 1848623"/>
                <a:gd name="connsiteY526" fmla="*/ 721706 h 1923076"/>
                <a:gd name="connsiteX527" fmla="*/ 1792021 w 1848623"/>
                <a:gd name="connsiteY527" fmla="*/ 728784 h 1923076"/>
                <a:gd name="connsiteX528" fmla="*/ 1792021 w 1848623"/>
                <a:gd name="connsiteY528" fmla="*/ 720293 h 1923076"/>
                <a:gd name="connsiteX529" fmla="*/ 1772212 w 1848623"/>
                <a:gd name="connsiteY529" fmla="*/ 706142 h 1923076"/>
                <a:gd name="connsiteX530" fmla="*/ 1770795 w 1848623"/>
                <a:gd name="connsiteY530" fmla="*/ 707557 h 1923076"/>
                <a:gd name="connsiteX531" fmla="*/ 1775041 w 1848623"/>
                <a:gd name="connsiteY531" fmla="*/ 717462 h 1923076"/>
                <a:gd name="connsiteX532" fmla="*/ 1772212 w 1848623"/>
                <a:gd name="connsiteY532" fmla="*/ 727367 h 1923076"/>
                <a:gd name="connsiteX533" fmla="*/ 1775041 w 1848623"/>
                <a:gd name="connsiteY533" fmla="*/ 731614 h 1923076"/>
                <a:gd name="connsiteX534" fmla="*/ 1786362 w 1848623"/>
                <a:gd name="connsiteY534" fmla="*/ 731614 h 1923076"/>
                <a:gd name="connsiteX535" fmla="*/ 1784945 w 1848623"/>
                <a:gd name="connsiteY535" fmla="*/ 727367 h 1923076"/>
                <a:gd name="connsiteX536" fmla="*/ 1786362 w 1848623"/>
                <a:gd name="connsiteY536" fmla="*/ 728784 h 1923076"/>
                <a:gd name="connsiteX537" fmla="*/ 1787776 w 1848623"/>
                <a:gd name="connsiteY537" fmla="*/ 725953 h 1923076"/>
                <a:gd name="connsiteX538" fmla="*/ 1786362 w 1848623"/>
                <a:gd name="connsiteY538" fmla="*/ 720293 h 1923076"/>
                <a:gd name="connsiteX539" fmla="*/ 1782115 w 1848623"/>
                <a:gd name="connsiteY539" fmla="*/ 717462 h 1923076"/>
                <a:gd name="connsiteX540" fmla="*/ 1773625 w 1848623"/>
                <a:gd name="connsiteY540" fmla="*/ 706142 h 1923076"/>
                <a:gd name="connsiteX541" fmla="*/ 1772212 w 1848623"/>
                <a:gd name="connsiteY541" fmla="*/ 706142 h 1923076"/>
                <a:gd name="connsiteX542" fmla="*/ 1725515 w 1848623"/>
                <a:gd name="connsiteY542" fmla="*/ 621240 h 1923076"/>
                <a:gd name="connsiteX543" fmla="*/ 1725515 w 1848623"/>
                <a:gd name="connsiteY543" fmla="*/ 625484 h 1923076"/>
                <a:gd name="connsiteX544" fmla="*/ 1728344 w 1848623"/>
                <a:gd name="connsiteY544" fmla="*/ 631145 h 1923076"/>
                <a:gd name="connsiteX545" fmla="*/ 1732591 w 1848623"/>
                <a:gd name="connsiteY545" fmla="*/ 631145 h 1923076"/>
                <a:gd name="connsiteX546" fmla="*/ 1725515 w 1848623"/>
                <a:gd name="connsiteY546" fmla="*/ 621240 h 1923076"/>
                <a:gd name="connsiteX547" fmla="*/ 157915 w 1848623"/>
                <a:gd name="connsiteY547" fmla="*/ 598874 h 1923076"/>
                <a:gd name="connsiteX548" fmla="*/ 161801 w 1848623"/>
                <a:gd name="connsiteY548" fmla="*/ 601463 h 1923076"/>
                <a:gd name="connsiteX549" fmla="*/ 157915 w 1848623"/>
                <a:gd name="connsiteY549" fmla="*/ 600168 h 1923076"/>
                <a:gd name="connsiteX550" fmla="*/ 157915 w 1848623"/>
                <a:gd name="connsiteY550" fmla="*/ 598874 h 1923076"/>
                <a:gd name="connsiteX551" fmla="*/ 1677403 w 1848623"/>
                <a:gd name="connsiteY551" fmla="*/ 585863 h 1923076"/>
                <a:gd name="connsiteX552" fmla="*/ 1675988 w 1848623"/>
                <a:gd name="connsiteY552" fmla="*/ 595770 h 1923076"/>
                <a:gd name="connsiteX553" fmla="*/ 1690140 w 1848623"/>
                <a:gd name="connsiteY553" fmla="*/ 602844 h 1923076"/>
                <a:gd name="connsiteX554" fmla="*/ 1678819 w 1848623"/>
                <a:gd name="connsiteY554" fmla="*/ 585863 h 1923076"/>
                <a:gd name="connsiteX555" fmla="*/ 1677403 w 1848623"/>
                <a:gd name="connsiteY555" fmla="*/ 585863 h 1923076"/>
                <a:gd name="connsiteX556" fmla="*/ 1690511 w 1848623"/>
                <a:gd name="connsiteY556" fmla="*/ 539279 h 1923076"/>
                <a:gd name="connsiteX557" fmla="*/ 1700875 w 1848623"/>
                <a:gd name="connsiteY557" fmla="*/ 545757 h 1923076"/>
                <a:gd name="connsiteX558" fmla="*/ 1693102 w 1848623"/>
                <a:gd name="connsiteY558" fmla="*/ 549643 h 1923076"/>
                <a:gd name="connsiteX559" fmla="*/ 1690511 w 1848623"/>
                <a:gd name="connsiteY559" fmla="*/ 539279 h 1923076"/>
                <a:gd name="connsiteX560" fmla="*/ 260001 w 1848623"/>
                <a:gd name="connsiteY560" fmla="*/ 453173 h 1923076"/>
                <a:gd name="connsiteX561" fmla="*/ 241143 w 1848623"/>
                <a:gd name="connsiteY561" fmla="*/ 478321 h 1923076"/>
                <a:gd name="connsiteX562" fmla="*/ 212842 w 1848623"/>
                <a:gd name="connsiteY562" fmla="*/ 508037 h 1923076"/>
                <a:gd name="connsiteX563" fmla="*/ 234067 w 1848623"/>
                <a:gd name="connsiteY563" fmla="*/ 482567 h 1923076"/>
                <a:gd name="connsiteX564" fmla="*/ 332810 w 1848623"/>
                <a:gd name="connsiteY564" fmla="*/ 451183 h 1923076"/>
                <a:gd name="connsiteX565" fmla="*/ 332810 w 1848623"/>
                <a:gd name="connsiteY565" fmla="*/ 456363 h 1923076"/>
                <a:gd name="connsiteX566" fmla="*/ 330219 w 1848623"/>
                <a:gd name="connsiteY566" fmla="*/ 455069 h 1923076"/>
                <a:gd name="connsiteX567" fmla="*/ 332810 w 1848623"/>
                <a:gd name="connsiteY567" fmla="*/ 451183 h 1923076"/>
                <a:gd name="connsiteX568" fmla="*/ 335401 w 1848623"/>
                <a:gd name="connsiteY568" fmla="*/ 448592 h 1923076"/>
                <a:gd name="connsiteX569" fmla="*/ 337990 w 1848623"/>
                <a:gd name="connsiteY569" fmla="*/ 451183 h 1923076"/>
                <a:gd name="connsiteX570" fmla="*/ 334105 w 1848623"/>
                <a:gd name="connsiteY570" fmla="*/ 452478 h 1923076"/>
                <a:gd name="connsiteX571" fmla="*/ 335401 w 1848623"/>
                <a:gd name="connsiteY571" fmla="*/ 448592 h 1923076"/>
                <a:gd name="connsiteX572" fmla="*/ 264081 w 1848623"/>
                <a:gd name="connsiteY572" fmla="*/ 448551 h 1923076"/>
                <a:gd name="connsiteX573" fmla="*/ 260001 w 1848623"/>
                <a:gd name="connsiteY573" fmla="*/ 453173 h 1923076"/>
                <a:gd name="connsiteX574" fmla="*/ 262367 w 1848623"/>
                <a:gd name="connsiteY574" fmla="*/ 450020 h 1923076"/>
                <a:gd name="connsiteX575" fmla="*/ 1571276 w 1848623"/>
                <a:gd name="connsiteY575" fmla="*/ 410398 h 1923076"/>
                <a:gd name="connsiteX576" fmla="*/ 1581181 w 1848623"/>
                <a:gd name="connsiteY576" fmla="*/ 424550 h 1923076"/>
                <a:gd name="connsiteX577" fmla="*/ 1581181 w 1848623"/>
                <a:gd name="connsiteY577" fmla="*/ 423135 h 1923076"/>
                <a:gd name="connsiteX578" fmla="*/ 1578349 w 1848623"/>
                <a:gd name="connsiteY578" fmla="*/ 420306 h 1923076"/>
                <a:gd name="connsiteX579" fmla="*/ 1571276 w 1848623"/>
                <a:gd name="connsiteY579" fmla="*/ 410398 h 1923076"/>
                <a:gd name="connsiteX580" fmla="*/ 1605007 w 1848623"/>
                <a:gd name="connsiteY580" fmla="*/ 378635 h 1923076"/>
                <a:gd name="connsiteX581" fmla="*/ 1608894 w 1848623"/>
                <a:gd name="connsiteY581" fmla="*/ 383817 h 1923076"/>
                <a:gd name="connsiteX582" fmla="*/ 1602416 w 1848623"/>
                <a:gd name="connsiteY582" fmla="*/ 383817 h 1923076"/>
                <a:gd name="connsiteX583" fmla="*/ 1605007 w 1848623"/>
                <a:gd name="connsiteY583" fmla="*/ 378635 h 1923076"/>
                <a:gd name="connsiteX584" fmla="*/ 1469237 w 1848623"/>
                <a:gd name="connsiteY584" fmla="*/ 336556 h 1923076"/>
                <a:gd name="connsiteX585" fmla="*/ 1470273 w 1848623"/>
                <a:gd name="connsiteY585" fmla="*/ 337179 h 1923076"/>
                <a:gd name="connsiteX586" fmla="*/ 1470273 w 1848623"/>
                <a:gd name="connsiteY586" fmla="*/ 342359 h 1923076"/>
                <a:gd name="connsiteX587" fmla="*/ 1462500 w 1848623"/>
                <a:gd name="connsiteY587" fmla="*/ 324224 h 1923076"/>
                <a:gd name="connsiteX588" fmla="*/ 1465091 w 1848623"/>
                <a:gd name="connsiteY588" fmla="*/ 324224 h 1923076"/>
                <a:gd name="connsiteX589" fmla="*/ 1468653 w 1848623"/>
                <a:gd name="connsiteY589" fmla="*/ 333292 h 1923076"/>
                <a:gd name="connsiteX590" fmla="*/ 1469237 w 1848623"/>
                <a:gd name="connsiteY590" fmla="*/ 336556 h 1923076"/>
                <a:gd name="connsiteX591" fmla="*/ 1463794 w 1848623"/>
                <a:gd name="connsiteY591" fmla="*/ 333292 h 1923076"/>
                <a:gd name="connsiteX592" fmla="*/ 1462500 w 1848623"/>
                <a:gd name="connsiteY592" fmla="*/ 324224 h 1923076"/>
                <a:gd name="connsiteX593" fmla="*/ 1450841 w 1848623"/>
                <a:gd name="connsiteY593" fmla="*/ 313858 h 1923076"/>
                <a:gd name="connsiteX594" fmla="*/ 1459911 w 1848623"/>
                <a:gd name="connsiteY594" fmla="*/ 321631 h 1923076"/>
                <a:gd name="connsiteX595" fmla="*/ 1454161 w 1848623"/>
                <a:gd name="connsiteY595" fmla="*/ 317650 h 1923076"/>
                <a:gd name="connsiteX596" fmla="*/ 1557072 w 1848623"/>
                <a:gd name="connsiteY596" fmla="*/ 312562 h 1923076"/>
                <a:gd name="connsiteX597" fmla="*/ 1555778 w 1848623"/>
                <a:gd name="connsiteY597" fmla="*/ 316449 h 1923076"/>
                <a:gd name="connsiteX598" fmla="*/ 1564845 w 1848623"/>
                <a:gd name="connsiteY598" fmla="*/ 320335 h 1923076"/>
                <a:gd name="connsiteX599" fmla="*/ 1557072 w 1848623"/>
                <a:gd name="connsiteY599" fmla="*/ 312562 h 1923076"/>
                <a:gd name="connsiteX600" fmla="*/ 740649 w 1848623"/>
                <a:gd name="connsiteY600" fmla="*/ 311347 h 1923076"/>
                <a:gd name="connsiteX601" fmla="*/ 722255 w 1848623"/>
                <a:gd name="connsiteY601" fmla="*/ 312762 h 1923076"/>
                <a:gd name="connsiteX602" fmla="*/ 695369 w 1848623"/>
                <a:gd name="connsiteY602" fmla="*/ 319836 h 1923076"/>
                <a:gd name="connsiteX603" fmla="*/ 705274 w 1848623"/>
                <a:gd name="connsiteY603" fmla="*/ 321252 h 1923076"/>
                <a:gd name="connsiteX604" fmla="*/ 729329 w 1848623"/>
                <a:gd name="connsiteY604" fmla="*/ 314176 h 1923076"/>
                <a:gd name="connsiteX605" fmla="*/ 734988 w 1848623"/>
                <a:gd name="connsiteY605" fmla="*/ 312762 h 1923076"/>
                <a:gd name="connsiteX606" fmla="*/ 740649 w 1848623"/>
                <a:gd name="connsiteY606" fmla="*/ 311347 h 1923076"/>
                <a:gd name="connsiteX607" fmla="*/ 777441 w 1848623"/>
                <a:gd name="connsiteY607" fmla="*/ 304271 h 1923076"/>
                <a:gd name="connsiteX608" fmla="*/ 757630 w 1848623"/>
                <a:gd name="connsiteY608" fmla="*/ 307103 h 1923076"/>
                <a:gd name="connsiteX609" fmla="*/ 771780 w 1848623"/>
                <a:gd name="connsiteY609" fmla="*/ 308515 h 1923076"/>
                <a:gd name="connsiteX610" fmla="*/ 776026 w 1848623"/>
                <a:gd name="connsiteY610" fmla="*/ 307103 h 1923076"/>
                <a:gd name="connsiteX611" fmla="*/ 785930 w 1848623"/>
                <a:gd name="connsiteY611" fmla="*/ 311347 h 1923076"/>
                <a:gd name="connsiteX612" fmla="*/ 793005 w 1848623"/>
                <a:gd name="connsiteY612" fmla="*/ 304271 h 1923076"/>
                <a:gd name="connsiteX613" fmla="*/ 781685 w 1848623"/>
                <a:gd name="connsiteY613" fmla="*/ 304271 h 1923076"/>
                <a:gd name="connsiteX614" fmla="*/ 777441 w 1848623"/>
                <a:gd name="connsiteY614" fmla="*/ 307103 h 1923076"/>
                <a:gd name="connsiteX615" fmla="*/ 777441 w 1848623"/>
                <a:gd name="connsiteY615" fmla="*/ 304271 h 1923076"/>
                <a:gd name="connsiteX616" fmla="*/ 809986 w 1848623"/>
                <a:gd name="connsiteY616" fmla="*/ 298612 h 1923076"/>
                <a:gd name="connsiteX617" fmla="*/ 794420 w 1848623"/>
                <a:gd name="connsiteY617" fmla="*/ 301442 h 1923076"/>
                <a:gd name="connsiteX618" fmla="*/ 801496 w 1848623"/>
                <a:gd name="connsiteY618" fmla="*/ 301442 h 1923076"/>
                <a:gd name="connsiteX619" fmla="*/ 802911 w 1848623"/>
                <a:gd name="connsiteY619" fmla="*/ 301442 h 1923076"/>
                <a:gd name="connsiteX620" fmla="*/ 809986 w 1848623"/>
                <a:gd name="connsiteY620" fmla="*/ 298612 h 1923076"/>
                <a:gd name="connsiteX621" fmla="*/ 1426226 w 1848623"/>
                <a:gd name="connsiteY621" fmla="*/ 298312 h 1923076"/>
                <a:gd name="connsiteX622" fmla="*/ 1454161 w 1848623"/>
                <a:gd name="connsiteY622" fmla="*/ 317650 h 1923076"/>
                <a:gd name="connsiteX623" fmla="*/ 1459911 w 1848623"/>
                <a:gd name="connsiteY623" fmla="*/ 324222 h 1923076"/>
                <a:gd name="connsiteX624" fmla="*/ 1426226 w 1848623"/>
                <a:gd name="connsiteY624" fmla="*/ 298312 h 1923076"/>
                <a:gd name="connsiteX625" fmla="*/ 525842 w 1848623"/>
                <a:gd name="connsiteY625" fmla="*/ 291834 h 1923076"/>
                <a:gd name="connsiteX626" fmla="*/ 514182 w 1848623"/>
                <a:gd name="connsiteY626" fmla="*/ 297018 h 1923076"/>
                <a:gd name="connsiteX627" fmla="*/ 525842 w 1848623"/>
                <a:gd name="connsiteY627" fmla="*/ 291834 h 1923076"/>
                <a:gd name="connsiteX628" fmla="*/ 1523389 w 1848623"/>
                <a:gd name="connsiteY628" fmla="*/ 290539 h 1923076"/>
                <a:gd name="connsiteX629" fmla="*/ 1528571 w 1848623"/>
                <a:gd name="connsiteY629" fmla="*/ 307380 h 1923076"/>
                <a:gd name="connsiteX630" fmla="*/ 1523389 w 1848623"/>
                <a:gd name="connsiteY630" fmla="*/ 290539 h 1923076"/>
                <a:gd name="connsiteX631" fmla="*/ 1395132 w 1848623"/>
                <a:gd name="connsiteY631" fmla="*/ 267220 h 1923076"/>
                <a:gd name="connsiteX632" fmla="*/ 1401611 w 1848623"/>
                <a:gd name="connsiteY632" fmla="*/ 267220 h 1923076"/>
                <a:gd name="connsiteX633" fmla="*/ 1432702 w 1848623"/>
                <a:gd name="connsiteY633" fmla="*/ 294427 h 1923076"/>
                <a:gd name="connsiteX634" fmla="*/ 1436588 w 1848623"/>
                <a:gd name="connsiteY634" fmla="*/ 302198 h 1923076"/>
                <a:gd name="connsiteX635" fmla="*/ 1423633 w 1848623"/>
                <a:gd name="connsiteY635" fmla="*/ 293130 h 1923076"/>
                <a:gd name="connsiteX636" fmla="*/ 1426224 w 1848623"/>
                <a:gd name="connsiteY636" fmla="*/ 297018 h 1923076"/>
                <a:gd name="connsiteX637" fmla="*/ 1395132 w 1848623"/>
                <a:gd name="connsiteY637" fmla="*/ 267220 h 1923076"/>
                <a:gd name="connsiteX638" fmla="*/ 1357564 w 1848623"/>
                <a:gd name="connsiteY638" fmla="*/ 260742 h 1923076"/>
                <a:gd name="connsiteX639" fmla="*/ 1371815 w 1848623"/>
                <a:gd name="connsiteY639" fmla="*/ 273697 h 1923076"/>
                <a:gd name="connsiteX640" fmla="*/ 1357564 w 1848623"/>
                <a:gd name="connsiteY640" fmla="*/ 260742 h 1923076"/>
                <a:gd name="connsiteX641" fmla="*/ 1380883 w 1848623"/>
                <a:gd name="connsiteY641" fmla="*/ 254265 h 1923076"/>
                <a:gd name="connsiteX642" fmla="*/ 1383474 w 1848623"/>
                <a:gd name="connsiteY642" fmla="*/ 256856 h 1923076"/>
                <a:gd name="connsiteX643" fmla="*/ 1388656 w 1848623"/>
                <a:gd name="connsiteY643" fmla="*/ 256856 h 1923076"/>
                <a:gd name="connsiteX644" fmla="*/ 1387361 w 1848623"/>
                <a:gd name="connsiteY644" fmla="*/ 258153 h 1923076"/>
                <a:gd name="connsiteX645" fmla="*/ 1392543 w 1848623"/>
                <a:gd name="connsiteY645" fmla="*/ 263335 h 1923076"/>
                <a:gd name="connsiteX646" fmla="*/ 1387361 w 1848623"/>
                <a:gd name="connsiteY646" fmla="*/ 263335 h 1923076"/>
                <a:gd name="connsiteX647" fmla="*/ 1380883 w 1848623"/>
                <a:gd name="connsiteY647" fmla="*/ 254265 h 1923076"/>
                <a:gd name="connsiteX648" fmla="*/ 1471567 w 1848623"/>
                <a:gd name="connsiteY648" fmla="*/ 230946 h 1923076"/>
                <a:gd name="connsiteX649" fmla="*/ 1484522 w 1848623"/>
                <a:gd name="connsiteY649" fmla="*/ 236128 h 1923076"/>
                <a:gd name="connsiteX650" fmla="*/ 1509138 w 1848623"/>
                <a:gd name="connsiteY650" fmla="*/ 258151 h 1923076"/>
                <a:gd name="connsiteX651" fmla="*/ 1507841 w 1848623"/>
                <a:gd name="connsiteY651" fmla="*/ 250380 h 1923076"/>
                <a:gd name="connsiteX652" fmla="*/ 1516911 w 1848623"/>
                <a:gd name="connsiteY652" fmla="*/ 256856 h 1923076"/>
                <a:gd name="connsiteX653" fmla="*/ 1519502 w 1848623"/>
                <a:gd name="connsiteY653" fmla="*/ 273697 h 1923076"/>
                <a:gd name="connsiteX654" fmla="*/ 1533753 w 1848623"/>
                <a:gd name="connsiteY654" fmla="*/ 286652 h 1923076"/>
                <a:gd name="connsiteX655" fmla="*/ 1541526 w 1848623"/>
                <a:gd name="connsiteY655" fmla="*/ 284061 h 1923076"/>
                <a:gd name="connsiteX656" fmla="*/ 1550594 w 1848623"/>
                <a:gd name="connsiteY656" fmla="*/ 293130 h 1923076"/>
                <a:gd name="connsiteX657" fmla="*/ 1548005 w 1848623"/>
                <a:gd name="connsiteY657" fmla="*/ 286652 h 1923076"/>
                <a:gd name="connsiteX658" fmla="*/ 1559663 w 1848623"/>
                <a:gd name="connsiteY658" fmla="*/ 295721 h 1923076"/>
                <a:gd name="connsiteX659" fmla="*/ 1553187 w 1848623"/>
                <a:gd name="connsiteY659" fmla="*/ 293130 h 1923076"/>
                <a:gd name="connsiteX660" fmla="*/ 1554481 w 1848623"/>
                <a:gd name="connsiteY660" fmla="*/ 300903 h 1923076"/>
                <a:gd name="connsiteX661" fmla="*/ 1559663 w 1848623"/>
                <a:gd name="connsiteY661" fmla="*/ 299607 h 1923076"/>
                <a:gd name="connsiteX662" fmla="*/ 1572618 w 1848623"/>
                <a:gd name="connsiteY662" fmla="*/ 311267 h 1923076"/>
                <a:gd name="connsiteX663" fmla="*/ 1592052 w 1848623"/>
                <a:gd name="connsiteY663" fmla="*/ 339768 h 1923076"/>
                <a:gd name="connsiteX664" fmla="*/ 1593346 w 1848623"/>
                <a:gd name="connsiteY664" fmla="*/ 335881 h 1923076"/>
                <a:gd name="connsiteX665" fmla="*/ 1603710 w 1848623"/>
                <a:gd name="connsiteY665" fmla="*/ 347541 h 1923076"/>
                <a:gd name="connsiteX666" fmla="*/ 1602414 w 1848623"/>
                <a:gd name="connsiteY666" fmla="*/ 351429 h 1923076"/>
                <a:gd name="connsiteX667" fmla="*/ 1610189 w 1848623"/>
                <a:gd name="connsiteY667" fmla="*/ 359202 h 1923076"/>
                <a:gd name="connsiteX668" fmla="*/ 1615371 w 1848623"/>
                <a:gd name="connsiteY668" fmla="*/ 379930 h 1923076"/>
                <a:gd name="connsiteX669" fmla="*/ 1605007 w 1848623"/>
                <a:gd name="connsiteY669" fmla="*/ 368271 h 1923076"/>
                <a:gd name="connsiteX670" fmla="*/ 1606301 w 1848623"/>
                <a:gd name="connsiteY670" fmla="*/ 364384 h 1923076"/>
                <a:gd name="connsiteX671" fmla="*/ 1597232 w 1848623"/>
                <a:gd name="connsiteY671" fmla="*/ 355314 h 1923076"/>
                <a:gd name="connsiteX672" fmla="*/ 1594643 w 1848623"/>
                <a:gd name="connsiteY672" fmla="*/ 343656 h 1923076"/>
                <a:gd name="connsiteX673" fmla="*/ 1590755 w 1848623"/>
                <a:gd name="connsiteY673" fmla="*/ 346247 h 1923076"/>
                <a:gd name="connsiteX674" fmla="*/ 1582982 w 1848623"/>
                <a:gd name="connsiteY674" fmla="*/ 339768 h 1923076"/>
                <a:gd name="connsiteX675" fmla="*/ 1602414 w 1848623"/>
                <a:gd name="connsiteY675" fmla="*/ 372157 h 1923076"/>
                <a:gd name="connsiteX676" fmla="*/ 1598528 w 1848623"/>
                <a:gd name="connsiteY676" fmla="*/ 376044 h 1923076"/>
                <a:gd name="connsiteX677" fmla="*/ 1580391 w 1848623"/>
                <a:gd name="connsiteY677" fmla="*/ 348838 h 1923076"/>
                <a:gd name="connsiteX678" fmla="*/ 1540232 w 1848623"/>
                <a:gd name="connsiteY678" fmla="*/ 307380 h 1923076"/>
                <a:gd name="connsiteX679" fmla="*/ 1520798 w 1848623"/>
                <a:gd name="connsiteY679" fmla="*/ 284061 h 1923076"/>
                <a:gd name="connsiteX680" fmla="*/ 1510432 w 1848623"/>
                <a:gd name="connsiteY680" fmla="*/ 273697 h 1923076"/>
                <a:gd name="connsiteX681" fmla="*/ 1500068 w 1848623"/>
                <a:gd name="connsiteY681" fmla="*/ 265924 h 1923076"/>
                <a:gd name="connsiteX682" fmla="*/ 1506547 w 1848623"/>
                <a:gd name="connsiteY682" fmla="*/ 265924 h 1923076"/>
                <a:gd name="connsiteX683" fmla="*/ 1496183 w 1848623"/>
                <a:gd name="connsiteY683" fmla="*/ 258151 h 1923076"/>
                <a:gd name="connsiteX684" fmla="*/ 1471567 w 1848623"/>
                <a:gd name="connsiteY684" fmla="*/ 230946 h 1923076"/>
                <a:gd name="connsiteX685" fmla="*/ 1295378 w 1848623"/>
                <a:gd name="connsiteY685" fmla="*/ 197262 h 1923076"/>
                <a:gd name="connsiteX686" fmla="*/ 1299263 w 1848623"/>
                <a:gd name="connsiteY686" fmla="*/ 197262 h 1923076"/>
                <a:gd name="connsiteX687" fmla="*/ 1305742 w 1848623"/>
                <a:gd name="connsiteY687" fmla="*/ 205036 h 1923076"/>
                <a:gd name="connsiteX688" fmla="*/ 1295378 w 1848623"/>
                <a:gd name="connsiteY688" fmla="*/ 197262 h 1923076"/>
                <a:gd name="connsiteX689" fmla="*/ 1424929 w 1848623"/>
                <a:gd name="connsiteY689" fmla="*/ 166170 h 1923076"/>
                <a:gd name="connsiteX690" fmla="*/ 1427520 w 1848623"/>
                <a:gd name="connsiteY690" fmla="*/ 173943 h 1923076"/>
                <a:gd name="connsiteX691" fmla="*/ 1446952 w 1848623"/>
                <a:gd name="connsiteY691" fmla="*/ 180419 h 1923076"/>
                <a:gd name="connsiteX692" fmla="*/ 1446952 w 1848623"/>
                <a:gd name="connsiteY692" fmla="*/ 186898 h 1923076"/>
                <a:gd name="connsiteX693" fmla="*/ 1449543 w 1848623"/>
                <a:gd name="connsiteY693" fmla="*/ 190783 h 1923076"/>
                <a:gd name="connsiteX694" fmla="*/ 1467680 w 1848623"/>
                <a:gd name="connsiteY694" fmla="*/ 199853 h 1923076"/>
                <a:gd name="connsiteX695" fmla="*/ 1478044 w 1848623"/>
                <a:gd name="connsiteY695" fmla="*/ 215399 h 1923076"/>
                <a:gd name="connsiteX696" fmla="*/ 1461202 w 1848623"/>
                <a:gd name="connsiteY696" fmla="*/ 201147 h 1923076"/>
                <a:gd name="connsiteX697" fmla="*/ 1446952 w 1848623"/>
                <a:gd name="connsiteY697" fmla="*/ 192080 h 1923076"/>
                <a:gd name="connsiteX698" fmla="*/ 1439179 w 1848623"/>
                <a:gd name="connsiteY698" fmla="*/ 180419 h 1923076"/>
                <a:gd name="connsiteX699" fmla="*/ 1422337 w 1848623"/>
                <a:gd name="connsiteY699" fmla="*/ 173943 h 1923076"/>
                <a:gd name="connsiteX700" fmla="*/ 1421042 w 1848623"/>
                <a:gd name="connsiteY700" fmla="*/ 167464 h 1923076"/>
                <a:gd name="connsiteX701" fmla="*/ 1424929 w 1848623"/>
                <a:gd name="connsiteY701" fmla="*/ 166170 h 1923076"/>
                <a:gd name="connsiteX702" fmla="*/ 1213760 w 1848623"/>
                <a:gd name="connsiteY702" fmla="*/ 162284 h 1923076"/>
                <a:gd name="connsiteX703" fmla="*/ 1228012 w 1848623"/>
                <a:gd name="connsiteY703" fmla="*/ 168761 h 1923076"/>
                <a:gd name="connsiteX704" fmla="*/ 1213760 w 1848623"/>
                <a:gd name="connsiteY704" fmla="*/ 162284 h 1923076"/>
                <a:gd name="connsiteX705" fmla="*/ 1173599 w 1848623"/>
                <a:gd name="connsiteY705" fmla="*/ 159693 h 1923076"/>
                <a:gd name="connsiteX706" fmla="*/ 1186554 w 1848623"/>
                <a:gd name="connsiteY706" fmla="*/ 162284 h 1923076"/>
                <a:gd name="connsiteX707" fmla="*/ 1173599 w 1848623"/>
                <a:gd name="connsiteY707" fmla="*/ 159693 h 1923076"/>
                <a:gd name="connsiteX708" fmla="*/ 555636 w 1848623"/>
                <a:gd name="connsiteY708" fmla="*/ 157100 h 1923076"/>
                <a:gd name="connsiteX709" fmla="*/ 531022 w 1848623"/>
                <a:gd name="connsiteY709" fmla="*/ 170055 h 1923076"/>
                <a:gd name="connsiteX710" fmla="*/ 555636 w 1848623"/>
                <a:gd name="connsiteY710" fmla="*/ 157100 h 1923076"/>
                <a:gd name="connsiteX711" fmla="*/ 1119878 w 1848623"/>
                <a:gd name="connsiteY711" fmla="*/ 138712 h 1923076"/>
                <a:gd name="connsiteX712" fmla="*/ 1128368 w 1848623"/>
                <a:gd name="connsiteY712" fmla="*/ 144371 h 1923076"/>
                <a:gd name="connsiteX713" fmla="*/ 1142520 w 1848623"/>
                <a:gd name="connsiteY713" fmla="*/ 141541 h 1923076"/>
                <a:gd name="connsiteX714" fmla="*/ 1180372 w 1848623"/>
                <a:gd name="connsiteY714" fmla="*/ 151977 h 1923076"/>
                <a:gd name="connsiteX715" fmla="*/ 1203420 w 1848623"/>
                <a:gd name="connsiteY715" fmla="*/ 154935 h 1923076"/>
                <a:gd name="connsiteX716" fmla="*/ 1204691 w 1848623"/>
                <a:gd name="connsiteY716" fmla="*/ 154511 h 1923076"/>
                <a:gd name="connsiteX717" fmla="*/ 1205364 w 1848623"/>
                <a:gd name="connsiteY717" fmla="*/ 155184 h 1923076"/>
                <a:gd name="connsiteX718" fmla="*/ 1220346 w 1848623"/>
                <a:gd name="connsiteY718" fmla="*/ 157108 h 1923076"/>
                <a:gd name="connsiteX719" fmla="*/ 1258553 w 1848623"/>
                <a:gd name="connsiteY719" fmla="*/ 152861 h 1923076"/>
                <a:gd name="connsiteX720" fmla="*/ 1302418 w 1848623"/>
                <a:gd name="connsiteY720" fmla="*/ 162767 h 1923076"/>
                <a:gd name="connsiteX721" fmla="*/ 1374585 w 1848623"/>
                <a:gd name="connsiteY721" fmla="*/ 206632 h 1923076"/>
                <a:gd name="connsiteX722" fmla="*/ 1428356 w 1848623"/>
                <a:gd name="connsiteY722" fmla="*/ 239180 h 1923076"/>
                <a:gd name="connsiteX723" fmla="*/ 1476468 w 1848623"/>
                <a:gd name="connsiteY723" fmla="*/ 274555 h 1923076"/>
                <a:gd name="connsiteX724" fmla="*/ 1484959 w 1848623"/>
                <a:gd name="connsiteY724" fmla="*/ 274555 h 1923076"/>
                <a:gd name="connsiteX725" fmla="*/ 1538730 w 1848623"/>
                <a:gd name="connsiteY725" fmla="*/ 322667 h 1923076"/>
                <a:gd name="connsiteX726" fmla="*/ 1578349 w 1848623"/>
                <a:gd name="connsiteY726" fmla="*/ 382097 h 1923076"/>
                <a:gd name="connsiteX727" fmla="*/ 1592501 w 1848623"/>
                <a:gd name="connsiteY727" fmla="*/ 400495 h 1923076"/>
                <a:gd name="connsiteX728" fmla="*/ 1608067 w 1848623"/>
                <a:gd name="connsiteY728" fmla="*/ 418889 h 1923076"/>
                <a:gd name="connsiteX729" fmla="*/ 1612312 w 1848623"/>
                <a:gd name="connsiteY729" fmla="*/ 423135 h 1923076"/>
                <a:gd name="connsiteX730" fmla="*/ 1616558 w 1848623"/>
                <a:gd name="connsiteY730" fmla="*/ 427380 h 1923076"/>
                <a:gd name="connsiteX731" fmla="*/ 1615141 w 1848623"/>
                <a:gd name="connsiteY731" fmla="*/ 428794 h 1923076"/>
                <a:gd name="connsiteX732" fmla="*/ 1623632 w 1848623"/>
                <a:gd name="connsiteY732" fmla="*/ 447190 h 1923076"/>
                <a:gd name="connsiteX733" fmla="*/ 1642028 w 1848623"/>
                <a:gd name="connsiteY733" fmla="*/ 474077 h 1923076"/>
                <a:gd name="connsiteX734" fmla="*/ 1647689 w 1848623"/>
                <a:gd name="connsiteY734" fmla="*/ 475490 h 1923076"/>
                <a:gd name="connsiteX735" fmla="*/ 1661838 w 1848623"/>
                <a:gd name="connsiteY735" fmla="*/ 500961 h 1923076"/>
                <a:gd name="connsiteX736" fmla="*/ 1697214 w 1848623"/>
                <a:gd name="connsiteY736" fmla="*/ 556149 h 1923076"/>
                <a:gd name="connsiteX737" fmla="*/ 1711363 w 1848623"/>
                <a:gd name="connsiteY737" fmla="*/ 583034 h 1923076"/>
                <a:gd name="connsiteX738" fmla="*/ 1709950 w 1848623"/>
                <a:gd name="connsiteY738" fmla="*/ 583034 h 1923076"/>
                <a:gd name="connsiteX739" fmla="*/ 1712780 w 1848623"/>
                <a:gd name="connsiteY739" fmla="*/ 591524 h 1923076"/>
                <a:gd name="connsiteX740" fmla="*/ 1722683 w 1848623"/>
                <a:gd name="connsiteY740" fmla="*/ 601429 h 1923076"/>
                <a:gd name="connsiteX741" fmla="*/ 1724100 w 1848623"/>
                <a:gd name="connsiteY741" fmla="*/ 609920 h 1923076"/>
                <a:gd name="connsiteX742" fmla="*/ 1728344 w 1848623"/>
                <a:gd name="connsiteY742" fmla="*/ 612750 h 1923076"/>
                <a:gd name="connsiteX743" fmla="*/ 1728344 w 1848623"/>
                <a:gd name="connsiteY743" fmla="*/ 618411 h 1923076"/>
                <a:gd name="connsiteX744" fmla="*/ 1736835 w 1848623"/>
                <a:gd name="connsiteY744" fmla="*/ 626901 h 1923076"/>
                <a:gd name="connsiteX745" fmla="*/ 1752401 w 1848623"/>
                <a:gd name="connsiteY745" fmla="*/ 667935 h 1923076"/>
                <a:gd name="connsiteX746" fmla="*/ 1753814 w 1848623"/>
                <a:gd name="connsiteY746" fmla="*/ 684916 h 1923076"/>
                <a:gd name="connsiteX747" fmla="*/ 1756646 w 1848623"/>
                <a:gd name="connsiteY747" fmla="*/ 691992 h 1923076"/>
                <a:gd name="connsiteX748" fmla="*/ 1758060 w 1848623"/>
                <a:gd name="connsiteY748" fmla="*/ 697651 h 1923076"/>
                <a:gd name="connsiteX749" fmla="*/ 1759475 w 1848623"/>
                <a:gd name="connsiteY749" fmla="*/ 699066 h 1923076"/>
                <a:gd name="connsiteX750" fmla="*/ 1769380 w 1848623"/>
                <a:gd name="connsiteY750" fmla="*/ 694822 h 1923076"/>
                <a:gd name="connsiteX751" fmla="*/ 1767966 w 1848623"/>
                <a:gd name="connsiteY751" fmla="*/ 679255 h 1923076"/>
                <a:gd name="connsiteX752" fmla="*/ 1772212 w 1848623"/>
                <a:gd name="connsiteY752" fmla="*/ 691992 h 1923076"/>
                <a:gd name="connsiteX753" fmla="*/ 1770795 w 1848623"/>
                <a:gd name="connsiteY753" fmla="*/ 693407 h 1923076"/>
                <a:gd name="connsiteX754" fmla="*/ 1775041 w 1848623"/>
                <a:gd name="connsiteY754" fmla="*/ 690576 h 1923076"/>
                <a:gd name="connsiteX755" fmla="*/ 1777871 w 1848623"/>
                <a:gd name="connsiteY755" fmla="*/ 690576 h 1923076"/>
                <a:gd name="connsiteX756" fmla="*/ 1775041 w 1848623"/>
                <a:gd name="connsiteY756" fmla="*/ 687746 h 1923076"/>
                <a:gd name="connsiteX757" fmla="*/ 1779286 w 1848623"/>
                <a:gd name="connsiteY757" fmla="*/ 686331 h 1923076"/>
                <a:gd name="connsiteX758" fmla="*/ 1769380 w 1848623"/>
                <a:gd name="connsiteY758" fmla="*/ 675011 h 1923076"/>
                <a:gd name="connsiteX759" fmla="*/ 1779286 w 1848623"/>
                <a:gd name="connsiteY759" fmla="*/ 680672 h 1923076"/>
                <a:gd name="connsiteX760" fmla="*/ 1770795 w 1848623"/>
                <a:gd name="connsiteY760" fmla="*/ 666521 h 1923076"/>
                <a:gd name="connsiteX761" fmla="*/ 1773625 w 1848623"/>
                <a:gd name="connsiteY761" fmla="*/ 660861 h 1923076"/>
                <a:gd name="connsiteX762" fmla="*/ 1780701 w 1848623"/>
                <a:gd name="connsiteY762" fmla="*/ 677843 h 1923076"/>
                <a:gd name="connsiteX763" fmla="*/ 1766551 w 1848623"/>
                <a:gd name="connsiteY763" fmla="*/ 645295 h 1923076"/>
                <a:gd name="connsiteX764" fmla="*/ 1765134 w 1848623"/>
                <a:gd name="connsiteY764" fmla="*/ 631145 h 1923076"/>
                <a:gd name="connsiteX765" fmla="*/ 1769380 w 1848623"/>
                <a:gd name="connsiteY765" fmla="*/ 645295 h 1923076"/>
                <a:gd name="connsiteX766" fmla="*/ 1769380 w 1848623"/>
                <a:gd name="connsiteY766" fmla="*/ 639634 h 1923076"/>
                <a:gd name="connsiteX767" fmla="*/ 1779286 w 1848623"/>
                <a:gd name="connsiteY767" fmla="*/ 666521 h 1923076"/>
                <a:gd name="connsiteX768" fmla="*/ 1782115 w 1848623"/>
                <a:gd name="connsiteY768" fmla="*/ 665106 h 1923076"/>
                <a:gd name="connsiteX769" fmla="*/ 1790606 w 1848623"/>
                <a:gd name="connsiteY769" fmla="*/ 682087 h 1923076"/>
                <a:gd name="connsiteX770" fmla="*/ 1804756 w 1848623"/>
                <a:gd name="connsiteY770" fmla="*/ 718877 h 1923076"/>
                <a:gd name="connsiteX771" fmla="*/ 1811831 w 1848623"/>
                <a:gd name="connsiteY771" fmla="*/ 755669 h 1923076"/>
                <a:gd name="connsiteX772" fmla="*/ 1807587 w 1848623"/>
                <a:gd name="connsiteY772" fmla="*/ 727367 h 1923076"/>
                <a:gd name="connsiteX773" fmla="*/ 1816076 w 1848623"/>
                <a:gd name="connsiteY773" fmla="*/ 754254 h 1923076"/>
                <a:gd name="connsiteX774" fmla="*/ 1813246 w 1848623"/>
                <a:gd name="connsiteY774" fmla="*/ 766989 h 1923076"/>
                <a:gd name="connsiteX775" fmla="*/ 1820322 w 1848623"/>
                <a:gd name="connsiteY775" fmla="*/ 796705 h 1923076"/>
                <a:gd name="connsiteX776" fmla="*/ 1835886 w 1848623"/>
                <a:gd name="connsiteY776" fmla="*/ 846231 h 1923076"/>
                <a:gd name="connsiteX777" fmla="*/ 1840133 w 1848623"/>
                <a:gd name="connsiteY777" fmla="*/ 880192 h 1923076"/>
                <a:gd name="connsiteX778" fmla="*/ 1842962 w 1848623"/>
                <a:gd name="connsiteY778" fmla="*/ 897171 h 1923076"/>
                <a:gd name="connsiteX779" fmla="*/ 1844377 w 1848623"/>
                <a:gd name="connsiteY779" fmla="*/ 915569 h 1923076"/>
                <a:gd name="connsiteX780" fmla="*/ 1848623 w 1848623"/>
                <a:gd name="connsiteY780" fmla="*/ 990565 h 1923076"/>
                <a:gd name="connsiteX781" fmla="*/ 1830227 w 1848623"/>
                <a:gd name="connsiteY781" fmla="*/ 1127823 h 1923076"/>
                <a:gd name="connsiteX782" fmla="*/ 1825983 w 1848623"/>
                <a:gd name="connsiteY782" fmla="*/ 1127823 h 1923076"/>
                <a:gd name="connsiteX783" fmla="*/ 1825983 w 1848623"/>
                <a:gd name="connsiteY783" fmla="*/ 1139144 h 1923076"/>
                <a:gd name="connsiteX784" fmla="*/ 1820322 w 1848623"/>
                <a:gd name="connsiteY784" fmla="*/ 1181596 h 1923076"/>
                <a:gd name="connsiteX785" fmla="*/ 1820322 w 1848623"/>
                <a:gd name="connsiteY785" fmla="*/ 1170274 h 1923076"/>
                <a:gd name="connsiteX786" fmla="*/ 1820322 w 1848623"/>
                <a:gd name="connsiteY786" fmla="*/ 1156125 h 1923076"/>
                <a:gd name="connsiteX787" fmla="*/ 1821737 w 1848623"/>
                <a:gd name="connsiteY787" fmla="*/ 1126409 h 1923076"/>
                <a:gd name="connsiteX788" fmla="*/ 1830227 w 1848623"/>
                <a:gd name="connsiteY788" fmla="*/ 1071223 h 1923076"/>
                <a:gd name="connsiteX789" fmla="*/ 1830227 w 1848623"/>
                <a:gd name="connsiteY789" fmla="*/ 1054242 h 1923076"/>
                <a:gd name="connsiteX790" fmla="*/ 1825983 w 1848623"/>
                <a:gd name="connsiteY790" fmla="*/ 982075 h 1923076"/>
                <a:gd name="connsiteX791" fmla="*/ 1830227 w 1848623"/>
                <a:gd name="connsiteY791" fmla="*/ 979243 h 1923076"/>
                <a:gd name="connsiteX792" fmla="*/ 1827396 w 1848623"/>
                <a:gd name="connsiteY792" fmla="*/ 949529 h 1923076"/>
                <a:gd name="connsiteX793" fmla="*/ 1824566 w 1848623"/>
                <a:gd name="connsiteY793" fmla="*/ 941039 h 1923076"/>
                <a:gd name="connsiteX794" fmla="*/ 1820322 w 1848623"/>
                <a:gd name="connsiteY794" fmla="*/ 963679 h 1923076"/>
                <a:gd name="connsiteX795" fmla="*/ 1821737 w 1848623"/>
                <a:gd name="connsiteY795" fmla="*/ 977830 h 1923076"/>
                <a:gd name="connsiteX796" fmla="*/ 1824566 w 1848623"/>
                <a:gd name="connsiteY796" fmla="*/ 993395 h 1923076"/>
                <a:gd name="connsiteX797" fmla="*/ 1823152 w 1848623"/>
                <a:gd name="connsiteY797" fmla="*/ 993395 h 1923076"/>
                <a:gd name="connsiteX798" fmla="*/ 1825983 w 1848623"/>
                <a:gd name="connsiteY798" fmla="*/ 1035846 h 1923076"/>
                <a:gd name="connsiteX799" fmla="*/ 1821737 w 1848623"/>
                <a:gd name="connsiteY799" fmla="*/ 1035846 h 1923076"/>
                <a:gd name="connsiteX800" fmla="*/ 1821737 w 1848623"/>
                <a:gd name="connsiteY800" fmla="*/ 1074052 h 1923076"/>
                <a:gd name="connsiteX801" fmla="*/ 1816076 w 1848623"/>
                <a:gd name="connsiteY801" fmla="*/ 1123577 h 1923076"/>
                <a:gd name="connsiteX802" fmla="*/ 1813246 w 1848623"/>
                <a:gd name="connsiteY802" fmla="*/ 1132068 h 1923076"/>
                <a:gd name="connsiteX803" fmla="*/ 1800511 w 1848623"/>
                <a:gd name="connsiteY803" fmla="*/ 1174519 h 1923076"/>
                <a:gd name="connsiteX804" fmla="*/ 1796265 w 1848623"/>
                <a:gd name="connsiteY804" fmla="*/ 1202820 h 1923076"/>
                <a:gd name="connsiteX805" fmla="*/ 1786362 w 1848623"/>
                <a:gd name="connsiteY805" fmla="*/ 1233951 h 1923076"/>
                <a:gd name="connsiteX806" fmla="*/ 1796265 w 1848623"/>
                <a:gd name="connsiteY806" fmla="*/ 1205649 h 1923076"/>
                <a:gd name="connsiteX807" fmla="*/ 1790606 w 1848623"/>
                <a:gd name="connsiteY807" fmla="*/ 1262252 h 1923076"/>
                <a:gd name="connsiteX808" fmla="*/ 1769380 w 1848623"/>
                <a:gd name="connsiteY808" fmla="*/ 1317440 h 1923076"/>
                <a:gd name="connsiteX809" fmla="*/ 1762305 w 1848623"/>
                <a:gd name="connsiteY809" fmla="*/ 1317440 h 1923076"/>
                <a:gd name="connsiteX810" fmla="*/ 1766551 w 1848623"/>
                <a:gd name="connsiteY810" fmla="*/ 1325930 h 1923076"/>
                <a:gd name="connsiteX811" fmla="*/ 1735420 w 1848623"/>
                <a:gd name="connsiteY811" fmla="*/ 1402341 h 1923076"/>
                <a:gd name="connsiteX812" fmla="*/ 1738250 w 1848623"/>
                <a:gd name="connsiteY812" fmla="*/ 1408002 h 1923076"/>
                <a:gd name="connsiteX813" fmla="*/ 1725515 w 1848623"/>
                <a:gd name="connsiteY813" fmla="*/ 1433472 h 1923076"/>
                <a:gd name="connsiteX814" fmla="*/ 1717024 w 1848623"/>
                <a:gd name="connsiteY814" fmla="*/ 1450453 h 1923076"/>
                <a:gd name="connsiteX815" fmla="*/ 1705704 w 1848623"/>
                <a:gd name="connsiteY815" fmla="*/ 1463186 h 1923076"/>
                <a:gd name="connsiteX816" fmla="*/ 1708534 w 1848623"/>
                <a:gd name="connsiteY816" fmla="*/ 1456112 h 1923076"/>
                <a:gd name="connsiteX817" fmla="*/ 1701460 w 1848623"/>
                <a:gd name="connsiteY817" fmla="*/ 1460357 h 1923076"/>
                <a:gd name="connsiteX818" fmla="*/ 1698628 w 1848623"/>
                <a:gd name="connsiteY818" fmla="*/ 1470264 h 1923076"/>
                <a:gd name="connsiteX819" fmla="*/ 1697214 w 1848623"/>
                <a:gd name="connsiteY819" fmla="*/ 1464603 h 1923076"/>
                <a:gd name="connsiteX820" fmla="*/ 1702873 w 1848623"/>
                <a:gd name="connsiteY820" fmla="*/ 1446207 h 1923076"/>
                <a:gd name="connsiteX821" fmla="*/ 1712780 w 1848623"/>
                <a:gd name="connsiteY821" fmla="*/ 1430643 h 1923076"/>
                <a:gd name="connsiteX822" fmla="*/ 1714709 w 1848623"/>
                <a:gd name="connsiteY822" fmla="*/ 1425496 h 1923076"/>
                <a:gd name="connsiteX823" fmla="*/ 1718439 w 1848623"/>
                <a:gd name="connsiteY823" fmla="*/ 1429226 h 1923076"/>
                <a:gd name="connsiteX824" fmla="*/ 1731074 w 1848623"/>
                <a:gd name="connsiteY824" fmla="*/ 1396379 h 1923076"/>
                <a:gd name="connsiteX825" fmla="*/ 1731174 w 1848623"/>
                <a:gd name="connsiteY825" fmla="*/ 1396680 h 1923076"/>
                <a:gd name="connsiteX826" fmla="*/ 1738250 w 1848623"/>
                <a:gd name="connsiteY826" fmla="*/ 1379701 h 1923076"/>
                <a:gd name="connsiteX827" fmla="*/ 1728344 w 1848623"/>
                <a:gd name="connsiteY827" fmla="*/ 1388192 h 1923076"/>
                <a:gd name="connsiteX828" fmla="*/ 1730717 w 1848623"/>
                <a:gd name="connsiteY828" fmla="*/ 1395310 h 1923076"/>
                <a:gd name="connsiteX829" fmla="*/ 1724984 w 1848623"/>
                <a:gd name="connsiteY829" fmla="*/ 1404109 h 1923076"/>
                <a:gd name="connsiteX830" fmla="*/ 1722683 w 1848623"/>
                <a:gd name="connsiteY830" fmla="*/ 1413662 h 1923076"/>
                <a:gd name="connsiteX831" fmla="*/ 1718402 w 1848623"/>
                <a:gd name="connsiteY831" fmla="*/ 1415650 h 1923076"/>
                <a:gd name="connsiteX832" fmla="*/ 1721270 w 1848623"/>
                <a:gd name="connsiteY832" fmla="*/ 1408002 h 1923076"/>
                <a:gd name="connsiteX833" fmla="*/ 1707119 w 1848623"/>
                <a:gd name="connsiteY833" fmla="*/ 1429226 h 1923076"/>
                <a:gd name="connsiteX834" fmla="*/ 1700043 w 1848623"/>
                <a:gd name="connsiteY834" fmla="*/ 1446207 h 1923076"/>
                <a:gd name="connsiteX835" fmla="*/ 1702873 w 1848623"/>
                <a:gd name="connsiteY835" fmla="*/ 1437717 h 1923076"/>
                <a:gd name="connsiteX836" fmla="*/ 1692969 w 1848623"/>
                <a:gd name="connsiteY836" fmla="*/ 1456112 h 1923076"/>
                <a:gd name="connsiteX837" fmla="*/ 1695799 w 1848623"/>
                <a:gd name="connsiteY837" fmla="*/ 1453283 h 1923076"/>
                <a:gd name="connsiteX838" fmla="*/ 1687308 w 1848623"/>
                <a:gd name="connsiteY838" fmla="*/ 1464603 h 1923076"/>
                <a:gd name="connsiteX839" fmla="*/ 1684479 w 1848623"/>
                <a:gd name="connsiteY839" fmla="*/ 1475923 h 1923076"/>
                <a:gd name="connsiteX840" fmla="*/ 1680818 w 1848623"/>
                <a:gd name="connsiteY840" fmla="*/ 1480749 h 1923076"/>
                <a:gd name="connsiteX841" fmla="*/ 1680517 w 1848623"/>
                <a:gd name="connsiteY841" fmla="*/ 1480960 h 1923076"/>
                <a:gd name="connsiteX842" fmla="*/ 1678819 w 1848623"/>
                <a:gd name="connsiteY842" fmla="*/ 1478753 h 1923076"/>
                <a:gd name="connsiteX843" fmla="*/ 1678111 w 1848623"/>
                <a:gd name="connsiteY843" fmla="*/ 1482644 h 1923076"/>
                <a:gd name="connsiteX844" fmla="*/ 1680517 w 1848623"/>
                <a:gd name="connsiteY844" fmla="*/ 1480960 h 1923076"/>
                <a:gd name="connsiteX845" fmla="*/ 1680588 w 1848623"/>
                <a:gd name="connsiteY845" fmla="*/ 1481052 h 1923076"/>
                <a:gd name="connsiteX846" fmla="*/ 1680818 w 1848623"/>
                <a:gd name="connsiteY846" fmla="*/ 1480749 h 1923076"/>
                <a:gd name="connsiteX847" fmla="*/ 1681649 w 1848623"/>
                <a:gd name="connsiteY847" fmla="*/ 1480167 h 1923076"/>
                <a:gd name="connsiteX848" fmla="*/ 1668912 w 1848623"/>
                <a:gd name="connsiteY848" fmla="*/ 1497149 h 1923076"/>
                <a:gd name="connsiteX849" fmla="*/ 1659009 w 1848623"/>
                <a:gd name="connsiteY849" fmla="*/ 1512715 h 1923076"/>
                <a:gd name="connsiteX850" fmla="*/ 1663253 w 1848623"/>
                <a:gd name="connsiteY850" fmla="*/ 1512715 h 1923076"/>
                <a:gd name="connsiteX851" fmla="*/ 1654763 w 1848623"/>
                <a:gd name="connsiteY851" fmla="*/ 1518374 h 1923076"/>
                <a:gd name="connsiteX852" fmla="*/ 1643265 w 1848623"/>
                <a:gd name="connsiteY852" fmla="*/ 1538715 h 1923076"/>
                <a:gd name="connsiteX853" fmla="*/ 1641723 w 1848623"/>
                <a:gd name="connsiteY853" fmla="*/ 1541266 h 1923076"/>
                <a:gd name="connsiteX854" fmla="*/ 1639986 w 1848623"/>
                <a:gd name="connsiteY854" fmla="*/ 1545895 h 1923076"/>
                <a:gd name="connsiteX855" fmla="*/ 1640225 w 1848623"/>
                <a:gd name="connsiteY855" fmla="*/ 1543738 h 1923076"/>
                <a:gd name="connsiteX856" fmla="*/ 1629901 w 1848623"/>
                <a:gd name="connsiteY856" fmla="*/ 1560801 h 1923076"/>
                <a:gd name="connsiteX857" fmla="*/ 1625870 w 1848623"/>
                <a:gd name="connsiteY857" fmla="*/ 1565894 h 1923076"/>
                <a:gd name="connsiteX858" fmla="*/ 1623632 w 1848623"/>
                <a:gd name="connsiteY858" fmla="*/ 1563656 h 1923076"/>
                <a:gd name="connsiteX859" fmla="*/ 1616558 w 1848623"/>
                <a:gd name="connsiteY859" fmla="*/ 1574976 h 1923076"/>
                <a:gd name="connsiteX860" fmla="*/ 1619663 w 1848623"/>
                <a:gd name="connsiteY860" fmla="*/ 1573734 h 1923076"/>
                <a:gd name="connsiteX861" fmla="*/ 1615629 w 1848623"/>
                <a:gd name="connsiteY861" fmla="*/ 1578829 h 1923076"/>
                <a:gd name="connsiteX862" fmla="*/ 1615141 w 1848623"/>
                <a:gd name="connsiteY862" fmla="*/ 1576389 h 1923076"/>
                <a:gd name="connsiteX863" fmla="*/ 1600992 w 1848623"/>
                <a:gd name="connsiteY863" fmla="*/ 1591956 h 1923076"/>
                <a:gd name="connsiteX864" fmla="*/ 1605236 w 1848623"/>
                <a:gd name="connsiteY864" fmla="*/ 1594787 h 1923076"/>
                <a:gd name="connsiteX865" fmla="*/ 1593563 w 1848623"/>
                <a:gd name="connsiteY865" fmla="*/ 1602214 h 1923076"/>
                <a:gd name="connsiteX866" fmla="*/ 1592501 w 1848623"/>
                <a:gd name="connsiteY866" fmla="*/ 1611766 h 1923076"/>
                <a:gd name="connsiteX867" fmla="*/ 1575520 w 1848623"/>
                <a:gd name="connsiteY867" fmla="*/ 1628748 h 1923076"/>
                <a:gd name="connsiteX868" fmla="*/ 1571984 w 1848623"/>
                <a:gd name="connsiteY868" fmla="*/ 1641305 h 1923076"/>
                <a:gd name="connsiteX869" fmla="*/ 1566920 w 1848623"/>
                <a:gd name="connsiteY869" fmla="*/ 1648784 h 1923076"/>
                <a:gd name="connsiteX870" fmla="*/ 1562785 w 1848623"/>
                <a:gd name="connsiteY870" fmla="*/ 1651388 h 1923076"/>
                <a:gd name="connsiteX871" fmla="*/ 1559955 w 1848623"/>
                <a:gd name="connsiteY871" fmla="*/ 1661293 h 1923076"/>
                <a:gd name="connsiteX872" fmla="*/ 1547219 w 1848623"/>
                <a:gd name="connsiteY872" fmla="*/ 1671198 h 1923076"/>
                <a:gd name="connsiteX873" fmla="*/ 1544389 w 1848623"/>
                <a:gd name="connsiteY873" fmla="*/ 1668369 h 1923076"/>
                <a:gd name="connsiteX874" fmla="*/ 1534486 w 1848623"/>
                <a:gd name="connsiteY874" fmla="*/ 1685348 h 1923076"/>
                <a:gd name="connsiteX875" fmla="*/ 1524578 w 1848623"/>
                <a:gd name="connsiteY875" fmla="*/ 1691009 h 1923076"/>
                <a:gd name="connsiteX876" fmla="*/ 1510429 w 1848623"/>
                <a:gd name="connsiteY876" fmla="*/ 1696670 h 1923076"/>
                <a:gd name="connsiteX877" fmla="*/ 1506184 w 1848623"/>
                <a:gd name="connsiteY877" fmla="*/ 1705159 h 1923076"/>
                <a:gd name="connsiteX878" fmla="*/ 1503355 w 1848623"/>
                <a:gd name="connsiteY878" fmla="*/ 1698083 h 1923076"/>
                <a:gd name="connsiteX879" fmla="*/ 1492035 w 1848623"/>
                <a:gd name="connsiteY879" fmla="*/ 1706575 h 1923076"/>
                <a:gd name="connsiteX880" fmla="*/ 1500523 w 1848623"/>
                <a:gd name="connsiteY880" fmla="*/ 1709405 h 1923076"/>
                <a:gd name="connsiteX881" fmla="*/ 1462317 w 1848623"/>
                <a:gd name="connsiteY881" fmla="*/ 1730630 h 1923076"/>
                <a:gd name="connsiteX882" fmla="*/ 1463733 w 1848623"/>
                <a:gd name="connsiteY882" fmla="*/ 1736291 h 1923076"/>
                <a:gd name="connsiteX883" fmla="*/ 1452413 w 1848623"/>
                <a:gd name="connsiteY883" fmla="*/ 1736291 h 1923076"/>
                <a:gd name="connsiteX884" fmla="*/ 1463733 w 1848623"/>
                <a:gd name="connsiteY884" fmla="*/ 1724971 h 1923076"/>
                <a:gd name="connsiteX885" fmla="*/ 1432603 w 1848623"/>
                <a:gd name="connsiteY885" fmla="*/ 1746195 h 1923076"/>
                <a:gd name="connsiteX886" fmla="*/ 1449584 w 1848623"/>
                <a:gd name="connsiteY886" fmla="*/ 1740536 h 1923076"/>
                <a:gd name="connsiteX887" fmla="*/ 1438262 w 1848623"/>
                <a:gd name="connsiteY887" fmla="*/ 1751856 h 1923076"/>
                <a:gd name="connsiteX888" fmla="*/ 1434017 w 1848623"/>
                <a:gd name="connsiteY888" fmla="*/ 1749026 h 1923076"/>
                <a:gd name="connsiteX889" fmla="*/ 1422697 w 1848623"/>
                <a:gd name="connsiteY889" fmla="*/ 1760346 h 1923076"/>
                <a:gd name="connsiteX890" fmla="*/ 1421282 w 1848623"/>
                <a:gd name="connsiteY890" fmla="*/ 1754685 h 1923076"/>
                <a:gd name="connsiteX891" fmla="*/ 1391566 w 1848623"/>
                <a:gd name="connsiteY891" fmla="*/ 1781572 h 1923076"/>
                <a:gd name="connsiteX892" fmla="*/ 1357604 w 1848623"/>
                <a:gd name="connsiteY892" fmla="*/ 1805627 h 1923076"/>
                <a:gd name="connsiteX893" fmla="*/ 1364680 w 1848623"/>
                <a:gd name="connsiteY893" fmla="*/ 1791477 h 1923076"/>
                <a:gd name="connsiteX894" fmla="*/ 1360436 w 1848623"/>
                <a:gd name="connsiteY894" fmla="*/ 1794307 h 1923076"/>
                <a:gd name="connsiteX895" fmla="*/ 1325060 w 1848623"/>
                <a:gd name="connsiteY895" fmla="*/ 1811288 h 1923076"/>
                <a:gd name="connsiteX896" fmla="*/ 1340625 w 1848623"/>
                <a:gd name="connsiteY896" fmla="*/ 1795723 h 1923076"/>
                <a:gd name="connsiteX897" fmla="*/ 1330720 w 1848623"/>
                <a:gd name="connsiteY897" fmla="*/ 1798553 h 1923076"/>
                <a:gd name="connsiteX898" fmla="*/ 1327890 w 1848623"/>
                <a:gd name="connsiteY898" fmla="*/ 1805627 h 1923076"/>
                <a:gd name="connsiteX899" fmla="*/ 1310909 w 1848623"/>
                <a:gd name="connsiteY899" fmla="*/ 1814117 h 1923076"/>
                <a:gd name="connsiteX900" fmla="*/ 1319400 w 1848623"/>
                <a:gd name="connsiteY900" fmla="*/ 1805627 h 1923076"/>
                <a:gd name="connsiteX901" fmla="*/ 1289683 w 1848623"/>
                <a:gd name="connsiteY901" fmla="*/ 1818364 h 1923076"/>
                <a:gd name="connsiteX902" fmla="*/ 1281193 w 1848623"/>
                <a:gd name="connsiteY902" fmla="*/ 1822608 h 1923076"/>
                <a:gd name="connsiteX903" fmla="*/ 1257138 w 1848623"/>
                <a:gd name="connsiteY903" fmla="*/ 1829684 h 1923076"/>
                <a:gd name="connsiteX904" fmla="*/ 1248647 w 1848623"/>
                <a:gd name="connsiteY904" fmla="*/ 1838174 h 1923076"/>
                <a:gd name="connsiteX905" fmla="*/ 1179310 w 1848623"/>
                <a:gd name="connsiteY905" fmla="*/ 1867889 h 1923076"/>
                <a:gd name="connsiteX906" fmla="*/ 1173651 w 1848623"/>
                <a:gd name="connsiteY906" fmla="*/ 1866476 h 1923076"/>
                <a:gd name="connsiteX907" fmla="*/ 1184971 w 1848623"/>
                <a:gd name="connsiteY907" fmla="*/ 1863644 h 1923076"/>
                <a:gd name="connsiteX908" fmla="*/ 1156670 w 1848623"/>
                <a:gd name="connsiteY908" fmla="*/ 1867889 h 1923076"/>
                <a:gd name="connsiteX909" fmla="*/ 1162331 w 1848623"/>
                <a:gd name="connsiteY909" fmla="*/ 1870720 h 1923076"/>
                <a:gd name="connsiteX910" fmla="*/ 1126956 w 1848623"/>
                <a:gd name="connsiteY910" fmla="*/ 1879209 h 1923076"/>
                <a:gd name="connsiteX911" fmla="*/ 1121295 w 1848623"/>
                <a:gd name="connsiteY911" fmla="*/ 1876379 h 1923076"/>
                <a:gd name="connsiteX912" fmla="*/ 1105728 w 1848623"/>
                <a:gd name="connsiteY912" fmla="*/ 1882040 h 1923076"/>
                <a:gd name="connsiteX913" fmla="*/ 1111389 w 1848623"/>
                <a:gd name="connsiteY913" fmla="*/ 1883455 h 1923076"/>
                <a:gd name="connsiteX914" fmla="*/ 1083088 w 1848623"/>
                <a:gd name="connsiteY914" fmla="*/ 1893360 h 1923076"/>
                <a:gd name="connsiteX915" fmla="*/ 1070353 w 1848623"/>
                <a:gd name="connsiteY915" fmla="*/ 1890529 h 1923076"/>
                <a:gd name="connsiteX916" fmla="*/ 1015165 w 1848623"/>
                <a:gd name="connsiteY916" fmla="*/ 1904680 h 1923076"/>
                <a:gd name="connsiteX917" fmla="*/ 982622 w 1848623"/>
                <a:gd name="connsiteY917" fmla="*/ 1908926 h 1923076"/>
                <a:gd name="connsiteX918" fmla="*/ 952904 w 1848623"/>
                <a:gd name="connsiteY918" fmla="*/ 1908926 h 1923076"/>
                <a:gd name="connsiteX919" fmla="*/ 900549 w 1848623"/>
                <a:gd name="connsiteY919" fmla="*/ 1916000 h 1923076"/>
                <a:gd name="connsiteX920" fmla="*/ 889229 w 1848623"/>
                <a:gd name="connsiteY920" fmla="*/ 1910339 h 1923076"/>
                <a:gd name="connsiteX921" fmla="*/ 875078 w 1848623"/>
                <a:gd name="connsiteY921" fmla="*/ 1911756 h 1923076"/>
                <a:gd name="connsiteX922" fmla="*/ 875078 w 1848623"/>
                <a:gd name="connsiteY922" fmla="*/ 1916000 h 1923076"/>
                <a:gd name="connsiteX923" fmla="*/ 834042 w 1848623"/>
                <a:gd name="connsiteY923" fmla="*/ 1923076 h 1923076"/>
                <a:gd name="connsiteX924" fmla="*/ 855267 w 1848623"/>
                <a:gd name="connsiteY924" fmla="*/ 1916000 h 1923076"/>
                <a:gd name="connsiteX925" fmla="*/ 825551 w 1848623"/>
                <a:gd name="connsiteY925" fmla="*/ 1911756 h 1923076"/>
                <a:gd name="connsiteX926" fmla="*/ 828381 w 1848623"/>
                <a:gd name="connsiteY926" fmla="*/ 1908926 h 1923076"/>
                <a:gd name="connsiteX927" fmla="*/ 795837 w 1848623"/>
                <a:gd name="connsiteY927" fmla="*/ 1908926 h 1923076"/>
                <a:gd name="connsiteX928" fmla="*/ 795837 w 1848623"/>
                <a:gd name="connsiteY928" fmla="*/ 1913171 h 1923076"/>
                <a:gd name="connsiteX929" fmla="*/ 744895 w 1848623"/>
                <a:gd name="connsiteY929" fmla="*/ 1906095 h 1923076"/>
                <a:gd name="connsiteX930" fmla="*/ 691124 w 1848623"/>
                <a:gd name="connsiteY930" fmla="*/ 1896190 h 1923076"/>
                <a:gd name="connsiteX931" fmla="*/ 688293 w 1848623"/>
                <a:gd name="connsiteY931" fmla="*/ 1900436 h 1923076"/>
                <a:gd name="connsiteX932" fmla="*/ 664238 w 1848623"/>
                <a:gd name="connsiteY932" fmla="*/ 1893360 h 1923076"/>
                <a:gd name="connsiteX933" fmla="*/ 648673 w 1848623"/>
                <a:gd name="connsiteY933" fmla="*/ 1887699 h 1923076"/>
                <a:gd name="connsiteX934" fmla="*/ 643012 w 1848623"/>
                <a:gd name="connsiteY934" fmla="*/ 1891945 h 1923076"/>
                <a:gd name="connsiteX935" fmla="*/ 637353 w 1848623"/>
                <a:gd name="connsiteY935" fmla="*/ 1883455 h 1923076"/>
                <a:gd name="connsiteX936" fmla="*/ 609052 w 1848623"/>
                <a:gd name="connsiteY936" fmla="*/ 1880625 h 1923076"/>
                <a:gd name="connsiteX937" fmla="*/ 620372 w 1848623"/>
                <a:gd name="connsiteY937" fmla="*/ 1880625 h 1923076"/>
                <a:gd name="connsiteX938" fmla="*/ 601976 w 1848623"/>
                <a:gd name="connsiteY938" fmla="*/ 1872135 h 1923076"/>
                <a:gd name="connsiteX939" fmla="*/ 597732 w 1848623"/>
                <a:gd name="connsiteY939" fmla="*/ 1877796 h 1923076"/>
                <a:gd name="connsiteX940" fmla="*/ 579336 w 1848623"/>
                <a:gd name="connsiteY940" fmla="*/ 1866476 h 1923076"/>
                <a:gd name="connsiteX941" fmla="*/ 575092 w 1848623"/>
                <a:gd name="connsiteY941" fmla="*/ 1870720 h 1923076"/>
                <a:gd name="connsiteX942" fmla="*/ 538300 w 1848623"/>
                <a:gd name="connsiteY942" fmla="*/ 1850909 h 1923076"/>
                <a:gd name="connsiteX943" fmla="*/ 545376 w 1848623"/>
                <a:gd name="connsiteY943" fmla="*/ 1852324 h 1923076"/>
                <a:gd name="connsiteX944" fmla="*/ 534055 w 1848623"/>
                <a:gd name="connsiteY944" fmla="*/ 1848078 h 1923076"/>
                <a:gd name="connsiteX945" fmla="*/ 536885 w 1848623"/>
                <a:gd name="connsiteY945" fmla="*/ 1852324 h 1923076"/>
                <a:gd name="connsiteX946" fmla="*/ 514245 w 1848623"/>
                <a:gd name="connsiteY946" fmla="*/ 1841004 h 1923076"/>
                <a:gd name="connsiteX947" fmla="*/ 517074 w 1848623"/>
                <a:gd name="connsiteY947" fmla="*/ 1833928 h 1923076"/>
                <a:gd name="connsiteX948" fmla="*/ 505754 w 1848623"/>
                <a:gd name="connsiteY948" fmla="*/ 1832513 h 1923076"/>
                <a:gd name="connsiteX949" fmla="*/ 515659 w 1848623"/>
                <a:gd name="connsiteY949" fmla="*/ 1828267 h 1923076"/>
                <a:gd name="connsiteX950" fmla="*/ 511413 w 1848623"/>
                <a:gd name="connsiteY950" fmla="*/ 1825438 h 1923076"/>
                <a:gd name="connsiteX951" fmla="*/ 502925 w 1848623"/>
                <a:gd name="connsiteY951" fmla="*/ 1826854 h 1923076"/>
                <a:gd name="connsiteX952" fmla="*/ 488773 w 1848623"/>
                <a:gd name="connsiteY952" fmla="*/ 1812703 h 1923076"/>
                <a:gd name="connsiteX953" fmla="*/ 501510 w 1848623"/>
                <a:gd name="connsiteY953" fmla="*/ 1816947 h 1923076"/>
                <a:gd name="connsiteX954" fmla="*/ 490190 w 1848623"/>
                <a:gd name="connsiteY954" fmla="*/ 1808456 h 1923076"/>
                <a:gd name="connsiteX955" fmla="*/ 502925 w 1848623"/>
                <a:gd name="connsiteY955" fmla="*/ 1811288 h 1923076"/>
                <a:gd name="connsiteX956" fmla="*/ 494774 w 1848623"/>
                <a:gd name="connsiteY956" fmla="*/ 1806986 h 1923076"/>
                <a:gd name="connsiteX957" fmla="*/ 541131 w 1848623"/>
                <a:gd name="connsiteY957" fmla="*/ 1826854 h 1923076"/>
                <a:gd name="connsiteX958" fmla="*/ 577921 w 1848623"/>
                <a:gd name="connsiteY958" fmla="*/ 1843833 h 1923076"/>
                <a:gd name="connsiteX959" fmla="*/ 568016 w 1848623"/>
                <a:gd name="connsiteY959" fmla="*/ 1836758 h 1923076"/>
                <a:gd name="connsiteX960" fmla="*/ 584995 w 1848623"/>
                <a:gd name="connsiteY960" fmla="*/ 1841004 h 1923076"/>
                <a:gd name="connsiteX961" fmla="*/ 613296 w 1848623"/>
                <a:gd name="connsiteY961" fmla="*/ 1855154 h 1923076"/>
                <a:gd name="connsiteX962" fmla="*/ 599147 w 1848623"/>
                <a:gd name="connsiteY962" fmla="*/ 1848078 h 1923076"/>
                <a:gd name="connsiteX963" fmla="*/ 676973 w 1848623"/>
                <a:gd name="connsiteY963" fmla="*/ 1867889 h 1923076"/>
                <a:gd name="connsiteX964" fmla="*/ 682634 w 1848623"/>
                <a:gd name="connsiteY964" fmla="*/ 1873550 h 1923076"/>
                <a:gd name="connsiteX965" fmla="*/ 713764 w 1848623"/>
                <a:gd name="connsiteY965" fmla="*/ 1876379 h 1923076"/>
                <a:gd name="connsiteX966" fmla="*/ 744895 w 1848623"/>
                <a:gd name="connsiteY966" fmla="*/ 1880625 h 1923076"/>
                <a:gd name="connsiteX967" fmla="*/ 784517 w 1848623"/>
                <a:gd name="connsiteY967" fmla="*/ 1889116 h 1923076"/>
                <a:gd name="connsiteX968" fmla="*/ 809992 w 1848623"/>
                <a:gd name="connsiteY968" fmla="*/ 1889116 h 1923076"/>
                <a:gd name="connsiteX969" fmla="*/ 818477 w 1848623"/>
                <a:gd name="connsiteY969" fmla="*/ 1890529 h 1923076"/>
                <a:gd name="connsiteX970" fmla="*/ 815930 w 1848623"/>
                <a:gd name="connsiteY970" fmla="*/ 1889116 h 1923076"/>
                <a:gd name="connsiteX971" fmla="*/ 819892 w 1848623"/>
                <a:gd name="connsiteY971" fmla="*/ 1889116 h 1923076"/>
                <a:gd name="connsiteX972" fmla="*/ 826968 w 1848623"/>
                <a:gd name="connsiteY972" fmla="*/ 1889116 h 1923076"/>
                <a:gd name="connsiteX973" fmla="*/ 826082 w 1848623"/>
                <a:gd name="connsiteY973" fmla="*/ 1886462 h 1923076"/>
                <a:gd name="connsiteX974" fmla="*/ 829797 w 1848623"/>
                <a:gd name="connsiteY974" fmla="*/ 1884870 h 1923076"/>
                <a:gd name="connsiteX975" fmla="*/ 812816 w 1848623"/>
                <a:gd name="connsiteY975" fmla="*/ 1876379 h 1923076"/>
                <a:gd name="connsiteX976" fmla="*/ 824136 w 1848623"/>
                <a:gd name="connsiteY976" fmla="*/ 1876379 h 1923076"/>
                <a:gd name="connsiteX977" fmla="*/ 815647 w 1848623"/>
                <a:gd name="connsiteY977" fmla="*/ 1872135 h 1923076"/>
                <a:gd name="connsiteX978" fmla="*/ 801842 w 1848623"/>
                <a:gd name="connsiteY978" fmla="*/ 1875295 h 1923076"/>
                <a:gd name="connsiteX979" fmla="*/ 798842 w 1848623"/>
                <a:gd name="connsiteY979" fmla="*/ 1873372 h 1923076"/>
                <a:gd name="connsiteX980" fmla="*/ 784517 w 1848623"/>
                <a:gd name="connsiteY980" fmla="*/ 1872135 h 1923076"/>
                <a:gd name="connsiteX981" fmla="*/ 780270 w 1848623"/>
                <a:gd name="connsiteY981" fmla="*/ 1873550 h 1923076"/>
                <a:gd name="connsiteX982" fmla="*/ 757630 w 1848623"/>
                <a:gd name="connsiteY982" fmla="*/ 1873550 h 1923076"/>
                <a:gd name="connsiteX983" fmla="*/ 727914 w 1848623"/>
                <a:gd name="connsiteY983" fmla="*/ 1865059 h 1923076"/>
                <a:gd name="connsiteX984" fmla="*/ 705274 w 1848623"/>
                <a:gd name="connsiteY984" fmla="*/ 1869305 h 1923076"/>
                <a:gd name="connsiteX985" fmla="*/ 705274 w 1848623"/>
                <a:gd name="connsiteY985" fmla="*/ 1866476 h 1923076"/>
                <a:gd name="connsiteX986" fmla="*/ 685463 w 1848623"/>
                <a:gd name="connsiteY986" fmla="*/ 1860815 h 1923076"/>
                <a:gd name="connsiteX987" fmla="*/ 701028 w 1848623"/>
                <a:gd name="connsiteY987" fmla="*/ 1860815 h 1923076"/>
                <a:gd name="connsiteX988" fmla="*/ 634524 w 1848623"/>
                <a:gd name="connsiteY988" fmla="*/ 1846665 h 1923076"/>
                <a:gd name="connsiteX989" fmla="*/ 633107 w 1848623"/>
                <a:gd name="connsiteY989" fmla="*/ 1842419 h 1923076"/>
                <a:gd name="connsiteX990" fmla="*/ 613296 w 1848623"/>
                <a:gd name="connsiteY990" fmla="*/ 1838174 h 1923076"/>
                <a:gd name="connsiteX991" fmla="*/ 593486 w 1848623"/>
                <a:gd name="connsiteY991" fmla="*/ 1829684 h 1923076"/>
                <a:gd name="connsiteX992" fmla="*/ 558110 w 1848623"/>
                <a:gd name="connsiteY992" fmla="*/ 1816947 h 1923076"/>
                <a:gd name="connsiteX993" fmla="*/ 559525 w 1848623"/>
                <a:gd name="connsiteY993" fmla="*/ 1814117 h 1923076"/>
                <a:gd name="connsiteX994" fmla="*/ 538300 w 1848623"/>
                <a:gd name="connsiteY994" fmla="*/ 1807044 h 1923076"/>
                <a:gd name="connsiteX995" fmla="*/ 556696 w 1848623"/>
                <a:gd name="connsiteY995" fmla="*/ 1809873 h 1923076"/>
                <a:gd name="connsiteX996" fmla="*/ 528311 w 1848623"/>
                <a:gd name="connsiteY996" fmla="*/ 1794390 h 1923076"/>
                <a:gd name="connsiteX997" fmla="*/ 528394 w 1848623"/>
                <a:gd name="connsiteY997" fmla="*/ 1794307 h 1923076"/>
                <a:gd name="connsiteX998" fmla="*/ 527655 w 1848623"/>
                <a:gd name="connsiteY998" fmla="*/ 1794033 h 1923076"/>
                <a:gd name="connsiteX999" fmla="*/ 525565 w 1848623"/>
                <a:gd name="connsiteY999" fmla="*/ 1792892 h 1923076"/>
                <a:gd name="connsiteX1000" fmla="*/ 525565 w 1848623"/>
                <a:gd name="connsiteY1000" fmla="*/ 1793256 h 1923076"/>
                <a:gd name="connsiteX1001" fmla="*/ 522204 w 1848623"/>
                <a:gd name="connsiteY1001" fmla="*/ 1792008 h 1923076"/>
                <a:gd name="connsiteX1002" fmla="*/ 518761 w 1848623"/>
                <a:gd name="connsiteY1002" fmla="*/ 1792602 h 1923076"/>
                <a:gd name="connsiteX1003" fmla="*/ 508584 w 1848623"/>
                <a:gd name="connsiteY1003" fmla="*/ 1785816 h 1923076"/>
                <a:gd name="connsiteX1004" fmla="*/ 498680 w 1848623"/>
                <a:gd name="connsiteY1004" fmla="*/ 1787233 h 1923076"/>
                <a:gd name="connsiteX1005" fmla="*/ 453398 w 1848623"/>
                <a:gd name="connsiteY1005" fmla="*/ 1766006 h 1923076"/>
                <a:gd name="connsiteX1006" fmla="*/ 460474 w 1848623"/>
                <a:gd name="connsiteY1006" fmla="*/ 1760346 h 1923076"/>
                <a:gd name="connsiteX1007" fmla="*/ 480282 w 1848623"/>
                <a:gd name="connsiteY1007" fmla="*/ 1772551 h 1923076"/>
                <a:gd name="connsiteX1008" fmla="*/ 497928 w 1848623"/>
                <a:gd name="connsiteY1008" fmla="*/ 1776804 h 1923076"/>
                <a:gd name="connsiteX1009" fmla="*/ 500093 w 1848623"/>
                <a:gd name="connsiteY1009" fmla="*/ 1778415 h 1923076"/>
                <a:gd name="connsiteX1010" fmla="*/ 500093 w 1848623"/>
                <a:gd name="connsiteY1010" fmla="*/ 1781572 h 1923076"/>
                <a:gd name="connsiteX1011" fmla="*/ 504339 w 1848623"/>
                <a:gd name="connsiteY1011" fmla="*/ 1781572 h 1923076"/>
                <a:gd name="connsiteX1012" fmla="*/ 500093 w 1848623"/>
                <a:gd name="connsiteY1012" fmla="*/ 1778415 h 1923076"/>
                <a:gd name="connsiteX1013" fmla="*/ 500093 w 1848623"/>
                <a:gd name="connsiteY1013" fmla="*/ 1777326 h 1923076"/>
                <a:gd name="connsiteX1014" fmla="*/ 497928 w 1848623"/>
                <a:gd name="connsiteY1014" fmla="*/ 1776804 h 1923076"/>
                <a:gd name="connsiteX1015" fmla="*/ 490543 w 1848623"/>
                <a:gd name="connsiteY1015" fmla="*/ 1771313 h 1923076"/>
                <a:gd name="connsiteX1016" fmla="*/ 474623 w 1848623"/>
                <a:gd name="connsiteY1016" fmla="*/ 1767422 h 1923076"/>
                <a:gd name="connsiteX1017" fmla="*/ 459059 w 1848623"/>
                <a:gd name="connsiteY1017" fmla="*/ 1756102 h 1923076"/>
                <a:gd name="connsiteX1018" fmla="*/ 477453 w 1848623"/>
                <a:gd name="connsiteY1018" fmla="*/ 1754685 h 1923076"/>
                <a:gd name="connsiteX1019" fmla="*/ 470379 w 1848623"/>
                <a:gd name="connsiteY1019" fmla="*/ 1754685 h 1923076"/>
                <a:gd name="connsiteX1020" fmla="*/ 471794 w 1848623"/>
                <a:gd name="connsiteY1020" fmla="*/ 1760346 h 1923076"/>
                <a:gd name="connsiteX1021" fmla="*/ 485944 w 1848623"/>
                <a:gd name="connsiteY1021" fmla="*/ 1761761 h 1923076"/>
                <a:gd name="connsiteX1022" fmla="*/ 491604 w 1848623"/>
                <a:gd name="connsiteY1022" fmla="*/ 1770252 h 1923076"/>
                <a:gd name="connsiteX1023" fmla="*/ 501510 w 1848623"/>
                <a:gd name="connsiteY1023" fmla="*/ 1773081 h 1923076"/>
                <a:gd name="connsiteX1024" fmla="*/ 508584 w 1848623"/>
                <a:gd name="connsiteY1024" fmla="*/ 1771667 h 1923076"/>
                <a:gd name="connsiteX1025" fmla="*/ 532641 w 1848623"/>
                <a:gd name="connsiteY1025" fmla="*/ 1782987 h 1923076"/>
                <a:gd name="connsiteX1026" fmla="*/ 563771 w 1848623"/>
                <a:gd name="connsiteY1026" fmla="*/ 1794307 h 1923076"/>
                <a:gd name="connsiteX1027" fmla="*/ 560942 w 1848623"/>
                <a:gd name="connsiteY1027" fmla="*/ 1795723 h 1923076"/>
                <a:gd name="connsiteX1028" fmla="*/ 589241 w 1848623"/>
                <a:gd name="connsiteY1028" fmla="*/ 1804212 h 1923076"/>
                <a:gd name="connsiteX1029" fmla="*/ 587826 w 1848623"/>
                <a:gd name="connsiteY1029" fmla="*/ 1799968 h 1923076"/>
                <a:gd name="connsiteX1030" fmla="*/ 613296 w 1848623"/>
                <a:gd name="connsiteY1030" fmla="*/ 1807044 h 1923076"/>
                <a:gd name="connsiteX1031" fmla="*/ 640183 w 1848623"/>
                <a:gd name="connsiteY1031" fmla="*/ 1811288 h 1923076"/>
                <a:gd name="connsiteX1032" fmla="*/ 659993 w 1848623"/>
                <a:gd name="connsiteY1032" fmla="*/ 1822608 h 1923076"/>
                <a:gd name="connsiteX1033" fmla="*/ 674143 w 1848623"/>
                <a:gd name="connsiteY1033" fmla="*/ 1819778 h 1923076"/>
                <a:gd name="connsiteX1034" fmla="*/ 675558 w 1848623"/>
                <a:gd name="connsiteY1034" fmla="*/ 1825438 h 1923076"/>
                <a:gd name="connsiteX1035" fmla="*/ 701028 w 1848623"/>
                <a:gd name="connsiteY1035" fmla="*/ 1826854 h 1923076"/>
                <a:gd name="connsiteX1036" fmla="*/ 702444 w 1848623"/>
                <a:gd name="connsiteY1036" fmla="*/ 1831099 h 1923076"/>
                <a:gd name="connsiteX1037" fmla="*/ 718009 w 1848623"/>
                <a:gd name="connsiteY1037" fmla="*/ 1829684 h 1923076"/>
                <a:gd name="connsiteX1038" fmla="*/ 715179 w 1848623"/>
                <a:gd name="connsiteY1038" fmla="*/ 1831099 h 1923076"/>
                <a:gd name="connsiteX1039" fmla="*/ 727914 w 1848623"/>
                <a:gd name="connsiteY1039" fmla="*/ 1831099 h 1923076"/>
                <a:gd name="connsiteX1040" fmla="*/ 746310 w 1848623"/>
                <a:gd name="connsiteY1040" fmla="*/ 1838174 h 1923076"/>
                <a:gd name="connsiteX1041" fmla="*/ 763289 w 1848623"/>
                <a:gd name="connsiteY1041" fmla="*/ 1833928 h 1923076"/>
                <a:gd name="connsiteX1042" fmla="*/ 793005 w 1848623"/>
                <a:gd name="connsiteY1042" fmla="*/ 1838174 h 1923076"/>
                <a:gd name="connsiteX1043" fmla="*/ 805740 w 1848623"/>
                <a:gd name="connsiteY1043" fmla="*/ 1842419 h 1923076"/>
                <a:gd name="connsiteX1044" fmla="*/ 869419 w 1848623"/>
                <a:gd name="connsiteY1044" fmla="*/ 1839589 h 1923076"/>
                <a:gd name="connsiteX1045" fmla="*/ 870833 w 1848623"/>
                <a:gd name="connsiteY1045" fmla="*/ 1828267 h 1923076"/>
                <a:gd name="connsiteX1046" fmla="*/ 893474 w 1848623"/>
                <a:gd name="connsiteY1046" fmla="*/ 1819778 h 1923076"/>
                <a:gd name="connsiteX1047" fmla="*/ 884983 w 1848623"/>
                <a:gd name="connsiteY1047" fmla="*/ 1821193 h 1923076"/>
                <a:gd name="connsiteX1048" fmla="*/ 835458 w 1848623"/>
                <a:gd name="connsiteY1048" fmla="*/ 1822608 h 1923076"/>
                <a:gd name="connsiteX1049" fmla="*/ 702444 w 1848623"/>
                <a:gd name="connsiteY1049" fmla="*/ 1802797 h 1923076"/>
                <a:gd name="connsiteX1050" fmla="*/ 699393 w 1848623"/>
                <a:gd name="connsiteY1050" fmla="*/ 1795391 h 1923076"/>
                <a:gd name="connsiteX1051" fmla="*/ 696783 w 1848623"/>
                <a:gd name="connsiteY1051" fmla="*/ 1794251 h 1923076"/>
                <a:gd name="connsiteX1052" fmla="*/ 696783 w 1848623"/>
                <a:gd name="connsiteY1052" fmla="*/ 1782987 h 1923076"/>
                <a:gd name="connsiteX1053" fmla="*/ 665653 w 1848623"/>
                <a:gd name="connsiteY1053" fmla="*/ 1782987 h 1923076"/>
                <a:gd name="connsiteX1054" fmla="*/ 617542 w 1848623"/>
                <a:gd name="connsiteY1054" fmla="*/ 1766006 h 1923076"/>
                <a:gd name="connsiteX1055" fmla="*/ 616683 w 1848623"/>
                <a:gd name="connsiteY1055" fmla="*/ 1765702 h 1923076"/>
                <a:gd name="connsiteX1056" fmla="*/ 612643 w 1848623"/>
                <a:gd name="connsiteY1056" fmla="*/ 1766135 h 1923076"/>
                <a:gd name="connsiteX1057" fmla="*/ 599211 w 1848623"/>
                <a:gd name="connsiteY1057" fmla="*/ 1759536 h 1923076"/>
                <a:gd name="connsiteX1058" fmla="*/ 593486 w 1848623"/>
                <a:gd name="connsiteY1058" fmla="*/ 1757517 h 1923076"/>
                <a:gd name="connsiteX1059" fmla="*/ 570845 w 1848623"/>
                <a:gd name="connsiteY1059" fmla="*/ 1751856 h 1923076"/>
                <a:gd name="connsiteX1060" fmla="*/ 560942 w 1848623"/>
                <a:gd name="connsiteY1060" fmla="*/ 1750441 h 1923076"/>
                <a:gd name="connsiteX1061" fmla="*/ 563771 w 1848623"/>
                <a:gd name="connsiteY1061" fmla="*/ 1751856 h 1923076"/>
                <a:gd name="connsiteX1062" fmla="*/ 583771 w 1848623"/>
                <a:gd name="connsiteY1062" fmla="*/ 1763857 h 1923076"/>
                <a:gd name="connsiteX1063" fmla="*/ 553864 w 1848623"/>
                <a:gd name="connsiteY1063" fmla="*/ 1754685 h 1923076"/>
                <a:gd name="connsiteX1064" fmla="*/ 555281 w 1848623"/>
                <a:gd name="connsiteY1064" fmla="*/ 1751856 h 1923076"/>
                <a:gd name="connsiteX1065" fmla="*/ 548205 w 1848623"/>
                <a:gd name="connsiteY1065" fmla="*/ 1753273 h 1923076"/>
                <a:gd name="connsiteX1066" fmla="*/ 522735 w 1848623"/>
                <a:gd name="connsiteY1066" fmla="*/ 1733462 h 1923076"/>
                <a:gd name="connsiteX1067" fmla="*/ 508584 w 1848623"/>
                <a:gd name="connsiteY1067" fmla="*/ 1730630 h 1923076"/>
                <a:gd name="connsiteX1068" fmla="*/ 511413 w 1848623"/>
                <a:gd name="connsiteY1068" fmla="*/ 1726386 h 1923076"/>
                <a:gd name="connsiteX1069" fmla="*/ 507169 w 1848623"/>
                <a:gd name="connsiteY1069" fmla="*/ 1724971 h 1923076"/>
                <a:gd name="connsiteX1070" fmla="*/ 517074 w 1848623"/>
                <a:gd name="connsiteY1070" fmla="*/ 1722140 h 1923076"/>
                <a:gd name="connsiteX1071" fmla="*/ 497264 w 1848623"/>
                <a:gd name="connsiteY1071" fmla="*/ 1709405 h 1923076"/>
                <a:gd name="connsiteX1072" fmla="*/ 493019 w 1848623"/>
                <a:gd name="connsiteY1072" fmla="*/ 1713651 h 1923076"/>
                <a:gd name="connsiteX1073" fmla="*/ 485944 w 1848623"/>
                <a:gd name="connsiteY1073" fmla="*/ 1703744 h 1923076"/>
                <a:gd name="connsiteX1074" fmla="*/ 453398 w 1848623"/>
                <a:gd name="connsiteY1074" fmla="*/ 1683933 h 1923076"/>
                <a:gd name="connsiteX1075" fmla="*/ 444907 w 1848623"/>
                <a:gd name="connsiteY1075" fmla="*/ 1672260 h 1923076"/>
                <a:gd name="connsiteX1076" fmla="*/ 440711 w 1848623"/>
                <a:gd name="connsiteY1076" fmla="*/ 1662819 h 1923076"/>
                <a:gd name="connsiteX1077" fmla="*/ 451275 w 1848623"/>
                <a:gd name="connsiteY1077" fmla="*/ 1671376 h 1923076"/>
                <a:gd name="connsiteX1078" fmla="*/ 468962 w 1848623"/>
                <a:gd name="connsiteY1078" fmla="*/ 1682519 h 1923076"/>
                <a:gd name="connsiteX1079" fmla="*/ 467549 w 1848623"/>
                <a:gd name="connsiteY1079" fmla="*/ 1685348 h 1923076"/>
                <a:gd name="connsiteX1080" fmla="*/ 488773 w 1848623"/>
                <a:gd name="connsiteY1080" fmla="*/ 1696670 h 1923076"/>
                <a:gd name="connsiteX1081" fmla="*/ 508706 w 1848623"/>
                <a:gd name="connsiteY1081" fmla="*/ 1709220 h 1923076"/>
                <a:gd name="connsiteX1082" fmla="*/ 510296 w 1848623"/>
                <a:gd name="connsiteY1082" fmla="*/ 1705244 h 1923076"/>
                <a:gd name="connsiteX1083" fmla="*/ 532321 w 1848623"/>
                <a:gd name="connsiteY1083" fmla="*/ 1710426 h 1923076"/>
                <a:gd name="connsiteX1084" fmla="*/ 537503 w 1848623"/>
                <a:gd name="connsiteY1084" fmla="*/ 1715608 h 1923076"/>
                <a:gd name="connsiteX1085" fmla="*/ 545276 w 1848623"/>
                <a:gd name="connsiteY1085" fmla="*/ 1713017 h 1923076"/>
                <a:gd name="connsiteX1086" fmla="*/ 556934 w 1848623"/>
                <a:gd name="connsiteY1086" fmla="*/ 1725974 h 1923076"/>
                <a:gd name="connsiteX1087" fmla="*/ 563585 w 1848623"/>
                <a:gd name="connsiteY1087" fmla="*/ 1723625 h 1923076"/>
                <a:gd name="connsiteX1088" fmla="*/ 549620 w 1848623"/>
                <a:gd name="connsiteY1088" fmla="*/ 1713651 h 1923076"/>
                <a:gd name="connsiteX1089" fmla="*/ 556696 w 1848623"/>
                <a:gd name="connsiteY1089" fmla="*/ 1716481 h 1923076"/>
                <a:gd name="connsiteX1090" fmla="*/ 558110 w 1848623"/>
                <a:gd name="connsiteY1090" fmla="*/ 1713651 h 1923076"/>
                <a:gd name="connsiteX1091" fmla="*/ 551035 w 1848623"/>
                <a:gd name="connsiteY1091" fmla="*/ 1709405 h 1923076"/>
                <a:gd name="connsiteX1092" fmla="*/ 549620 w 1848623"/>
                <a:gd name="connsiteY1092" fmla="*/ 1712235 h 1923076"/>
                <a:gd name="connsiteX1093" fmla="*/ 548205 w 1848623"/>
                <a:gd name="connsiteY1093" fmla="*/ 1699500 h 1923076"/>
                <a:gd name="connsiteX1094" fmla="*/ 579336 w 1848623"/>
                <a:gd name="connsiteY1094" fmla="*/ 1705159 h 1923076"/>
                <a:gd name="connsiteX1095" fmla="*/ 543961 w 1848623"/>
                <a:gd name="connsiteY1095" fmla="*/ 1692424 h 1923076"/>
                <a:gd name="connsiteX1096" fmla="*/ 551035 w 1848623"/>
                <a:gd name="connsiteY1096" fmla="*/ 1689592 h 1923076"/>
                <a:gd name="connsiteX1097" fmla="*/ 563771 w 1848623"/>
                <a:gd name="connsiteY1097" fmla="*/ 1692424 h 1923076"/>
                <a:gd name="connsiteX1098" fmla="*/ 548205 w 1848623"/>
                <a:gd name="connsiteY1098" fmla="*/ 1689592 h 1923076"/>
                <a:gd name="connsiteX1099" fmla="*/ 526980 w 1848623"/>
                <a:gd name="connsiteY1099" fmla="*/ 1676859 h 1923076"/>
                <a:gd name="connsiteX1100" fmla="*/ 536885 w 1848623"/>
                <a:gd name="connsiteY1100" fmla="*/ 1674028 h 1923076"/>
                <a:gd name="connsiteX1101" fmla="*/ 531224 w 1848623"/>
                <a:gd name="connsiteY1101" fmla="*/ 1668369 h 1923076"/>
                <a:gd name="connsiteX1102" fmla="*/ 539746 w 1848623"/>
                <a:gd name="connsiteY1102" fmla="*/ 1666819 h 1923076"/>
                <a:gd name="connsiteX1103" fmla="*/ 531183 w 1848623"/>
                <a:gd name="connsiteY1103" fmla="*/ 1660548 h 1923076"/>
                <a:gd name="connsiteX1104" fmla="*/ 524544 w 1848623"/>
                <a:gd name="connsiteY1104" fmla="*/ 1652128 h 1923076"/>
                <a:gd name="connsiteX1105" fmla="*/ 528431 w 1848623"/>
                <a:gd name="connsiteY1105" fmla="*/ 1656015 h 1923076"/>
                <a:gd name="connsiteX1106" fmla="*/ 545507 w 1848623"/>
                <a:gd name="connsiteY1106" fmla="*/ 1665772 h 1923076"/>
                <a:gd name="connsiteX1107" fmla="*/ 546790 w 1848623"/>
                <a:gd name="connsiteY1107" fmla="*/ 1665539 h 1923076"/>
                <a:gd name="connsiteX1108" fmla="*/ 542544 w 1848623"/>
                <a:gd name="connsiteY1108" fmla="*/ 1658462 h 1923076"/>
                <a:gd name="connsiteX1109" fmla="*/ 535470 w 1848623"/>
                <a:gd name="connsiteY1109" fmla="*/ 1649973 h 1923076"/>
                <a:gd name="connsiteX1110" fmla="*/ 522735 w 1848623"/>
                <a:gd name="connsiteY1110" fmla="*/ 1641482 h 1923076"/>
                <a:gd name="connsiteX1111" fmla="*/ 505754 w 1848623"/>
                <a:gd name="connsiteY1111" fmla="*/ 1638653 h 1923076"/>
                <a:gd name="connsiteX1112" fmla="*/ 505754 w 1848623"/>
                <a:gd name="connsiteY1112" fmla="*/ 1641482 h 1923076"/>
                <a:gd name="connsiteX1113" fmla="*/ 498680 w 1848623"/>
                <a:gd name="connsiteY1113" fmla="*/ 1642897 h 1923076"/>
                <a:gd name="connsiteX1114" fmla="*/ 488773 w 1848623"/>
                <a:gd name="connsiteY1114" fmla="*/ 1635821 h 1923076"/>
                <a:gd name="connsiteX1115" fmla="*/ 478870 w 1848623"/>
                <a:gd name="connsiteY1115" fmla="*/ 1635821 h 1923076"/>
                <a:gd name="connsiteX1116" fmla="*/ 470379 w 1848623"/>
                <a:gd name="connsiteY1116" fmla="*/ 1638653 h 1923076"/>
                <a:gd name="connsiteX1117" fmla="*/ 478870 w 1848623"/>
                <a:gd name="connsiteY1117" fmla="*/ 1644312 h 1923076"/>
                <a:gd name="connsiteX1118" fmla="*/ 480282 w 1848623"/>
                <a:gd name="connsiteY1118" fmla="*/ 1642897 h 1923076"/>
                <a:gd name="connsiteX1119" fmla="*/ 491604 w 1848623"/>
                <a:gd name="connsiteY1119" fmla="*/ 1642897 h 1923076"/>
                <a:gd name="connsiteX1120" fmla="*/ 493019 w 1848623"/>
                <a:gd name="connsiteY1120" fmla="*/ 1644312 h 1923076"/>
                <a:gd name="connsiteX1121" fmla="*/ 491604 w 1848623"/>
                <a:gd name="connsiteY1121" fmla="*/ 1645729 h 1923076"/>
                <a:gd name="connsiteX1122" fmla="*/ 483114 w 1848623"/>
                <a:gd name="connsiteY1122" fmla="*/ 1645729 h 1923076"/>
                <a:gd name="connsiteX1123" fmla="*/ 497264 w 1848623"/>
                <a:gd name="connsiteY1123" fmla="*/ 1655632 h 1923076"/>
                <a:gd name="connsiteX1124" fmla="*/ 466133 w 1848623"/>
                <a:gd name="connsiteY1124" fmla="*/ 1641482 h 1923076"/>
                <a:gd name="connsiteX1125" fmla="*/ 464718 w 1848623"/>
                <a:gd name="connsiteY1125" fmla="*/ 1641482 h 1923076"/>
                <a:gd name="connsiteX1126" fmla="*/ 459059 w 1848623"/>
                <a:gd name="connsiteY1126" fmla="*/ 1640068 h 1923076"/>
                <a:gd name="connsiteX1127" fmla="*/ 457642 w 1848623"/>
                <a:gd name="connsiteY1127" fmla="*/ 1637238 h 1923076"/>
                <a:gd name="connsiteX1128" fmla="*/ 446322 w 1848623"/>
                <a:gd name="connsiteY1128" fmla="*/ 1635821 h 1923076"/>
                <a:gd name="connsiteX1129" fmla="*/ 439248 w 1848623"/>
                <a:gd name="connsiteY1129" fmla="*/ 1632992 h 1923076"/>
                <a:gd name="connsiteX1130" fmla="*/ 437832 w 1848623"/>
                <a:gd name="connsiteY1130" fmla="*/ 1624501 h 1923076"/>
                <a:gd name="connsiteX1131" fmla="*/ 430758 w 1848623"/>
                <a:gd name="connsiteY1131" fmla="*/ 1620257 h 1923076"/>
                <a:gd name="connsiteX1132" fmla="*/ 423682 w 1848623"/>
                <a:gd name="connsiteY1132" fmla="*/ 1620257 h 1923076"/>
                <a:gd name="connsiteX1133" fmla="*/ 422267 w 1848623"/>
                <a:gd name="connsiteY1133" fmla="*/ 1627331 h 1923076"/>
                <a:gd name="connsiteX1134" fmla="*/ 425097 w 1848623"/>
                <a:gd name="connsiteY1134" fmla="*/ 1631577 h 1923076"/>
                <a:gd name="connsiteX1135" fmla="*/ 425097 w 1848623"/>
                <a:gd name="connsiteY1135" fmla="*/ 1632992 h 1923076"/>
                <a:gd name="connsiteX1136" fmla="*/ 420852 w 1848623"/>
                <a:gd name="connsiteY1136" fmla="*/ 1634408 h 1923076"/>
                <a:gd name="connsiteX1137" fmla="*/ 427928 w 1848623"/>
                <a:gd name="connsiteY1137" fmla="*/ 1640068 h 1923076"/>
                <a:gd name="connsiteX1138" fmla="*/ 446322 w 1848623"/>
                <a:gd name="connsiteY1138" fmla="*/ 1655632 h 1923076"/>
                <a:gd name="connsiteX1139" fmla="*/ 484529 w 1848623"/>
                <a:gd name="connsiteY1139" fmla="*/ 1672613 h 1923076"/>
                <a:gd name="connsiteX1140" fmla="*/ 471794 w 1848623"/>
                <a:gd name="connsiteY1140" fmla="*/ 1671198 h 1923076"/>
                <a:gd name="connsiteX1141" fmla="*/ 457642 w 1848623"/>
                <a:gd name="connsiteY1141" fmla="*/ 1661293 h 1923076"/>
                <a:gd name="connsiteX1142" fmla="*/ 453398 w 1848623"/>
                <a:gd name="connsiteY1142" fmla="*/ 1664123 h 1923076"/>
                <a:gd name="connsiteX1143" fmla="*/ 435002 w 1848623"/>
                <a:gd name="connsiteY1143" fmla="*/ 1649973 h 1923076"/>
                <a:gd name="connsiteX1144" fmla="*/ 416608 w 1848623"/>
                <a:gd name="connsiteY1144" fmla="*/ 1632992 h 1923076"/>
                <a:gd name="connsiteX1145" fmla="*/ 415191 w 1848623"/>
                <a:gd name="connsiteY1145" fmla="*/ 1631577 h 1923076"/>
                <a:gd name="connsiteX1146" fmla="*/ 399627 w 1848623"/>
                <a:gd name="connsiteY1146" fmla="*/ 1624501 h 1923076"/>
                <a:gd name="connsiteX1147" fmla="*/ 403871 w 1848623"/>
                <a:gd name="connsiteY1147" fmla="*/ 1635821 h 1923076"/>
                <a:gd name="connsiteX1148" fmla="*/ 420852 w 1848623"/>
                <a:gd name="connsiteY1148" fmla="*/ 1642897 h 1923076"/>
                <a:gd name="connsiteX1149" fmla="*/ 422267 w 1848623"/>
                <a:gd name="connsiteY1149" fmla="*/ 1644312 h 1923076"/>
                <a:gd name="connsiteX1150" fmla="*/ 420852 w 1848623"/>
                <a:gd name="connsiteY1150" fmla="*/ 1651388 h 1923076"/>
                <a:gd name="connsiteX1151" fmla="*/ 412362 w 1848623"/>
                <a:gd name="connsiteY1151" fmla="*/ 1674028 h 1923076"/>
                <a:gd name="connsiteX1152" fmla="*/ 420852 w 1848623"/>
                <a:gd name="connsiteY1152" fmla="*/ 1688180 h 1923076"/>
                <a:gd name="connsiteX1153" fmla="*/ 425097 w 1848623"/>
                <a:gd name="connsiteY1153" fmla="*/ 1691009 h 1923076"/>
                <a:gd name="connsiteX1154" fmla="*/ 423682 w 1848623"/>
                <a:gd name="connsiteY1154" fmla="*/ 1691009 h 1923076"/>
                <a:gd name="connsiteX1155" fmla="*/ 429341 w 1848623"/>
                <a:gd name="connsiteY1155" fmla="*/ 1699500 h 1923076"/>
                <a:gd name="connsiteX1156" fmla="*/ 436419 w 1848623"/>
                <a:gd name="connsiteY1156" fmla="*/ 1702329 h 1923076"/>
                <a:gd name="connsiteX1157" fmla="*/ 456229 w 1848623"/>
                <a:gd name="connsiteY1157" fmla="*/ 1716481 h 1923076"/>
                <a:gd name="connsiteX1158" fmla="*/ 457642 w 1848623"/>
                <a:gd name="connsiteY1158" fmla="*/ 1733462 h 1923076"/>
                <a:gd name="connsiteX1159" fmla="*/ 453398 w 1848623"/>
                <a:gd name="connsiteY1159" fmla="*/ 1736291 h 1923076"/>
                <a:gd name="connsiteX1160" fmla="*/ 435002 w 1848623"/>
                <a:gd name="connsiteY1160" fmla="*/ 1723555 h 1923076"/>
                <a:gd name="connsiteX1161" fmla="*/ 433587 w 1848623"/>
                <a:gd name="connsiteY1161" fmla="*/ 1722140 h 1923076"/>
                <a:gd name="connsiteX1162" fmla="*/ 403871 w 1848623"/>
                <a:gd name="connsiteY1162" fmla="*/ 1716481 h 1923076"/>
                <a:gd name="connsiteX1163" fmla="*/ 382646 w 1848623"/>
                <a:gd name="connsiteY1163" fmla="*/ 1709405 h 1923076"/>
                <a:gd name="connsiteX1164" fmla="*/ 375570 w 1848623"/>
                <a:gd name="connsiteY1164" fmla="*/ 1699500 h 1923076"/>
                <a:gd name="connsiteX1165" fmla="*/ 361420 w 1848623"/>
                <a:gd name="connsiteY1165" fmla="*/ 1695253 h 1923076"/>
                <a:gd name="connsiteX1166" fmla="*/ 355759 w 1848623"/>
                <a:gd name="connsiteY1166" fmla="*/ 1696670 h 1923076"/>
                <a:gd name="connsiteX1167" fmla="*/ 372740 w 1848623"/>
                <a:gd name="connsiteY1167" fmla="*/ 1715064 h 1923076"/>
                <a:gd name="connsiteX1168" fmla="*/ 379816 w 1848623"/>
                <a:gd name="connsiteY1168" fmla="*/ 1716481 h 1923076"/>
                <a:gd name="connsiteX1169" fmla="*/ 376987 w 1848623"/>
                <a:gd name="connsiteY1169" fmla="*/ 1709405 h 1923076"/>
                <a:gd name="connsiteX1170" fmla="*/ 382646 w 1848623"/>
                <a:gd name="connsiteY1170" fmla="*/ 1717896 h 1923076"/>
                <a:gd name="connsiteX1171" fmla="*/ 408117 w 1848623"/>
                <a:gd name="connsiteY1171" fmla="*/ 1726386 h 1923076"/>
                <a:gd name="connsiteX1172" fmla="*/ 395381 w 1848623"/>
                <a:gd name="connsiteY1172" fmla="*/ 1722140 h 1923076"/>
                <a:gd name="connsiteX1173" fmla="*/ 393966 w 1848623"/>
                <a:gd name="connsiteY1173" fmla="*/ 1727801 h 1923076"/>
                <a:gd name="connsiteX1174" fmla="*/ 369911 w 1848623"/>
                <a:gd name="connsiteY1174" fmla="*/ 1717896 h 1923076"/>
                <a:gd name="connsiteX1175" fmla="*/ 340195 w 1848623"/>
                <a:gd name="connsiteY1175" fmla="*/ 1678272 h 1923076"/>
                <a:gd name="connsiteX1176" fmla="*/ 333119 w 1848623"/>
                <a:gd name="connsiteY1176" fmla="*/ 1674028 h 1923076"/>
                <a:gd name="connsiteX1177" fmla="*/ 321799 w 1848623"/>
                <a:gd name="connsiteY1177" fmla="*/ 1657049 h 1923076"/>
                <a:gd name="connsiteX1178" fmla="*/ 303405 w 1848623"/>
                <a:gd name="connsiteY1178" fmla="*/ 1616011 h 1923076"/>
                <a:gd name="connsiteX1179" fmla="*/ 314725 w 1848623"/>
                <a:gd name="connsiteY1179" fmla="*/ 1624501 h 1923076"/>
                <a:gd name="connsiteX1180" fmla="*/ 338780 w 1848623"/>
                <a:gd name="connsiteY1180" fmla="*/ 1645729 h 1923076"/>
                <a:gd name="connsiteX1181" fmla="*/ 365666 w 1848623"/>
                <a:gd name="connsiteY1181" fmla="*/ 1669784 h 1923076"/>
                <a:gd name="connsiteX1182" fmla="*/ 399627 w 1848623"/>
                <a:gd name="connsiteY1182" fmla="*/ 1693839 h 1923076"/>
                <a:gd name="connsiteX1183" fmla="*/ 399627 w 1848623"/>
                <a:gd name="connsiteY1183" fmla="*/ 1691009 h 1923076"/>
                <a:gd name="connsiteX1184" fmla="*/ 393966 w 1848623"/>
                <a:gd name="connsiteY1184" fmla="*/ 1686763 h 1923076"/>
                <a:gd name="connsiteX1185" fmla="*/ 398212 w 1848623"/>
                <a:gd name="connsiteY1185" fmla="*/ 1688180 h 1923076"/>
                <a:gd name="connsiteX1186" fmla="*/ 398212 w 1848623"/>
                <a:gd name="connsiteY1186" fmla="*/ 1683933 h 1923076"/>
                <a:gd name="connsiteX1187" fmla="*/ 398212 w 1848623"/>
                <a:gd name="connsiteY1187" fmla="*/ 1675443 h 1923076"/>
                <a:gd name="connsiteX1188" fmla="*/ 388307 w 1848623"/>
                <a:gd name="connsiteY1188" fmla="*/ 1651388 h 1923076"/>
                <a:gd name="connsiteX1189" fmla="*/ 382646 w 1848623"/>
                <a:gd name="connsiteY1189" fmla="*/ 1625918 h 1923076"/>
                <a:gd name="connsiteX1190" fmla="*/ 389721 w 1848623"/>
                <a:gd name="connsiteY1190" fmla="*/ 1608937 h 1923076"/>
                <a:gd name="connsiteX1191" fmla="*/ 381231 w 1848623"/>
                <a:gd name="connsiteY1191" fmla="*/ 1600446 h 1923076"/>
                <a:gd name="connsiteX1192" fmla="*/ 379816 w 1848623"/>
                <a:gd name="connsiteY1192" fmla="*/ 1593371 h 1923076"/>
                <a:gd name="connsiteX1193" fmla="*/ 388307 w 1848623"/>
                <a:gd name="connsiteY1193" fmla="*/ 1601861 h 1923076"/>
                <a:gd name="connsiteX1194" fmla="*/ 392551 w 1848623"/>
                <a:gd name="connsiteY1194" fmla="*/ 1604691 h 1923076"/>
                <a:gd name="connsiteX1195" fmla="*/ 392551 w 1848623"/>
                <a:gd name="connsiteY1195" fmla="*/ 1597617 h 1923076"/>
                <a:gd name="connsiteX1196" fmla="*/ 389721 w 1848623"/>
                <a:gd name="connsiteY1196" fmla="*/ 1593371 h 1923076"/>
                <a:gd name="connsiteX1197" fmla="*/ 391136 w 1848623"/>
                <a:gd name="connsiteY1197" fmla="*/ 1586297 h 1923076"/>
                <a:gd name="connsiteX1198" fmla="*/ 379816 w 1848623"/>
                <a:gd name="connsiteY1198" fmla="*/ 1583467 h 1923076"/>
                <a:gd name="connsiteX1199" fmla="*/ 360005 w 1848623"/>
                <a:gd name="connsiteY1199" fmla="*/ 1599031 h 1923076"/>
                <a:gd name="connsiteX1200" fmla="*/ 354346 w 1848623"/>
                <a:gd name="connsiteY1200" fmla="*/ 1604691 h 1923076"/>
                <a:gd name="connsiteX1201" fmla="*/ 351515 w 1848623"/>
                <a:gd name="connsiteY1201" fmla="*/ 1606107 h 1923076"/>
                <a:gd name="connsiteX1202" fmla="*/ 350100 w 1848623"/>
                <a:gd name="connsiteY1202" fmla="*/ 1603278 h 1923076"/>
                <a:gd name="connsiteX1203" fmla="*/ 352930 w 1848623"/>
                <a:gd name="connsiteY1203" fmla="*/ 1587711 h 1923076"/>
                <a:gd name="connsiteX1204" fmla="*/ 357176 w 1848623"/>
                <a:gd name="connsiteY1204" fmla="*/ 1577806 h 1923076"/>
                <a:gd name="connsiteX1205" fmla="*/ 357176 w 1848623"/>
                <a:gd name="connsiteY1205" fmla="*/ 1573560 h 1923076"/>
                <a:gd name="connsiteX1206" fmla="*/ 350100 w 1848623"/>
                <a:gd name="connsiteY1206" fmla="*/ 1567901 h 1923076"/>
                <a:gd name="connsiteX1207" fmla="*/ 347271 w 1848623"/>
                <a:gd name="connsiteY1207" fmla="*/ 1560825 h 1923076"/>
                <a:gd name="connsiteX1208" fmla="*/ 335950 w 1848623"/>
                <a:gd name="connsiteY1208" fmla="*/ 1552336 h 1923076"/>
                <a:gd name="connsiteX1209" fmla="*/ 334536 w 1848623"/>
                <a:gd name="connsiteY1209" fmla="*/ 1549505 h 1923076"/>
                <a:gd name="connsiteX1210" fmla="*/ 333119 w 1848623"/>
                <a:gd name="connsiteY1210" fmla="*/ 1550920 h 1923076"/>
                <a:gd name="connsiteX1211" fmla="*/ 330289 w 1848623"/>
                <a:gd name="connsiteY1211" fmla="*/ 1557995 h 1923076"/>
                <a:gd name="connsiteX1212" fmla="*/ 323216 w 1848623"/>
                <a:gd name="connsiteY1212" fmla="*/ 1577806 h 1923076"/>
                <a:gd name="connsiteX1213" fmla="*/ 333119 w 1848623"/>
                <a:gd name="connsiteY1213" fmla="*/ 1594787 h 1923076"/>
                <a:gd name="connsiteX1214" fmla="*/ 350100 w 1848623"/>
                <a:gd name="connsiteY1214" fmla="*/ 1614598 h 1923076"/>
                <a:gd name="connsiteX1215" fmla="*/ 352930 w 1848623"/>
                <a:gd name="connsiteY1215" fmla="*/ 1617427 h 1923076"/>
                <a:gd name="connsiteX1216" fmla="*/ 351515 w 1848623"/>
                <a:gd name="connsiteY1216" fmla="*/ 1617427 h 1923076"/>
                <a:gd name="connsiteX1217" fmla="*/ 354346 w 1848623"/>
                <a:gd name="connsiteY1217" fmla="*/ 1621672 h 1923076"/>
                <a:gd name="connsiteX1218" fmla="*/ 360005 w 1848623"/>
                <a:gd name="connsiteY1218" fmla="*/ 1627331 h 1923076"/>
                <a:gd name="connsiteX1219" fmla="*/ 367079 w 1848623"/>
                <a:gd name="connsiteY1219" fmla="*/ 1634408 h 1923076"/>
                <a:gd name="connsiteX1220" fmla="*/ 367079 w 1848623"/>
                <a:gd name="connsiteY1220" fmla="*/ 1635821 h 1923076"/>
                <a:gd name="connsiteX1221" fmla="*/ 378401 w 1848623"/>
                <a:gd name="connsiteY1221" fmla="*/ 1649973 h 1923076"/>
                <a:gd name="connsiteX1222" fmla="*/ 364250 w 1848623"/>
                <a:gd name="connsiteY1222" fmla="*/ 1640068 h 1923076"/>
                <a:gd name="connsiteX1223" fmla="*/ 362835 w 1848623"/>
                <a:gd name="connsiteY1223" fmla="*/ 1641482 h 1923076"/>
                <a:gd name="connsiteX1224" fmla="*/ 361420 w 1848623"/>
                <a:gd name="connsiteY1224" fmla="*/ 1647142 h 1923076"/>
                <a:gd name="connsiteX1225" fmla="*/ 357176 w 1848623"/>
                <a:gd name="connsiteY1225" fmla="*/ 1648558 h 1923076"/>
                <a:gd name="connsiteX1226" fmla="*/ 335950 w 1848623"/>
                <a:gd name="connsiteY1226" fmla="*/ 1628748 h 1923076"/>
                <a:gd name="connsiteX1227" fmla="*/ 318969 w 1848623"/>
                <a:gd name="connsiteY1227" fmla="*/ 1607522 h 1923076"/>
                <a:gd name="connsiteX1228" fmla="*/ 299159 w 1848623"/>
                <a:gd name="connsiteY1228" fmla="*/ 1591956 h 1923076"/>
                <a:gd name="connsiteX1229" fmla="*/ 282178 w 1848623"/>
                <a:gd name="connsiteY1229" fmla="*/ 1565069 h 1923076"/>
                <a:gd name="connsiteX1230" fmla="*/ 279348 w 1848623"/>
                <a:gd name="connsiteY1230" fmla="*/ 1560825 h 1923076"/>
                <a:gd name="connsiteX1231" fmla="*/ 272274 w 1848623"/>
                <a:gd name="connsiteY1231" fmla="*/ 1538185 h 1923076"/>
                <a:gd name="connsiteX1232" fmla="*/ 259537 w 1848623"/>
                <a:gd name="connsiteY1232" fmla="*/ 1522618 h 1923076"/>
                <a:gd name="connsiteX1233" fmla="*/ 238312 w 1848623"/>
                <a:gd name="connsiteY1233" fmla="*/ 1502808 h 1923076"/>
                <a:gd name="connsiteX1234" fmla="*/ 235482 w 1848623"/>
                <a:gd name="connsiteY1234" fmla="*/ 1478753 h 1923076"/>
                <a:gd name="connsiteX1235" fmla="*/ 238312 w 1848623"/>
                <a:gd name="connsiteY1235" fmla="*/ 1446207 h 1923076"/>
                <a:gd name="connsiteX1236" fmla="*/ 236897 w 1848623"/>
                <a:gd name="connsiteY1236" fmla="*/ 1443378 h 1923076"/>
                <a:gd name="connsiteX1237" fmla="*/ 234067 w 1848623"/>
                <a:gd name="connsiteY1237" fmla="*/ 1447622 h 1923076"/>
                <a:gd name="connsiteX1238" fmla="*/ 229823 w 1848623"/>
                <a:gd name="connsiteY1238" fmla="*/ 1450453 h 1923076"/>
                <a:gd name="connsiteX1239" fmla="*/ 214257 w 1848623"/>
                <a:gd name="connsiteY1239" fmla="*/ 1424982 h 1923076"/>
                <a:gd name="connsiteX1240" fmla="*/ 211425 w 1848623"/>
                <a:gd name="connsiteY1240" fmla="*/ 1412247 h 1923076"/>
                <a:gd name="connsiteX1241" fmla="*/ 204351 w 1848623"/>
                <a:gd name="connsiteY1241" fmla="*/ 1392436 h 1923076"/>
                <a:gd name="connsiteX1242" fmla="*/ 194446 w 1848623"/>
                <a:gd name="connsiteY1242" fmla="*/ 1371211 h 1923076"/>
                <a:gd name="connsiteX1243" fmla="*/ 191617 w 1848623"/>
                <a:gd name="connsiteY1243" fmla="*/ 1364135 h 1923076"/>
                <a:gd name="connsiteX1244" fmla="*/ 177465 w 1848623"/>
                <a:gd name="connsiteY1244" fmla="*/ 1337250 h 1923076"/>
                <a:gd name="connsiteX1245" fmla="*/ 167562 w 1848623"/>
                <a:gd name="connsiteY1245" fmla="*/ 1311779 h 1923076"/>
                <a:gd name="connsiteX1246" fmla="*/ 153410 w 1848623"/>
                <a:gd name="connsiteY1246" fmla="*/ 1296212 h 1923076"/>
                <a:gd name="connsiteX1247" fmla="*/ 153410 w 1848623"/>
                <a:gd name="connsiteY1247" fmla="*/ 1287722 h 1923076"/>
                <a:gd name="connsiteX1248" fmla="*/ 142090 w 1848623"/>
                <a:gd name="connsiteY1248" fmla="*/ 1272157 h 1923076"/>
                <a:gd name="connsiteX1249" fmla="*/ 140675 w 1848623"/>
                <a:gd name="connsiteY1249" fmla="*/ 1270742 h 1923076"/>
                <a:gd name="connsiteX1250" fmla="*/ 139260 w 1848623"/>
                <a:gd name="connsiteY1250" fmla="*/ 1272157 h 1923076"/>
                <a:gd name="connsiteX1251" fmla="*/ 139260 w 1848623"/>
                <a:gd name="connsiteY1251" fmla="*/ 1300458 h 1923076"/>
                <a:gd name="connsiteX1252" fmla="*/ 139260 w 1848623"/>
                <a:gd name="connsiteY1252" fmla="*/ 1311779 h 1923076"/>
                <a:gd name="connsiteX1253" fmla="*/ 125111 w 1848623"/>
                <a:gd name="connsiteY1253" fmla="*/ 1324513 h 1923076"/>
                <a:gd name="connsiteX1254" fmla="*/ 118035 w 1848623"/>
                <a:gd name="connsiteY1254" fmla="*/ 1323099 h 1923076"/>
                <a:gd name="connsiteX1255" fmla="*/ 115203 w 1848623"/>
                <a:gd name="connsiteY1255" fmla="*/ 1306119 h 1923076"/>
                <a:gd name="connsiteX1256" fmla="*/ 119450 w 1848623"/>
                <a:gd name="connsiteY1256" fmla="*/ 1293383 h 1923076"/>
                <a:gd name="connsiteX1257" fmla="*/ 115203 w 1848623"/>
                <a:gd name="connsiteY1257" fmla="*/ 1286309 h 1923076"/>
                <a:gd name="connsiteX1258" fmla="*/ 110959 w 1848623"/>
                <a:gd name="connsiteY1258" fmla="*/ 1279233 h 1923076"/>
                <a:gd name="connsiteX1259" fmla="*/ 102470 w 1848623"/>
                <a:gd name="connsiteY1259" fmla="*/ 1253761 h 1923076"/>
                <a:gd name="connsiteX1260" fmla="*/ 105300 w 1848623"/>
                <a:gd name="connsiteY1260" fmla="*/ 1238197 h 1923076"/>
                <a:gd name="connsiteX1261" fmla="*/ 102470 w 1848623"/>
                <a:gd name="connsiteY1261" fmla="*/ 1228292 h 1923076"/>
                <a:gd name="connsiteX1262" fmla="*/ 101054 w 1848623"/>
                <a:gd name="connsiteY1262" fmla="*/ 1225460 h 1923076"/>
                <a:gd name="connsiteX1263" fmla="*/ 96809 w 1848623"/>
                <a:gd name="connsiteY1263" fmla="*/ 1215557 h 1923076"/>
                <a:gd name="connsiteX1264" fmla="*/ 76999 w 1848623"/>
                <a:gd name="connsiteY1264" fmla="*/ 1205649 h 1923076"/>
                <a:gd name="connsiteX1265" fmla="*/ 57188 w 1848623"/>
                <a:gd name="connsiteY1265" fmla="*/ 1194329 h 1923076"/>
                <a:gd name="connsiteX1266" fmla="*/ 54358 w 1848623"/>
                <a:gd name="connsiteY1266" fmla="*/ 1190085 h 1923076"/>
                <a:gd name="connsiteX1267" fmla="*/ 43038 w 1848623"/>
                <a:gd name="connsiteY1267" fmla="*/ 1150465 h 1923076"/>
                <a:gd name="connsiteX1268" fmla="*/ 37377 w 1848623"/>
                <a:gd name="connsiteY1268" fmla="*/ 1126409 h 1923076"/>
                <a:gd name="connsiteX1269" fmla="*/ 31718 w 1848623"/>
                <a:gd name="connsiteY1269" fmla="*/ 1117918 h 1923076"/>
                <a:gd name="connsiteX1270" fmla="*/ 17567 w 1848623"/>
                <a:gd name="connsiteY1270" fmla="*/ 1096693 h 1923076"/>
                <a:gd name="connsiteX1271" fmla="*/ 16152 w 1848623"/>
                <a:gd name="connsiteY1271" fmla="*/ 1074052 h 1923076"/>
                <a:gd name="connsiteX1272" fmla="*/ 13322 w 1848623"/>
                <a:gd name="connsiteY1272" fmla="*/ 1058486 h 1923076"/>
                <a:gd name="connsiteX1273" fmla="*/ 14737 w 1848623"/>
                <a:gd name="connsiteY1273" fmla="*/ 1051412 h 1923076"/>
                <a:gd name="connsiteX1274" fmla="*/ 16152 w 1848623"/>
                <a:gd name="connsiteY1274" fmla="*/ 1042922 h 1923076"/>
                <a:gd name="connsiteX1275" fmla="*/ 10491 w 1848623"/>
                <a:gd name="connsiteY1275" fmla="*/ 996224 h 1923076"/>
                <a:gd name="connsiteX1276" fmla="*/ 10491 w 1848623"/>
                <a:gd name="connsiteY1276" fmla="*/ 984904 h 1923076"/>
                <a:gd name="connsiteX1277" fmla="*/ 3417 w 1848623"/>
                <a:gd name="connsiteY1277" fmla="*/ 977830 h 1923076"/>
                <a:gd name="connsiteX1278" fmla="*/ 587 w 1848623"/>
                <a:gd name="connsiteY1278" fmla="*/ 970755 h 1923076"/>
                <a:gd name="connsiteX1279" fmla="*/ 6246 w 1848623"/>
                <a:gd name="connsiteY1279" fmla="*/ 941039 h 1923076"/>
                <a:gd name="connsiteX1280" fmla="*/ 587 w 1848623"/>
                <a:gd name="connsiteY1280" fmla="*/ 911323 h 1923076"/>
                <a:gd name="connsiteX1281" fmla="*/ 587 w 1848623"/>
                <a:gd name="connsiteY1281" fmla="*/ 894341 h 1923076"/>
                <a:gd name="connsiteX1282" fmla="*/ 2000 w 1848623"/>
                <a:gd name="connsiteY1282" fmla="*/ 890097 h 1923076"/>
                <a:gd name="connsiteX1283" fmla="*/ 10491 w 1848623"/>
                <a:gd name="connsiteY1283" fmla="*/ 877362 h 1923076"/>
                <a:gd name="connsiteX1284" fmla="*/ 14737 w 1848623"/>
                <a:gd name="connsiteY1284" fmla="*/ 853307 h 1923076"/>
                <a:gd name="connsiteX1285" fmla="*/ 14737 w 1848623"/>
                <a:gd name="connsiteY1285" fmla="*/ 830665 h 1923076"/>
                <a:gd name="connsiteX1286" fmla="*/ 24642 w 1848623"/>
                <a:gd name="connsiteY1286" fmla="*/ 793875 h 1923076"/>
                <a:gd name="connsiteX1287" fmla="*/ 23228 w 1848623"/>
                <a:gd name="connsiteY1287" fmla="*/ 782555 h 1923076"/>
                <a:gd name="connsiteX1288" fmla="*/ 28887 w 1848623"/>
                <a:gd name="connsiteY1288" fmla="*/ 778309 h 1923076"/>
                <a:gd name="connsiteX1289" fmla="*/ 30302 w 1848623"/>
                <a:gd name="connsiteY1289" fmla="*/ 774064 h 1923076"/>
                <a:gd name="connsiteX1290" fmla="*/ 30302 w 1848623"/>
                <a:gd name="connsiteY1290" fmla="*/ 775479 h 1923076"/>
                <a:gd name="connsiteX1291" fmla="*/ 33131 w 1848623"/>
                <a:gd name="connsiteY1291" fmla="*/ 771235 h 1923076"/>
                <a:gd name="connsiteX1292" fmla="*/ 43038 w 1848623"/>
                <a:gd name="connsiteY1292" fmla="*/ 761328 h 1923076"/>
                <a:gd name="connsiteX1293" fmla="*/ 43038 w 1848623"/>
                <a:gd name="connsiteY1293" fmla="*/ 747178 h 1923076"/>
                <a:gd name="connsiteX1294" fmla="*/ 48697 w 1848623"/>
                <a:gd name="connsiteY1294" fmla="*/ 741517 h 1923076"/>
                <a:gd name="connsiteX1295" fmla="*/ 52942 w 1848623"/>
                <a:gd name="connsiteY1295" fmla="*/ 740104 h 1923076"/>
                <a:gd name="connsiteX1296" fmla="*/ 71339 w 1848623"/>
                <a:gd name="connsiteY1296" fmla="*/ 710386 h 1923076"/>
                <a:gd name="connsiteX1297" fmla="*/ 79828 w 1848623"/>
                <a:gd name="connsiteY1297" fmla="*/ 697651 h 1923076"/>
                <a:gd name="connsiteX1298" fmla="*/ 86904 w 1848623"/>
                <a:gd name="connsiteY1298" fmla="*/ 693407 h 1923076"/>
                <a:gd name="connsiteX1299" fmla="*/ 91148 w 1848623"/>
                <a:gd name="connsiteY1299" fmla="*/ 680672 h 1923076"/>
                <a:gd name="connsiteX1300" fmla="*/ 92563 w 1848623"/>
                <a:gd name="connsiteY1300" fmla="*/ 677843 h 1923076"/>
                <a:gd name="connsiteX1301" fmla="*/ 89734 w 1848623"/>
                <a:gd name="connsiteY1301" fmla="*/ 673596 h 1923076"/>
                <a:gd name="connsiteX1302" fmla="*/ 93980 w 1848623"/>
                <a:gd name="connsiteY1302" fmla="*/ 673596 h 1923076"/>
                <a:gd name="connsiteX1303" fmla="*/ 160486 w 1848623"/>
                <a:gd name="connsiteY1303" fmla="*/ 554732 h 1923076"/>
                <a:gd name="connsiteX1304" fmla="*/ 183126 w 1848623"/>
                <a:gd name="connsiteY1304" fmla="*/ 509452 h 1923076"/>
                <a:gd name="connsiteX1305" fmla="*/ 190202 w 1848623"/>
                <a:gd name="connsiteY1305" fmla="*/ 506622 h 1923076"/>
                <a:gd name="connsiteX1306" fmla="*/ 198692 w 1848623"/>
                <a:gd name="connsiteY1306" fmla="*/ 516528 h 1923076"/>
                <a:gd name="connsiteX1307" fmla="*/ 180296 w 1848623"/>
                <a:gd name="connsiteY1307" fmla="*/ 537753 h 1923076"/>
                <a:gd name="connsiteX1308" fmla="*/ 129355 w 1848623"/>
                <a:gd name="connsiteY1308" fmla="*/ 635390 h 1923076"/>
                <a:gd name="connsiteX1309" fmla="*/ 125111 w 1848623"/>
                <a:gd name="connsiteY1309" fmla="*/ 650956 h 1923076"/>
                <a:gd name="connsiteX1310" fmla="*/ 136431 w 1848623"/>
                <a:gd name="connsiteY1310" fmla="*/ 641051 h 1923076"/>
                <a:gd name="connsiteX1311" fmla="*/ 138635 w 1848623"/>
                <a:gd name="connsiteY1311" fmla="*/ 637587 h 1923076"/>
                <a:gd name="connsiteX1312" fmla="*/ 138483 w 1848623"/>
                <a:gd name="connsiteY1312" fmla="*/ 637739 h 1923076"/>
                <a:gd name="connsiteX1313" fmla="*/ 135892 w 1848623"/>
                <a:gd name="connsiteY1313" fmla="*/ 636444 h 1923076"/>
                <a:gd name="connsiteX1314" fmla="*/ 139362 w 1848623"/>
                <a:gd name="connsiteY1314" fmla="*/ 636444 h 1923076"/>
                <a:gd name="connsiteX1315" fmla="*/ 146334 w 1848623"/>
                <a:gd name="connsiteY1315" fmla="*/ 625484 h 1923076"/>
                <a:gd name="connsiteX1316" fmla="*/ 149166 w 1848623"/>
                <a:gd name="connsiteY1316" fmla="*/ 616994 h 1923076"/>
                <a:gd name="connsiteX1317" fmla="*/ 166145 w 1848623"/>
                <a:gd name="connsiteY1317" fmla="*/ 607090 h 1923076"/>
                <a:gd name="connsiteX1318" fmla="*/ 167562 w 1848623"/>
                <a:gd name="connsiteY1318" fmla="*/ 598600 h 1923076"/>
                <a:gd name="connsiteX1319" fmla="*/ 177465 w 1848623"/>
                <a:gd name="connsiteY1319" fmla="*/ 580204 h 1923076"/>
                <a:gd name="connsiteX1320" fmla="*/ 180296 w 1848623"/>
                <a:gd name="connsiteY1320" fmla="*/ 578789 h 1923076"/>
                <a:gd name="connsiteX1321" fmla="*/ 181711 w 1848623"/>
                <a:gd name="connsiteY1321" fmla="*/ 584448 h 1923076"/>
                <a:gd name="connsiteX1322" fmla="*/ 180296 w 1848623"/>
                <a:gd name="connsiteY1322" fmla="*/ 590109 h 1923076"/>
                <a:gd name="connsiteX1323" fmla="*/ 183126 w 1848623"/>
                <a:gd name="connsiteY1323" fmla="*/ 598600 h 1923076"/>
                <a:gd name="connsiteX1324" fmla="*/ 190202 w 1848623"/>
                <a:gd name="connsiteY1324" fmla="*/ 597183 h 1923076"/>
                <a:gd name="connsiteX1325" fmla="*/ 200105 w 1848623"/>
                <a:gd name="connsiteY1325" fmla="*/ 587280 h 1923076"/>
                <a:gd name="connsiteX1326" fmla="*/ 205766 w 1848623"/>
                <a:gd name="connsiteY1326" fmla="*/ 580204 h 1923076"/>
                <a:gd name="connsiteX1327" fmla="*/ 225577 w 1848623"/>
                <a:gd name="connsiteY1327" fmla="*/ 557562 h 1923076"/>
                <a:gd name="connsiteX1328" fmla="*/ 242556 w 1848623"/>
                <a:gd name="connsiteY1328" fmla="*/ 543412 h 1923076"/>
                <a:gd name="connsiteX1329" fmla="*/ 276518 w 1848623"/>
                <a:gd name="connsiteY1329" fmla="*/ 520772 h 1923076"/>
                <a:gd name="connsiteX1330" fmla="*/ 279348 w 1848623"/>
                <a:gd name="connsiteY1330" fmla="*/ 516528 h 1923076"/>
                <a:gd name="connsiteX1331" fmla="*/ 290668 w 1848623"/>
                <a:gd name="connsiteY1331" fmla="*/ 510867 h 1923076"/>
                <a:gd name="connsiteX1332" fmla="*/ 309064 w 1848623"/>
                <a:gd name="connsiteY1332" fmla="*/ 489641 h 1923076"/>
                <a:gd name="connsiteX1333" fmla="*/ 314725 w 1848623"/>
                <a:gd name="connsiteY1333" fmla="*/ 488226 h 1923076"/>
                <a:gd name="connsiteX1334" fmla="*/ 331706 w 1848623"/>
                <a:gd name="connsiteY1334" fmla="*/ 475490 h 1923076"/>
                <a:gd name="connsiteX1335" fmla="*/ 341610 w 1848623"/>
                <a:gd name="connsiteY1335" fmla="*/ 467001 h 1923076"/>
                <a:gd name="connsiteX1336" fmla="*/ 352930 w 1848623"/>
                <a:gd name="connsiteY1336" fmla="*/ 464169 h 1923076"/>
                <a:gd name="connsiteX1337" fmla="*/ 355759 w 1848623"/>
                <a:gd name="connsiteY1337" fmla="*/ 459925 h 1923076"/>
                <a:gd name="connsiteX1338" fmla="*/ 361420 w 1848623"/>
                <a:gd name="connsiteY1338" fmla="*/ 455681 h 1923076"/>
                <a:gd name="connsiteX1339" fmla="*/ 386890 w 1848623"/>
                <a:gd name="connsiteY1339" fmla="*/ 450020 h 1923076"/>
                <a:gd name="connsiteX1340" fmla="*/ 389721 w 1848623"/>
                <a:gd name="connsiteY1340" fmla="*/ 447190 h 1923076"/>
                <a:gd name="connsiteX1341" fmla="*/ 391136 w 1848623"/>
                <a:gd name="connsiteY1341" fmla="*/ 444359 h 1923076"/>
                <a:gd name="connsiteX1342" fmla="*/ 392551 w 1848623"/>
                <a:gd name="connsiteY1342" fmla="*/ 444359 h 1923076"/>
                <a:gd name="connsiteX1343" fmla="*/ 410947 w 1848623"/>
                <a:gd name="connsiteY1343" fmla="*/ 428794 h 1923076"/>
                <a:gd name="connsiteX1344" fmla="*/ 413777 w 1848623"/>
                <a:gd name="connsiteY1344" fmla="*/ 424550 h 1923076"/>
                <a:gd name="connsiteX1345" fmla="*/ 436419 w 1848623"/>
                <a:gd name="connsiteY1345" fmla="*/ 410398 h 1923076"/>
                <a:gd name="connsiteX1346" fmla="*/ 437832 w 1848623"/>
                <a:gd name="connsiteY1346" fmla="*/ 410398 h 1923076"/>
                <a:gd name="connsiteX1347" fmla="*/ 443493 w 1848623"/>
                <a:gd name="connsiteY1347" fmla="*/ 403324 h 1923076"/>
                <a:gd name="connsiteX1348" fmla="*/ 463303 w 1848623"/>
                <a:gd name="connsiteY1348" fmla="*/ 382097 h 1923076"/>
                <a:gd name="connsiteX1349" fmla="*/ 437832 w 1848623"/>
                <a:gd name="connsiteY1349" fmla="*/ 376438 h 1923076"/>
                <a:gd name="connsiteX1350" fmla="*/ 463303 w 1848623"/>
                <a:gd name="connsiteY1350" fmla="*/ 377853 h 1923076"/>
                <a:gd name="connsiteX1351" fmla="*/ 526980 w 1848623"/>
                <a:gd name="connsiteY1351" fmla="*/ 332572 h 1923076"/>
                <a:gd name="connsiteX1352" fmla="*/ 558110 w 1848623"/>
                <a:gd name="connsiteY1352" fmla="*/ 308515 h 1923076"/>
                <a:gd name="connsiteX1353" fmla="*/ 593486 w 1848623"/>
                <a:gd name="connsiteY1353" fmla="*/ 287292 h 1923076"/>
                <a:gd name="connsiteX1354" fmla="*/ 568016 w 1848623"/>
                <a:gd name="connsiteY1354" fmla="*/ 278801 h 1923076"/>
                <a:gd name="connsiteX1355" fmla="*/ 586412 w 1848623"/>
                <a:gd name="connsiteY1355" fmla="*/ 271726 h 1923076"/>
                <a:gd name="connsiteX1356" fmla="*/ 565184 w 1848623"/>
                <a:gd name="connsiteY1356" fmla="*/ 266065 h 1923076"/>
                <a:gd name="connsiteX1357" fmla="*/ 566601 w 1848623"/>
                <a:gd name="connsiteY1357" fmla="*/ 275970 h 1923076"/>
                <a:gd name="connsiteX1358" fmla="*/ 538300 w 1848623"/>
                <a:gd name="connsiteY1358" fmla="*/ 271726 h 1923076"/>
                <a:gd name="connsiteX1359" fmla="*/ 510000 w 1848623"/>
                <a:gd name="connsiteY1359" fmla="*/ 275970 h 1923076"/>
                <a:gd name="connsiteX1360" fmla="*/ 422267 w 1848623"/>
                <a:gd name="connsiteY1360" fmla="*/ 328326 h 1923076"/>
                <a:gd name="connsiteX1361" fmla="*/ 385477 w 1848623"/>
                <a:gd name="connsiteY1361" fmla="*/ 353798 h 1923076"/>
                <a:gd name="connsiteX1362" fmla="*/ 365666 w 1848623"/>
                <a:gd name="connsiteY1362" fmla="*/ 366533 h 1923076"/>
                <a:gd name="connsiteX1363" fmla="*/ 344439 w 1848623"/>
                <a:gd name="connsiteY1363" fmla="*/ 379268 h 1923076"/>
                <a:gd name="connsiteX1364" fmla="*/ 301988 w 1848623"/>
                <a:gd name="connsiteY1364" fmla="*/ 416059 h 1923076"/>
                <a:gd name="connsiteX1365" fmla="*/ 264081 w 1848623"/>
                <a:gd name="connsiteY1365" fmla="*/ 448551 h 1923076"/>
                <a:gd name="connsiteX1366" fmla="*/ 284478 w 1848623"/>
                <a:gd name="connsiteY1366" fmla="*/ 425434 h 1923076"/>
                <a:gd name="connsiteX1367" fmla="*/ 340195 w 1848623"/>
                <a:gd name="connsiteY1367" fmla="*/ 373608 h 1923076"/>
                <a:gd name="connsiteX1368" fmla="*/ 406701 w 1848623"/>
                <a:gd name="connsiteY1368" fmla="*/ 325497 h 1923076"/>
                <a:gd name="connsiteX1369" fmla="*/ 416608 w 1848623"/>
                <a:gd name="connsiteY1369" fmla="*/ 314176 h 1923076"/>
                <a:gd name="connsiteX1370" fmla="*/ 539715 w 1848623"/>
                <a:gd name="connsiteY1370" fmla="*/ 242009 h 1923076"/>
                <a:gd name="connsiteX1371" fmla="*/ 508584 w 1848623"/>
                <a:gd name="connsiteY1371" fmla="*/ 233519 h 1923076"/>
                <a:gd name="connsiteX1372" fmla="*/ 401042 w 1848623"/>
                <a:gd name="connsiteY1372" fmla="*/ 302856 h 1923076"/>
                <a:gd name="connsiteX1373" fmla="*/ 440663 w 1848623"/>
                <a:gd name="connsiteY1373" fmla="*/ 249083 h 1923076"/>
                <a:gd name="connsiteX1374" fmla="*/ 468962 w 1848623"/>
                <a:gd name="connsiteY1374" fmla="*/ 240595 h 1923076"/>
                <a:gd name="connsiteX1375" fmla="*/ 611881 w 1848623"/>
                <a:gd name="connsiteY1375" fmla="*/ 169843 h 1923076"/>
                <a:gd name="connsiteX1376" fmla="*/ 770365 w 1848623"/>
                <a:gd name="connsiteY1376" fmla="*/ 144371 h 1923076"/>
                <a:gd name="connsiteX1377" fmla="*/ 773197 w 1848623"/>
                <a:gd name="connsiteY1377" fmla="*/ 145788 h 1923076"/>
                <a:gd name="connsiteX1378" fmla="*/ 737820 w 1848623"/>
                <a:gd name="connsiteY1378" fmla="*/ 157108 h 1923076"/>
                <a:gd name="connsiteX1379" fmla="*/ 749140 w 1848623"/>
                <a:gd name="connsiteY1379" fmla="*/ 151447 h 1923076"/>
                <a:gd name="connsiteX1380" fmla="*/ 719424 w 1848623"/>
                <a:gd name="connsiteY1380" fmla="*/ 150032 h 1923076"/>
                <a:gd name="connsiteX1381" fmla="*/ 718009 w 1848623"/>
                <a:gd name="connsiteY1381" fmla="*/ 157108 h 1923076"/>
                <a:gd name="connsiteX1382" fmla="*/ 689708 w 1848623"/>
                <a:gd name="connsiteY1382" fmla="*/ 158522 h 1923076"/>
                <a:gd name="connsiteX1383" fmla="*/ 679804 w 1848623"/>
                <a:gd name="connsiteY1383" fmla="*/ 169843 h 1923076"/>
                <a:gd name="connsiteX1384" fmla="*/ 703857 w 1848623"/>
                <a:gd name="connsiteY1384" fmla="*/ 162767 h 1923076"/>
                <a:gd name="connsiteX1385" fmla="*/ 722255 w 1848623"/>
                <a:gd name="connsiteY1385" fmla="*/ 171257 h 1923076"/>
                <a:gd name="connsiteX1386" fmla="*/ 730744 w 1848623"/>
                <a:gd name="connsiteY1386" fmla="*/ 165598 h 1923076"/>
                <a:gd name="connsiteX1387" fmla="*/ 732159 w 1848623"/>
                <a:gd name="connsiteY1387" fmla="*/ 171257 h 1923076"/>
                <a:gd name="connsiteX1388" fmla="*/ 759045 w 1848623"/>
                <a:gd name="connsiteY1388" fmla="*/ 171257 h 1923076"/>
                <a:gd name="connsiteX1389" fmla="*/ 777441 w 1848623"/>
                <a:gd name="connsiteY1389" fmla="*/ 159937 h 1923076"/>
                <a:gd name="connsiteX1390" fmla="*/ 859511 w 1848623"/>
                <a:gd name="connsiteY1390" fmla="*/ 151447 h 1923076"/>
                <a:gd name="connsiteX1391" fmla="*/ 893474 w 1848623"/>
                <a:gd name="connsiteY1391" fmla="*/ 154278 h 1923076"/>
                <a:gd name="connsiteX1392" fmla="*/ 914699 w 1848623"/>
                <a:gd name="connsiteY1392" fmla="*/ 152861 h 1923076"/>
                <a:gd name="connsiteX1393" fmla="*/ 937339 w 1848623"/>
                <a:gd name="connsiteY1393" fmla="*/ 151447 h 1923076"/>
                <a:gd name="connsiteX1394" fmla="*/ 1016582 w 1848623"/>
                <a:gd name="connsiteY1394" fmla="*/ 167013 h 1923076"/>
                <a:gd name="connsiteX1395" fmla="*/ 1057616 w 1848623"/>
                <a:gd name="connsiteY1395" fmla="*/ 171257 h 1923076"/>
                <a:gd name="connsiteX1396" fmla="*/ 1092993 w 1848623"/>
                <a:gd name="connsiteY1396" fmla="*/ 183992 h 1923076"/>
                <a:gd name="connsiteX1397" fmla="*/ 1267043 w 1848623"/>
                <a:gd name="connsiteY1397" fmla="*/ 233519 h 1923076"/>
                <a:gd name="connsiteX1398" fmla="*/ 1407131 w 1848623"/>
                <a:gd name="connsiteY1398" fmla="*/ 325497 h 1923076"/>
                <a:gd name="connsiteX1399" fmla="*/ 1414207 w 1848623"/>
                <a:gd name="connsiteY1399" fmla="*/ 329743 h 1923076"/>
                <a:gd name="connsiteX1400" fmla="*/ 1419866 w 1848623"/>
                <a:gd name="connsiteY1400" fmla="*/ 336817 h 1923076"/>
                <a:gd name="connsiteX1401" fmla="*/ 1439677 w 1848623"/>
                <a:gd name="connsiteY1401" fmla="*/ 346722 h 1923076"/>
                <a:gd name="connsiteX1402" fmla="*/ 1441093 w 1848623"/>
                <a:gd name="connsiteY1402" fmla="*/ 345307 h 1923076"/>
                <a:gd name="connsiteX1403" fmla="*/ 1442506 w 1848623"/>
                <a:gd name="connsiteY1403" fmla="*/ 348137 h 1923076"/>
                <a:gd name="connsiteX1404" fmla="*/ 1441093 w 1848623"/>
                <a:gd name="connsiteY1404" fmla="*/ 349553 h 1923076"/>
                <a:gd name="connsiteX1405" fmla="*/ 1446752 w 1848623"/>
                <a:gd name="connsiteY1405" fmla="*/ 353798 h 1923076"/>
                <a:gd name="connsiteX1406" fmla="*/ 1475054 w 1848623"/>
                <a:gd name="connsiteY1406" fmla="*/ 377853 h 1923076"/>
                <a:gd name="connsiteX1407" fmla="*/ 1470807 w 1848623"/>
                <a:gd name="connsiteY1407" fmla="*/ 370777 h 1923076"/>
                <a:gd name="connsiteX1408" fmla="*/ 1470807 w 1848623"/>
                <a:gd name="connsiteY1408" fmla="*/ 369364 h 1923076"/>
                <a:gd name="connsiteX1409" fmla="*/ 1459487 w 1848623"/>
                <a:gd name="connsiteY1409" fmla="*/ 360874 h 1923076"/>
                <a:gd name="connsiteX1410" fmla="*/ 1460904 w 1848623"/>
                <a:gd name="connsiteY1410" fmla="*/ 355213 h 1923076"/>
                <a:gd name="connsiteX1411" fmla="*/ 1472224 w 1848623"/>
                <a:gd name="connsiteY1411" fmla="*/ 366533 h 1923076"/>
                <a:gd name="connsiteX1412" fmla="*/ 1472224 w 1848623"/>
                <a:gd name="connsiteY1412" fmla="*/ 365118 h 1923076"/>
                <a:gd name="connsiteX1413" fmla="*/ 1473637 w 1848623"/>
                <a:gd name="connsiteY1413" fmla="*/ 363703 h 1923076"/>
                <a:gd name="connsiteX1414" fmla="*/ 1477883 w 1848623"/>
                <a:gd name="connsiteY1414" fmla="*/ 365118 h 1923076"/>
                <a:gd name="connsiteX1415" fmla="*/ 1480713 w 1848623"/>
                <a:gd name="connsiteY1415" fmla="*/ 383514 h 1923076"/>
                <a:gd name="connsiteX1416" fmla="*/ 1490618 w 1848623"/>
                <a:gd name="connsiteY1416" fmla="*/ 389173 h 1923076"/>
                <a:gd name="connsiteX1417" fmla="*/ 1493448 w 1848623"/>
                <a:gd name="connsiteY1417" fmla="*/ 383514 h 1923076"/>
                <a:gd name="connsiteX1418" fmla="*/ 1510429 w 1848623"/>
                <a:gd name="connsiteY1418" fmla="*/ 383514 h 1923076"/>
                <a:gd name="connsiteX1419" fmla="*/ 1517504 w 1848623"/>
                <a:gd name="connsiteY1419" fmla="*/ 394834 h 1923076"/>
                <a:gd name="connsiteX1420" fmla="*/ 1527410 w 1848623"/>
                <a:gd name="connsiteY1420" fmla="*/ 400495 h 1923076"/>
                <a:gd name="connsiteX1421" fmla="*/ 1525995 w 1848623"/>
                <a:gd name="connsiteY1421" fmla="*/ 396249 h 1923076"/>
                <a:gd name="connsiteX1422" fmla="*/ 1528825 w 1848623"/>
                <a:gd name="connsiteY1422" fmla="*/ 399078 h 1923076"/>
                <a:gd name="connsiteX1423" fmla="*/ 1530239 w 1848623"/>
                <a:gd name="connsiteY1423" fmla="*/ 401908 h 1923076"/>
                <a:gd name="connsiteX1424" fmla="*/ 1534486 w 1848623"/>
                <a:gd name="connsiteY1424" fmla="*/ 403324 h 1923076"/>
                <a:gd name="connsiteX1425" fmla="*/ 1531654 w 1848623"/>
                <a:gd name="connsiteY1425" fmla="*/ 400495 h 1923076"/>
                <a:gd name="connsiteX1426" fmla="*/ 1534486 w 1848623"/>
                <a:gd name="connsiteY1426" fmla="*/ 397663 h 1923076"/>
                <a:gd name="connsiteX1427" fmla="*/ 1537315 w 1848623"/>
                <a:gd name="connsiteY1427" fmla="*/ 404739 h 1923076"/>
                <a:gd name="connsiteX1428" fmla="*/ 1569861 w 1848623"/>
                <a:gd name="connsiteY1428" fmla="*/ 416059 h 1923076"/>
                <a:gd name="connsiteX1429" fmla="*/ 1569861 w 1848623"/>
                <a:gd name="connsiteY1429" fmla="*/ 411815 h 1923076"/>
                <a:gd name="connsiteX1430" fmla="*/ 1565616 w 1848623"/>
                <a:gd name="connsiteY1430" fmla="*/ 407569 h 1923076"/>
                <a:gd name="connsiteX1431" fmla="*/ 1568446 w 1848623"/>
                <a:gd name="connsiteY1431" fmla="*/ 408984 h 1923076"/>
                <a:gd name="connsiteX1432" fmla="*/ 1564200 w 1848623"/>
                <a:gd name="connsiteY1432" fmla="*/ 400495 h 1923076"/>
                <a:gd name="connsiteX1433" fmla="*/ 1568446 w 1848623"/>
                <a:gd name="connsiteY1433" fmla="*/ 401908 h 1923076"/>
                <a:gd name="connsiteX1434" fmla="*/ 1564200 w 1848623"/>
                <a:gd name="connsiteY1434" fmla="*/ 394834 h 1923076"/>
                <a:gd name="connsiteX1435" fmla="*/ 1544389 w 1848623"/>
                <a:gd name="connsiteY1435" fmla="*/ 376438 h 1923076"/>
                <a:gd name="connsiteX1436" fmla="*/ 1548635 w 1848623"/>
                <a:gd name="connsiteY1436" fmla="*/ 375023 h 1923076"/>
                <a:gd name="connsiteX1437" fmla="*/ 1524578 w 1848623"/>
                <a:gd name="connsiteY1437" fmla="*/ 353798 h 1923076"/>
                <a:gd name="connsiteX1438" fmla="*/ 1504768 w 1848623"/>
                <a:gd name="connsiteY1438" fmla="*/ 332572 h 1923076"/>
                <a:gd name="connsiteX1439" fmla="*/ 1510075 w 1848623"/>
                <a:gd name="connsiteY1439" fmla="*/ 337347 h 1923076"/>
                <a:gd name="connsiteX1440" fmla="*/ 1511559 w 1848623"/>
                <a:gd name="connsiteY1440" fmla="*/ 338938 h 1923076"/>
                <a:gd name="connsiteX1441" fmla="*/ 1517504 w 1848623"/>
                <a:gd name="connsiteY1441" fmla="*/ 345307 h 1923076"/>
                <a:gd name="connsiteX1442" fmla="*/ 1516458 w 1848623"/>
                <a:gd name="connsiteY1442" fmla="*/ 343020 h 1923076"/>
                <a:gd name="connsiteX1443" fmla="*/ 1510784 w 1848623"/>
                <a:gd name="connsiteY1443" fmla="*/ 330627 h 1923076"/>
                <a:gd name="connsiteX1444" fmla="*/ 1497694 w 1848623"/>
                <a:gd name="connsiteY1444" fmla="*/ 317006 h 1923076"/>
                <a:gd name="connsiteX1445" fmla="*/ 1513258 w 1848623"/>
                <a:gd name="connsiteY1445" fmla="*/ 319836 h 1923076"/>
                <a:gd name="connsiteX1446" fmla="*/ 1527410 w 1848623"/>
                <a:gd name="connsiteY1446" fmla="*/ 338233 h 1923076"/>
                <a:gd name="connsiteX1447" fmla="*/ 1547219 w 1848623"/>
                <a:gd name="connsiteY1447" fmla="*/ 355213 h 1923076"/>
                <a:gd name="connsiteX1448" fmla="*/ 1540145 w 1848623"/>
                <a:gd name="connsiteY1448" fmla="*/ 352383 h 1923076"/>
                <a:gd name="connsiteX1449" fmla="*/ 1561370 w 1848623"/>
                <a:gd name="connsiteY1449" fmla="*/ 370777 h 1923076"/>
                <a:gd name="connsiteX1450" fmla="*/ 1561370 w 1848623"/>
                <a:gd name="connsiteY1450" fmla="*/ 367947 h 1923076"/>
                <a:gd name="connsiteX1451" fmla="*/ 1530239 w 1848623"/>
                <a:gd name="connsiteY1451" fmla="*/ 329743 h 1923076"/>
                <a:gd name="connsiteX1452" fmla="*/ 1499109 w 1848623"/>
                <a:gd name="connsiteY1452" fmla="*/ 297195 h 1923076"/>
                <a:gd name="connsiteX1453" fmla="*/ 1458072 w 1848623"/>
                <a:gd name="connsiteY1453" fmla="*/ 277385 h 1923076"/>
                <a:gd name="connsiteX1454" fmla="*/ 1415621 w 1848623"/>
                <a:gd name="connsiteY1454" fmla="*/ 246254 h 1923076"/>
                <a:gd name="connsiteX1455" fmla="*/ 1412792 w 1848623"/>
                <a:gd name="connsiteY1455" fmla="*/ 233519 h 1923076"/>
                <a:gd name="connsiteX1456" fmla="*/ 1298174 w 1848623"/>
                <a:gd name="connsiteY1456" fmla="*/ 176918 h 1923076"/>
                <a:gd name="connsiteX1457" fmla="*/ 1170819 w 1848623"/>
                <a:gd name="connsiteY1457" fmla="*/ 157108 h 1923076"/>
                <a:gd name="connsiteX1458" fmla="*/ 1159499 w 1848623"/>
                <a:gd name="connsiteY1458" fmla="*/ 151447 h 1923076"/>
                <a:gd name="connsiteX1459" fmla="*/ 1147110 w 1848623"/>
                <a:gd name="connsiteY1459" fmla="*/ 151236 h 1923076"/>
                <a:gd name="connsiteX1460" fmla="*/ 1147689 w 1848623"/>
                <a:gd name="connsiteY1460" fmla="*/ 151918 h 1923076"/>
                <a:gd name="connsiteX1461" fmla="*/ 1145181 w 1848623"/>
                <a:gd name="connsiteY1461" fmla="*/ 151203 h 1923076"/>
                <a:gd name="connsiteX1462" fmla="*/ 1138805 w 1848623"/>
                <a:gd name="connsiteY1462" fmla="*/ 151093 h 1923076"/>
                <a:gd name="connsiteX1463" fmla="*/ 1117048 w 1848623"/>
                <a:gd name="connsiteY1463" fmla="*/ 148617 h 1923076"/>
                <a:gd name="connsiteX1464" fmla="*/ 1119878 w 1848623"/>
                <a:gd name="connsiteY1464" fmla="*/ 138712 h 1923076"/>
                <a:gd name="connsiteX1465" fmla="*/ 1362746 w 1848623"/>
                <a:gd name="connsiteY1465" fmla="*/ 132487 h 1923076"/>
                <a:gd name="connsiteX1466" fmla="*/ 1393838 w 1848623"/>
                <a:gd name="connsiteY1466" fmla="*/ 144145 h 1923076"/>
                <a:gd name="connsiteX1467" fmla="*/ 1383474 w 1848623"/>
                <a:gd name="connsiteY1467" fmla="*/ 141554 h 1923076"/>
                <a:gd name="connsiteX1468" fmla="*/ 1383474 w 1848623"/>
                <a:gd name="connsiteY1468" fmla="*/ 146736 h 1923076"/>
                <a:gd name="connsiteX1469" fmla="*/ 1376995 w 1848623"/>
                <a:gd name="connsiteY1469" fmla="*/ 145442 h 1923076"/>
                <a:gd name="connsiteX1470" fmla="*/ 1362746 w 1848623"/>
                <a:gd name="connsiteY1470" fmla="*/ 132487 h 1923076"/>
                <a:gd name="connsiteX1471" fmla="*/ 1345903 w 1848623"/>
                <a:gd name="connsiteY1471" fmla="*/ 123419 h 1923076"/>
                <a:gd name="connsiteX1472" fmla="*/ 1360153 w 1848623"/>
                <a:gd name="connsiteY1472" fmla="*/ 129894 h 1923076"/>
                <a:gd name="connsiteX1473" fmla="*/ 1345903 w 1848623"/>
                <a:gd name="connsiteY1473" fmla="*/ 123419 h 1923076"/>
                <a:gd name="connsiteX1474" fmla="*/ 1027603 w 1848623"/>
                <a:gd name="connsiteY1474" fmla="*/ 102377 h 1923076"/>
                <a:gd name="connsiteX1475" fmla="*/ 1029097 w 1848623"/>
                <a:gd name="connsiteY1475" fmla="*/ 102591 h 1923076"/>
                <a:gd name="connsiteX1476" fmla="*/ 1028501 w 1848623"/>
                <a:gd name="connsiteY1476" fmla="*/ 102689 h 1923076"/>
                <a:gd name="connsiteX1477" fmla="*/ 1044049 w 1848623"/>
                <a:gd name="connsiteY1477" fmla="*/ 100098 h 1923076"/>
                <a:gd name="connsiteX1478" fmla="*/ 1071254 w 1848623"/>
                <a:gd name="connsiteY1478" fmla="*/ 105280 h 1923076"/>
                <a:gd name="connsiteX1479" fmla="*/ 1094575 w 1848623"/>
                <a:gd name="connsiteY1479" fmla="*/ 114350 h 1923076"/>
                <a:gd name="connsiteX1480" fmla="*/ 1066072 w 1848623"/>
                <a:gd name="connsiteY1480" fmla="*/ 109168 h 1923076"/>
                <a:gd name="connsiteX1481" fmla="*/ 1038865 w 1848623"/>
                <a:gd name="connsiteY1481" fmla="*/ 103986 h 1923076"/>
                <a:gd name="connsiteX1482" fmla="*/ 1029097 w 1848623"/>
                <a:gd name="connsiteY1482" fmla="*/ 102591 h 1923076"/>
                <a:gd name="connsiteX1483" fmla="*/ 1009393 w 1848623"/>
                <a:gd name="connsiteY1483" fmla="*/ 96050 h 1923076"/>
                <a:gd name="connsiteX1484" fmla="*/ 1027603 w 1848623"/>
                <a:gd name="connsiteY1484" fmla="*/ 102377 h 1923076"/>
                <a:gd name="connsiteX1485" fmla="*/ 984454 w 1848623"/>
                <a:gd name="connsiteY1485" fmla="*/ 96213 h 1923076"/>
                <a:gd name="connsiteX1486" fmla="*/ 1009393 w 1848623"/>
                <a:gd name="connsiteY1486" fmla="*/ 96050 h 1923076"/>
                <a:gd name="connsiteX1487" fmla="*/ 939111 w 1848623"/>
                <a:gd name="connsiteY1487" fmla="*/ 87145 h 1923076"/>
                <a:gd name="connsiteX1488" fmla="*/ 939111 w 1848623"/>
                <a:gd name="connsiteY1488" fmla="*/ 92327 h 1923076"/>
                <a:gd name="connsiteX1489" fmla="*/ 924860 w 1848623"/>
                <a:gd name="connsiteY1489" fmla="*/ 88442 h 1923076"/>
                <a:gd name="connsiteX1490" fmla="*/ 939111 w 1848623"/>
                <a:gd name="connsiteY1490" fmla="*/ 87145 h 1923076"/>
                <a:gd name="connsiteX1491" fmla="*/ 977976 w 1848623"/>
                <a:gd name="connsiteY1491" fmla="*/ 85847 h 1923076"/>
                <a:gd name="connsiteX1492" fmla="*/ 957248 w 1848623"/>
                <a:gd name="connsiteY1492" fmla="*/ 94914 h 1923076"/>
                <a:gd name="connsiteX1493" fmla="*/ 957248 w 1848623"/>
                <a:gd name="connsiteY1493" fmla="*/ 88438 h 1923076"/>
                <a:gd name="connsiteX1494" fmla="*/ 977976 w 1848623"/>
                <a:gd name="connsiteY1494" fmla="*/ 85847 h 1923076"/>
                <a:gd name="connsiteX1495" fmla="*/ 1080321 w 1848623"/>
                <a:gd name="connsiteY1495" fmla="*/ 19776 h 1923076"/>
                <a:gd name="connsiteX1496" fmla="*/ 1089389 w 1848623"/>
                <a:gd name="connsiteY1496" fmla="*/ 19776 h 1923076"/>
                <a:gd name="connsiteX1497" fmla="*/ 1090685 w 1848623"/>
                <a:gd name="connsiteY1497" fmla="*/ 24958 h 1923076"/>
                <a:gd name="connsiteX1498" fmla="*/ 1084207 w 1848623"/>
                <a:gd name="connsiteY1498" fmla="*/ 23663 h 1923076"/>
                <a:gd name="connsiteX1499" fmla="*/ 1080321 w 1848623"/>
                <a:gd name="connsiteY1499" fmla="*/ 19776 h 1923076"/>
                <a:gd name="connsiteX1500" fmla="*/ 1018137 w 1848623"/>
                <a:gd name="connsiteY1500" fmla="*/ 8117 h 1923076"/>
                <a:gd name="connsiteX1501" fmla="*/ 1018344 w 1848623"/>
                <a:gd name="connsiteY1501" fmla="*/ 8282 h 1923076"/>
                <a:gd name="connsiteX1502" fmla="*/ 1018043 w 1848623"/>
                <a:gd name="connsiteY1502" fmla="*/ 8213 h 1923076"/>
                <a:gd name="connsiteX1503" fmla="*/ 1028340 w 1848623"/>
                <a:gd name="connsiteY1503" fmla="*/ 6660 h 1923076"/>
                <a:gd name="connsiteX1504" fmla="*/ 1036276 w 1848623"/>
                <a:gd name="connsiteY1504" fmla="*/ 10708 h 1923076"/>
                <a:gd name="connsiteX1505" fmla="*/ 1038867 w 1848623"/>
                <a:gd name="connsiteY1505" fmla="*/ 6822 h 1923076"/>
                <a:gd name="connsiteX1506" fmla="*/ 1059595 w 1848623"/>
                <a:gd name="connsiteY1506" fmla="*/ 13299 h 1923076"/>
                <a:gd name="connsiteX1507" fmla="*/ 1063483 w 1848623"/>
                <a:gd name="connsiteY1507" fmla="*/ 14595 h 1923076"/>
                <a:gd name="connsiteX1508" fmla="*/ 1071256 w 1848623"/>
                <a:gd name="connsiteY1508" fmla="*/ 10708 h 1923076"/>
                <a:gd name="connsiteX1509" fmla="*/ 1079027 w 1848623"/>
                <a:gd name="connsiteY1509" fmla="*/ 17186 h 1923076"/>
                <a:gd name="connsiteX1510" fmla="*/ 1024616 w 1848623"/>
                <a:gd name="connsiteY1510" fmla="*/ 13299 h 1923076"/>
                <a:gd name="connsiteX1511" fmla="*/ 1018344 w 1848623"/>
                <a:gd name="connsiteY1511" fmla="*/ 8282 h 1923076"/>
                <a:gd name="connsiteX1512" fmla="*/ 1023319 w 1848623"/>
                <a:gd name="connsiteY1512" fmla="*/ 9413 h 1923076"/>
                <a:gd name="connsiteX1513" fmla="*/ 1028340 w 1848623"/>
                <a:gd name="connsiteY1513" fmla="*/ 6660 h 1923076"/>
                <a:gd name="connsiteX1514" fmla="*/ 974090 w 1848623"/>
                <a:gd name="connsiteY1514" fmla="*/ 344 h 1923076"/>
                <a:gd name="connsiteX1515" fmla="*/ 1012955 w 1848623"/>
                <a:gd name="connsiteY1515" fmla="*/ 4231 h 1923076"/>
                <a:gd name="connsiteX1516" fmla="*/ 1016195 w 1848623"/>
                <a:gd name="connsiteY1516" fmla="*/ 7793 h 1923076"/>
                <a:gd name="connsiteX1517" fmla="*/ 1018043 w 1848623"/>
                <a:gd name="connsiteY1517" fmla="*/ 8213 h 1923076"/>
                <a:gd name="connsiteX1518" fmla="*/ 1015546 w 1848623"/>
                <a:gd name="connsiteY1518" fmla="*/ 10708 h 1923076"/>
                <a:gd name="connsiteX1519" fmla="*/ 979272 w 1848623"/>
                <a:gd name="connsiteY1519" fmla="*/ 2935 h 1923076"/>
                <a:gd name="connsiteX1520" fmla="*/ 992227 w 1848623"/>
                <a:gd name="connsiteY1520" fmla="*/ 6822 h 1923076"/>
                <a:gd name="connsiteX1521" fmla="*/ 975385 w 1848623"/>
                <a:gd name="connsiteY1521" fmla="*/ 6822 h 1923076"/>
                <a:gd name="connsiteX1522" fmla="*/ 974090 w 1848623"/>
                <a:gd name="connsiteY1522" fmla="*/ 344 h 19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Lst>
              <a:rect l="l" t="t" r="r" b="b"/>
              <a:pathLst>
                <a:path w="1848623" h="1923076">
                  <a:moveTo>
                    <a:pt x="838641" y="1894068"/>
                  </a:moveTo>
                  <a:cubicBezTo>
                    <a:pt x="836519" y="1893714"/>
                    <a:pt x="834750" y="1894067"/>
                    <a:pt x="834042" y="1896190"/>
                  </a:cubicBezTo>
                  <a:cubicBezTo>
                    <a:pt x="834042" y="1896190"/>
                    <a:pt x="843947" y="1899019"/>
                    <a:pt x="845362" y="1896190"/>
                  </a:cubicBezTo>
                  <a:cubicBezTo>
                    <a:pt x="843239" y="1895482"/>
                    <a:pt x="840764" y="1894421"/>
                    <a:pt x="838641" y="1894068"/>
                  </a:cubicBezTo>
                  <a:close/>
                  <a:moveTo>
                    <a:pt x="825551" y="1884870"/>
                  </a:moveTo>
                  <a:lnTo>
                    <a:pt x="826082" y="1886462"/>
                  </a:lnTo>
                  <a:lnTo>
                    <a:pt x="819892" y="1889116"/>
                  </a:lnTo>
                  <a:lnTo>
                    <a:pt x="823755" y="1885251"/>
                  </a:lnTo>
                  <a:close/>
                  <a:moveTo>
                    <a:pt x="877201" y="1884516"/>
                  </a:moveTo>
                  <a:cubicBezTo>
                    <a:pt x="868357" y="1884161"/>
                    <a:pt x="861634" y="1884870"/>
                    <a:pt x="868002" y="1887699"/>
                  </a:cubicBezTo>
                  <a:cubicBezTo>
                    <a:pt x="855267" y="1886284"/>
                    <a:pt x="852437" y="1886284"/>
                    <a:pt x="839703" y="1884870"/>
                  </a:cubicBezTo>
                  <a:cubicBezTo>
                    <a:pt x="839703" y="1887699"/>
                    <a:pt x="834042" y="1887699"/>
                    <a:pt x="835458" y="1890529"/>
                  </a:cubicBezTo>
                  <a:cubicBezTo>
                    <a:pt x="842532" y="1887699"/>
                    <a:pt x="853852" y="1889116"/>
                    <a:pt x="865172" y="1889116"/>
                  </a:cubicBezTo>
                  <a:cubicBezTo>
                    <a:pt x="876492" y="1890529"/>
                    <a:pt x="889229" y="1890529"/>
                    <a:pt x="899133" y="1887699"/>
                  </a:cubicBezTo>
                  <a:cubicBezTo>
                    <a:pt x="897011" y="1886284"/>
                    <a:pt x="886045" y="1884870"/>
                    <a:pt x="877201" y="1884516"/>
                  </a:cubicBezTo>
                  <a:close/>
                  <a:moveTo>
                    <a:pt x="815531" y="1883640"/>
                  </a:moveTo>
                  <a:lnTo>
                    <a:pt x="824136" y="1884870"/>
                  </a:lnTo>
                  <a:lnTo>
                    <a:pt x="823755" y="1885251"/>
                  </a:lnTo>
                  <a:lnTo>
                    <a:pt x="819714" y="1886109"/>
                  </a:lnTo>
                  <a:close/>
                  <a:moveTo>
                    <a:pt x="812816" y="1882040"/>
                  </a:moveTo>
                  <a:lnTo>
                    <a:pt x="815531" y="1883640"/>
                  </a:lnTo>
                  <a:lnTo>
                    <a:pt x="809280" y="1882747"/>
                  </a:lnTo>
                  <a:close/>
                  <a:moveTo>
                    <a:pt x="1014636" y="1881509"/>
                  </a:moveTo>
                  <a:cubicBezTo>
                    <a:pt x="1009153" y="1882040"/>
                    <a:pt x="1003845" y="1883455"/>
                    <a:pt x="1001016" y="1886284"/>
                  </a:cubicBezTo>
                  <a:cubicBezTo>
                    <a:pt x="1005262" y="1884870"/>
                    <a:pt x="1013752" y="1882040"/>
                    <a:pt x="1012336" y="1886284"/>
                  </a:cubicBezTo>
                  <a:cubicBezTo>
                    <a:pt x="1005262" y="1887699"/>
                    <a:pt x="998186" y="1890529"/>
                    <a:pt x="986866" y="1893360"/>
                  </a:cubicBezTo>
                  <a:cubicBezTo>
                    <a:pt x="986866" y="1890529"/>
                    <a:pt x="991110" y="1889116"/>
                    <a:pt x="984035" y="1889116"/>
                  </a:cubicBezTo>
                  <a:cubicBezTo>
                    <a:pt x="982622" y="1893360"/>
                    <a:pt x="976961" y="1887699"/>
                    <a:pt x="971301" y="1889116"/>
                  </a:cubicBezTo>
                  <a:cubicBezTo>
                    <a:pt x="971301" y="1890529"/>
                    <a:pt x="978375" y="1893360"/>
                    <a:pt x="972714" y="1894775"/>
                  </a:cubicBezTo>
                  <a:cubicBezTo>
                    <a:pt x="968470" y="1891945"/>
                    <a:pt x="961394" y="1891945"/>
                    <a:pt x="954320" y="1890529"/>
                  </a:cubicBezTo>
                  <a:cubicBezTo>
                    <a:pt x="923190" y="1899019"/>
                    <a:pt x="883568" y="1899019"/>
                    <a:pt x="862343" y="1899019"/>
                  </a:cubicBezTo>
                  <a:cubicBezTo>
                    <a:pt x="865172" y="1900436"/>
                    <a:pt x="865172" y="1901851"/>
                    <a:pt x="865172" y="1903266"/>
                  </a:cubicBezTo>
                  <a:cubicBezTo>
                    <a:pt x="858098" y="1903266"/>
                    <a:pt x="846778" y="1900436"/>
                    <a:pt x="846778" y="1904680"/>
                  </a:cubicBezTo>
                  <a:cubicBezTo>
                    <a:pt x="849608" y="1906095"/>
                    <a:pt x="853852" y="1907510"/>
                    <a:pt x="859511" y="1907510"/>
                  </a:cubicBezTo>
                  <a:cubicBezTo>
                    <a:pt x="862343" y="1907510"/>
                    <a:pt x="860928" y="1904680"/>
                    <a:pt x="863758" y="1904680"/>
                  </a:cubicBezTo>
                  <a:cubicBezTo>
                    <a:pt x="886398" y="1908926"/>
                    <a:pt x="909040" y="1907510"/>
                    <a:pt x="931680" y="1906095"/>
                  </a:cubicBezTo>
                  <a:cubicBezTo>
                    <a:pt x="943000" y="1906095"/>
                    <a:pt x="954320" y="1904680"/>
                    <a:pt x="964226" y="1903266"/>
                  </a:cubicBezTo>
                  <a:cubicBezTo>
                    <a:pt x="969885" y="1901851"/>
                    <a:pt x="975546" y="1901851"/>
                    <a:pt x="979790" y="1900436"/>
                  </a:cubicBezTo>
                  <a:cubicBezTo>
                    <a:pt x="981205" y="1899019"/>
                    <a:pt x="981205" y="1899019"/>
                    <a:pt x="982622" y="1899019"/>
                  </a:cubicBezTo>
                  <a:lnTo>
                    <a:pt x="982622" y="1903266"/>
                  </a:lnTo>
                  <a:cubicBezTo>
                    <a:pt x="1008091" y="1897606"/>
                    <a:pt x="1029317" y="1900436"/>
                    <a:pt x="1050542" y="1894775"/>
                  </a:cubicBezTo>
                  <a:cubicBezTo>
                    <a:pt x="1040637" y="1889116"/>
                    <a:pt x="1010921" y="1897606"/>
                    <a:pt x="993942" y="1897606"/>
                  </a:cubicBezTo>
                  <a:cubicBezTo>
                    <a:pt x="998186" y="1891945"/>
                    <a:pt x="1025073" y="1896190"/>
                    <a:pt x="1033563" y="1890529"/>
                  </a:cubicBezTo>
                  <a:cubicBezTo>
                    <a:pt x="1020826" y="1891945"/>
                    <a:pt x="1032146" y="1886284"/>
                    <a:pt x="1029317" y="1882040"/>
                  </a:cubicBezTo>
                  <a:cubicBezTo>
                    <a:pt x="1025779" y="1881332"/>
                    <a:pt x="1020120" y="1880979"/>
                    <a:pt x="1014636" y="1881509"/>
                  </a:cubicBezTo>
                  <a:close/>
                  <a:moveTo>
                    <a:pt x="796344" y="1879884"/>
                  </a:moveTo>
                  <a:lnTo>
                    <a:pt x="799373" y="1881332"/>
                  </a:lnTo>
                  <a:lnTo>
                    <a:pt x="809280" y="1882747"/>
                  </a:lnTo>
                  <a:lnTo>
                    <a:pt x="805740" y="1883455"/>
                  </a:lnTo>
                  <a:lnTo>
                    <a:pt x="815930" y="1889116"/>
                  </a:lnTo>
                  <a:lnTo>
                    <a:pt x="809992" y="1889116"/>
                  </a:lnTo>
                  <a:lnTo>
                    <a:pt x="801496" y="1887699"/>
                  </a:lnTo>
                  <a:cubicBezTo>
                    <a:pt x="798666" y="1882040"/>
                    <a:pt x="805740" y="1880625"/>
                    <a:pt x="793005" y="1880625"/>
                  </a:cubicBezTo>
                  <a:close/>
                  <a:moveTo>
                    <a:pt x="909040" y="1877796"/>
                  </a:moveTo>
                  <a:cubicBezTo>
                    <a:pt x="886398" y="1882040"/>
                    <a:pt x="862343" y="1873550"/>
                    <a:pt x="846778" y="1882040"/>
                  </a:cubicBezTo>
                  <a:cubicBezTo>
                    <a:pt x="859511" y="1880625"/>
                    <a:pt x="873663" y="1882040"/>
                    <a:pt x="886398" y="1882040"/>
                  </a:cubicBezTo>
                  <a:lnTo>
                    <a:pt x="910901" y="1879811"/>
                  </a:lnTo>
                  <a:lnTo>
                    <a:pt x="911161" y="1880094"/>
                  </a:lnTo>
                  <a:cubicBezTo>
                    <a:pt x="912930" y="1879917"/>
                    <a:pt x="915406" y="1879209"/>
                    <a:pt x="917529" y="1879209"/>
                  </a:cubicBezTo>
                  <a:lnTo>
                    <a:pt x="910901" y="1879811"/>
                  </a:lnTo>
                  <a:close/>
                  <a:moveTo>
                    <a:pt x="750554" y="1876379"/>
                  </a:moveTo>
                  <a:cubicBezTo>
                    <a:pt x="751969" y="1876379"/>
                    <a:pt x="756215" y="1876379"/>
                    <a:pt x="759045" y="1876379"/>
                  </a:cubicBezTo>
                  <a:cubicBezTo>
                    <a:pt x="759045" y="1877796"/>
                    <a:pt x="757630" y="1879209"/>
                    <a:pt x="760460" y="1880625"/>
                  </a:cubicBezTo>
                  <a:cubicBezTo>
                    <a:pt x="759045" y="1882040"/>
                    <a:pt x="747725" y="1879209"/>
                    <a:pt x="750554" y="1876379"/>
                  </a:cubicBezTo>
                  <a:close/>
                  <a:moveTo>
                    <a:pt x="924604" y="1874964"/>
                  </a:moveTo>
                  <a:cubicBezTo>
                    <a:pt x="916114" y="1880625"/>
                    <a:pt x="952904" y="1880625"/>
                    <a:pt x="968470" y="1876379"/>
                  </a:cubicBezTo>
                  <a:cubicBezTo>
                    <a:pt x="950074" y="1872135"/>
                    <a:pt x="935924" y="1879209"/>
                    <a:pt x="924604" y="1874964"/>
                  </a:cubicBezTo>
                  <a:close/>
                  <a:moveTo>
                    <a:pt x="1005262" y="1873550"/>
                  </a:moveTo>
                  <a:cubicBezTo>
                    <a:pt x="993942" y="1873550"/>
                    <a:pt x="986866" y="1882040"/>
                    <a:pt x="978375" y="1879209"/>
                  </a:cubicBezTo>
                  <a:cubicBezTo>
                    <a:pt x="979790" y="1883455"/>
                    <a:pt x="995355" y="1877796"/>
                    <a:pt x="998186" y="1880625"/>
                  </a:cubicBezTo>
                  <a:cubicBezTo>
                    <a:pt x="998186" y="1877796"/>
                    <a:pt x="1003845" y="1876379"/>
                    <a:pt x="1005262" y="1873550"/>
                  </a:cubicBezTo>
                  <a:close/>
                  <a:moveTo>
                    <a:pt x="783100" y="1873550"/>
                  </a:moveTo>
                  <a:cubicBezTo>
                    <a:pt x="790884" y="1875673"/>
                    <a:pt x="796190" y="1876026"/>
                    <a:pt x="800965" y="1875495"/>
                  </a:cubicBezTo>
                  <a:lnTo>
                    <a:pt x="801842" y="1875295"/>
                  </a:lnTo>
                  <a:lnTo>
                    <a:pt x="805740" y="1877796"/>
                  </a:lnTo>
                  <a:lnTo>
                    <a:pt x="796344" y="1879884"/>
                  </a:lnTo>
                  <a:close/>
                  <a:moveTo>
                    <a:pt x="975546" y="1870720"/>
                  </a:moveTo>
                  <a:cubicBezTo>
                    <a:pt x="975546" y="1873550"/>
                    <a:pt x="968470" y="1872135"/>
                    <a:pt x="969885" y="1874964"/>
                  </a:cubicBezTo>
                  <a:cubicBezTo>
                    <a:pt x="971301" y="1874964"/>
                    <a:pt x="976961" y="1879209"/>
                    <a:pt x="978375" y="1874964"/>
                  </a:cubicBezTo>
                  <a:cubicBezTo>
                    <a:pt x="971301" y="1876379"/>
                    <a:pt x="984035" y="1870720"/>
                    <a:pt x="975546" y="1870720"/>
                  </a:cubicBezTo>
                  <a:close/>
                  <a:moveTo>
                    <a:pt x="1097238" y="1867889"/>
                  </a:moveTo>
                  <a:cubicBezTo>
                    <a:pt x="1088747" y="1870720"/>
                    <a:pt x="1090164" y="1866476"/>
                    <a:pt x="1081673" y="1869305"/>
                  </a:cubicBezTo>
                  <a:cubicBezTo>
                    <a:pt x="1081673" y="1872135"/>
                    <a:pt x="1084503" y="1870720"/>
                    <a:pt x="1084503" y="1873550"/>
                  </a:cubicBezTo>
                  <a:cubicBezTo>
                    <a:pt x="1087334" y="1872135"/>
                    <a:pt x="1094408" y="1870720"/>
                    <a:pt x="1097238" y="1867889"/>
                  </a:cubicBezTo>
                  <a:close/>
                  <a:moveTo>
                    <a:pt x="1044883" y="1866476"/>
                  </a:moveTo>
                  <a:cubicBezTo>
                    <a:pt x="1032146" y="1870720"/>
                    <a:pt x="1019412" y="1867889"/>
                    <a:pt x="1013752" y="1873550"/>
                  </a:cubicBezTo>
                  <a:cubicBezTo>
                    <a:pt x="1026485" y="1874964"/>
                    <a:pt x="1032146" y="1876379"/>
                    <a:pt x="1044883" y="1874964"/>
                  </a:cubicBezTo>
                  <a:cubicBezTo>
                    <a:pt x="1043467" y="1870720"/>
                    <a:pt x="1046296" y="1869305"/>
                    <a:pt x="1044883" y="1866476"/>
                  </a:cubicBezTo>
                  <a:close/>
                  <a:moveTo>
                    <a:pt x="1016582" y="1843833"/>
                  </a:moveTo>
                  <a:cubicBezTo>
                    <a:pt x="1010921" y="1846665"/>
                    <a:pt x="995355" y="1848078"/>
                    <a:pt x="982622" y="1850909"/>
                  </a:cubicBezTo>
                  <a:cubicBezTo>
                    <a:pt x="971301" y="1853739"/>
                    <a:pt x="959980" y="1856568"/>
                    <a:pt x="965641" y="1862229"/>
                  </a:cubicBezTo>
                  <a:cubicBezTo>
                    <a:pt x="976961" y="1860815"/>
                    <a:pt x="982622" y="1857985"/>
                    <a:pt x="989696" y="1856568"/>
                  </a:cubicBezTo>
                  <a:cubicBezTo>
                    <a:pt x="995355" y="1855154"/>
                    <a:pt x="1003845" y="1853739"/>
                    <a:pt x="1017997" y="1850909"/>
                  </a:cubicBezTo>
                  <a:cubicBezTo>
                    <a:pt x="1017997" y="1852324"/>
                    <a:pt x="1016582" y="1852324"/>
                    <a:pt x="1016582" y="1853739"/>
                  </a:cubicBezTo>
                  <a:cubicBezTo>
                    <a:pt x="1027902" y="1849494"/>
                    <a:pt x="1026485" y="1845248"/>
                    <a:pt x="1016582" y="1843833"/>
                  </a:cubicBezTo>
                  <a:close/>
                  <a:moveTo>
                    <a:pt x="590478" y="1832867"/>
                  </a:moveTo>
                  <a:cubicBezTo>
                    <a:pt x="592779" y="1834281"/>
                    <a:pt x="595609" y="1836760"/>
                    <a:pt x="599147" y="1838174"/>
                  </a:cubicBezTo>
                  <a:cubicBezTo>
                    <a:pt x="599147" y="1839589"/>
                    <a:pt x="590656" y="1833928"/>
                    <a:pt x="584995" y="1833928"/>
                  </a:cubicBezTo>
                  <a:cubicBezTo>
                    <a:pt x="586412" y="1831099"/>
                    <a:pt x="588180" y="1831452"/>
                    <a:pt x="590478" y="1832867"/>
                  </a:cubicBezTo>
                  <a:close/>
                  <a:moveTo>
                    <a:pt x="1111389" y="1826854"/>
                  </a:moveTo>
                  <a:cubicBezTo>
                    <a:pt x="1105728" y="1826854"/>
                    <a:pt x="1101484" y="1828267"/>
                    <a:pt x="1100069" y="1831099"/>
                  </a:cubicBezTo>
                  <a:cubicBezTo>
                    <a:pt x="1105728" y="1828267"/>
                    <a:pt x="1112804" y="1832513"/>
                    <a:pt x="1111389" y="1826854"/>
                  </a:cubicBezTo>
                  <a:close/>
                  <a:moveTo>
                    <a:pt x="1158086" y="1824023"/>
                  </a:moveTo>
                  <a:cubicBezTo>
                    <a:pt x="1149596" y="1826854"/>
                    <a:pt x="1143935" y="1824023"/>
                    <a:pt x="1142520" y="1831099"/>
                  </a:cubicBezTo>
                  <a:cubicBezTo>
                    <a:pt x="1146764" y="1828267"/>
                    <a:pt x="1158086" y="1826854"/>
                    <a:pt x="1158086" y="1824023"/>
                  </a:cubicBezTo>
                  <a:close/>
                  <a:moveTo>
                    <a:pt x="1194346" y="1820663"/>
                  </a:moveTo>
                  <a:cubicBezTo>
                    <a:pt x="1191693" y="1820486"/>
                    <a:pt x="1188509" y="1821193"/>
                    <a:pt x="1183556" y="1824023"/>
                  </a:cubicBezTo>
                  <a:cubicBezTo>
                    <a:pt x="1184971" y="1826854"/>
                    <a:pt x="1184971" y="1829684"/>
                    <a:pt x="1179310" y="1831099"/>
                  </a:cubicBezTo>
                  <a:cubicBezTo>
                    <a:pt x="1180727" y="1829684"/>
                    <a:pt x="1180727" y="1828267"/>
                    <a:pt x="1179310" y="1825438"/>
                  </a:cubicBezTo>
                  <a:cubicBezTo>
                    <a:pt x="1172236" y="1829684"/>
                    <a:pt x="1165160" y="1833928"/>
                    <a:pt x="1155255" y="1835343"/>
                  </a:cubicBezTo>
                  <a:cubicBezTo>
                    <a:pt x="1153840" y="1841004"/>
                    <a:pt x="1165160" y="1832513"/>
                    <a:pt x="1166575" y="1835343"/>
                  </a:cubicBezTo>
                  <a:cubicBezTo>
                    <a:pt x="1151009" y="1842419"/>
                    <a:pt x="1152425" y="1839589"/>
                    <a:pt x="1136859" y="1842419"/>
                  </a:cubicBezTo>
                  <a:cubicBezTo>
                    <a:pt x="1131200" y="1845248"/>
                    <a:pt x="1143935" y="1843833"/>
                    <a:pt x="1138276" y="1846665"/>
                  </a:cubicBezTo>
                  <a:cubicBezTo>
                    <a:pt x="1134029" y="1843833"/>
                    <a:pt x="1126956" y="1850909"/>
                    <a:pt x="1122709" y="1846665"/>
                  </a:cubicBezTo>
                  <a:cubicBezTo>
                    <a:pt x="1100069" y="1853739"/>
                    <a:pt x="1098654" y="1853739"/>
                    <a:pt x="1078844" y="1860815"/>
                  </a:cubicBezTo>
                  <a:cubicBezTo>
                    <a:pt x="1078844" y="1859398"/>
                    <a:pt x="1078844" y="1856568"/>
                    <a:pt x="1076014" y="1856568"/>
                  </a:cubicBezTo>
                  <a:cubicBezTo>
                    <a:pt x="1076014" y="1859398"/>
                    <a:pt x="1064694" y="1859398"/>
                    <a:pt x="1066107" y="1862229"/>
                  </a:cubicBezTo>
                  <a:cubicBezTo>
                    <a:pt x="1070353" y="1862229"/>
                    <a:pt x="1074597" y="1860815"/>
                    <a:pt x="1077427" y="1862229"/>
                  </a:cubicBezTo>
                  <a:cubicBezTo>
                    <a:pt x="1064694" y="1865059"/>
                    <a:pt x="1054787" y="1866476"/>
                    <a:pt x="1051957" y="1869305"/>
                  </a:cubicBezTo>
                  <a:cubicBezTo>
                    <a:pt x="1049128" y="1872135"/>
                    <a:pt x="1050542" y="1874964"/>
                    <a:pt x="1060448" y="1877796"/>
                  </a:cubicBezTo>
                  <a:cubicBezTo>
                    <a:pt x="1057616" y="1873550"/>
                    <a:pt x="1057616" y="1872135"/>
                    <a:pt x="1063277" y="1869305"/>
                  </a:cubicBezTo>
                  <a:cubicBezTo>
                    <a:pt x="1063277" y="1873550"/>
                    <a:pt x="1076014" y="1872135"/>
                    <a:pt x="1076014" y="1867889"/>
                  </a:cubicBezTo>
                  <a:cubicBezTo>
                    <a:pt x="1074597" y="1866476"/>
                    <a:pt x="1068938" y="1869305"/>
                    <a:pt x="1067524" y="1867889"/>
                  </a:cubicBezTo>
                  <a:cubicBezTo>
                    <a:pt x="1094408" y="1863644"/>
                    <a:pt x="1115634" y="1856568"/>
                    <a:pt x="1142520" y="1852324"/>
                  </a:cubicBezTo>
                  <a:cubicBezTo>
                    <a:pt x="1153840" y="1842419"/>
                    <a:pt x="1194876" y="1836758"/>
                    <a:pt x="1201950" y="1822608"/>
                  </a:cubicBezTo>
                  <a:cubicBezTo>
                    <a:pt x="1199121" y="1821901"/>
                    <a:pt x="1196998" y="1820840"/>
                    <a:pt x="1194346" y="1820663"/>
                  </a:cubicBezTo>
                  <a:close/>
                  <a:moveTo>
                    <a:pt x="986350" y="1818742"/>
                  </a:moveTo>
                  <a:lnTo>
                    <a:pt x="986911" y="1819153"/>
                  </a:lnTo>
                  <a:lnTo>
                    <a:pt x="984035" y="1819778"/>
                  </a:lnTo>
                  <a:close/>
                  <a:moveTo>
                    <a:pt x="489108" y="1803996"/>
                  </a:moveTo>
                  <a:lnTo>
                    <a:pt x="494774" y="1806986"/>
                  </a:lnTo>
                  <a:lnTo>
                    <a:pt x="491604" y="1805627"/>
                  </a:lnTo>
                  <a:close/>
                  <a:moveTo>
                    <a:pt x="1080258" y="1797136"/>
                  </a:moveTo>
                  <a:cubicBezTo>
                    <a:pt x="1070353" y="1799968"/>
                    <a:pt x="1060448" y="1802797"/>
                    <a:pt x="1051957" y="1804212"/>
                  </a:cubicBezTo>
                  <a:cubicBezTo>
                    <a:pt x="1042052" y="1805627"/>
                    <a:pt x="1034976" y="1805627"/>
                    <a:pt x="1026485" y="1807044"/>
                  </a:cubicBezTo>
                  <a:cubicBezTo>
                    <a:pt x="1018703" y="1807750"/>
                    <a:pt x="1011275" y="1808811"/>
                    <a:pt x="1004200" y="1810757"/>
                  </a:cubicBezTo>
                  <a:lnTo>
                    <a:pt x="986350" y="1818742"/>
                  </a:lnTo>
                  <a:lnTo>
                    <a:pt x="985893" y="1818407"/>
                  </a:lnTo>
                  <a:cubicBezTo>
                    <a:pt x="979790" y="1818540"/>
                    <a:pt x="968116" y="1825439"/>
                    <a:pt x="962811" y="1821193"/>
                  </a:cubicBezTo>
                  <a:cubicBezTo>
                    <a:pt x="967055" y="1818364"/>
                    <a:pt x="982622" y="1822608"/>
                    <a:pt x="979790" y="1814117"/>
                  </a:cubicBezTo>
                  <a:cubicBezTo>
                    <a:pt x="967055" y="1815534"/>
                    <a:pt x="974131" y="1815534"/>
                    <a:pt x="967055" y="1814117"/>
                  </a:cubicBezTo>
                  <a:cubicBezTo>
                    <a:pt x="964226" y="1816241"/>
                    <a:pt x="961749" y="1816947"/>
                    <a:pt x="958034" y="1817302"/>
                  </a:cubicBezTo>
                  <a:lnTo>
                    <a:pt x="957586" y="1817330"/>
                  </a:lnTo>
                  <a:lnTo>
                    <a:pt x="959373" y="1818643"/>
                  </a:lnTo>
                  <a:cubicBezTo>
                    <a:pt x="959271" y="1819494"/>
                    <a:pt x="957572" y="1820222"/>
                    <a:pt x="953361" y="1820546"/>
                  </a:cubicBezTo>
                  <a:lnTo>
                    <a:pt x="951544" y="1817720"/>
                  </a:lnTo>
                  <a:lnTo>
                    <a:pt x="941584" y="1818364"/>
                  </a:lnTo>
                  <a:cubicBezTo>
                    <a:pt x="938754" y="1822608"/>
                    <a:pt x="951491" y="1822608"/>
                    <a:pt x="945830" y="1824023"/>
                  </a:cubicBezTo>
                  <a:cubicBezTo>
                    <a:pt x="941584" y="1822608"/>
                    <a:pt x="940171" y="1826854"/>
                    <a:pt x="937339" y="1822608"/>
                  </a:cubicBezTo>
                  <a:cubicBezTo>
                    <a:pt x="938754" y="1822608"/>
                    <a:pt x="940171" y="1818364"/>
                    <a:pt x="937339" y="1815534"/>
                  </a:cubicBezTo>
                  <a:cubicBezTo>
                    <a:pt x="931680" y="1819778"/>
                    <a:pt x="910453" y="1819778"/>
                    <a:pt x="901964" y="1825438"/>
                  </a:cubicBezTo>
                  <a:cubicBezTo>
                    <a:pt x="907623" y="1825438"/>
                    <a:pt x="917529" y="1822608"/>
                    <a:pt x="920360" y="1825438"/>
                  </a:cubicBezTo>
                  <a:lnTo>
                    <a:pt x="915381" y="1827927"/>
                  </a:lnTo>
                  <a:lnTo>
                    <a:pt x="904794" y="1828267"/>
                  </a:lnTo>
                  <a:cubicBezTo>
                    <a:pt x="909040" y="1825438"/>
                    <a:pt x="911869" y="1831099"/>
                    <a:pt x="918943" y="1829684"/>
                  </a:cubicBezTo>
                  <a:cubicBezTo>
                    <a:pt x="918943" y="1828267"/>
                    <a:pt x="916114" y="1828267"/>
                    <a:pt x="914699" y="1828267"/>
                  </a:cubicBezTo>
                  <a:lnTo>
                    <a:pt x="915381" y="1827927"/>
                  </a:lnTo>
                  <a:lnTo>
                    <a:pt x="948659" y="1826854"/>
                  </a:lnTo>
                  <a:cubicBezTo>
                    <a:pt x="955735" y="1825438"/>
                    <a:pt x="962811" y="1825438"/>
                    <a:pt x="969885" y="1824023"/>
                  </a:cubicBezTo>
                  <a:cubicBezTo>
                    <a:pt x="976961" y="1822608"/>
                    <a:pt x="982622" y="1821193"/>
                    <a:pt x="989696" y="1821193"/>
                  </a:cubicBezTo>
                  <a:lnTo>
                    <a:pt x="986911" y="1819153"/>
                  </a:lnTo>
                  <a:lnTo>
                    <a:pt x="992172" y="1818010"/>
                  </a:lnTo>
                  <a:cubicBezTo>
                    <a:pt x="995002" y="1817303"/>
                    <a:pt x="997479" y="1816949"/>
                    <a:pt x="998186" y="1818364"/>
                  </a:cubicBezTo>
                  <a:cubicBezTo>
                    <a:pt x="998186" y="1821193"/>
                    <a:pt x="996771" y="1822608"/>
                    <a:pt x="996771" y="1824023"/>
                  </a:cubicBezTo>
                  <a:cubicBezTo>
                    <a:pt x="1001016" y="1824023"/>
                    <a:pt x="1008091" y="1826854"/>
                    <a:pt x="1009506" y="1822608"/>
                  </a:cubicBezTo>
                  <a:cubicBezTo>
                    <a:pt x="1005262" y="1824023"/>
                    <a:pt x="998186" y="1819778"/>
                    <a:pt x="1002432" y="1818364"/>
                  </a:cubicBezTo>
                  <a:cubicBezTo>
                    <a:pt x="1013752" y="1816947"/>
                    <a:pt x="1029317" y="1815534"/>
                    <a:pt x="1043467" y="1812703"/>
                  </a:cubicBezTo>
                  <a:cubicBezTo>
                    <a:pt x="1046296" y="1811288"/>
                    <a:pt x="1050542" y="1811288"/>
                    <a:pt x="1054787" y="1809873"/>
                  </a:cubicBezTo>
                  <a:cubicBezTo>
                    <a:pt x="1057616" y="1808456"/>
                    <a:pt x="1061863" y="1808456"/>
                    <a:pt x="1064694" y="1807044"/>
                  </a:cubicBezTo>
                  <a:cubicBezTo>
                    <a:pt x="1071768" y="1805627"/>
                    <a:pt x="1077427" y="1802797"/>
                    <a:pt x="1083088" y="1799968"/>
                  </a:cubicBezTo>
                  <a:cubicBezTo>
                    <a:pt x="1080258" y="1799968"/>
                    <a:pt x="1080258" y="1798553"/>
                    <a:pt x="1080258" y="1797136"/>
                  </a:cubicBezTo>
                  <a:close/>
                  <a:moveTo>
                    <a:pt x="521668" y="1794540"/>
                  </a:moveTo>
                  <a:lnTo>
                    <a:pt x="525565" y="1795936"/>
                  </a:lnTo>
                  <a:lnTo>
                    <a:pt x="525565" y="1797136"/>
                  </a:lnTo>
                  <a:close/>
                  <a:moveTo>
                    <a:pt x="525565" y="1793256"/>
                  </a:moveTo>
                  <a:lnTo>
                    <a:pt x="527655" y="1794033"/>
                  </a:lnTo>
                  <a:lnTo>
                    <a:pt x="528311" y="1794390"/>
                  </a:lnTo>
                  <a:lnTo>
                    <a:pt x="526449" y="1796252"/>
                  </a:lnTo>
                  <a:lnTo>
                    <a:pt x="525565" y="1795936"/>
                  </a:lnTo>
                  <a:close/>
                  <a:moveTo>
                    <a:pt x="518761" y="1792602"/>
                  </a:moveTo>
                  <a:lnTo>
                    <a:pt x="521668" y="1794540"/>
                  </a:lnTo>
                  <a:lnTo>
                    <a:pt x="517074" y="1792892"/>
                  </a:lnTo>
                  <a:close/>
                  <a:moveTo>
                    <a:pt x="1353360" y="1787233"/>
                  </a:moveTo>
                  <a:cubicBezTo>
                    <a:pt x="1347701" y="1792892"/>
                    <a:pt x="1339210" y="1794307"/>
                    <a:pt x="1339210" y="1799968"/>
                  </a:cubicBezTo>
                  <a:cubicBezTo>
                    <a:pt x="1342040" y="1795723"/>
                    <a:pt x="1353360" y="1790062"/>
                    <a:pt x="1353360" y="1787233"/>
                  </a:cubicBezTo>
                  <a:close/>
                  <a:moveTo>
                    <a:pt x="1398642" y="1782987"/>
                  </a:moveTo>
                  <a:cubicBezTo>
                    <a:pt x="1400055" y="1784403"/>
                    <a:pt x="1400055" y="1785816"/>
                    <a:pt x="1402887" y="1784403"/>
                  </a:cubicBezTo>
                  <a:cubicBezTo>
                    <a:pt x="1402887" y="1785816"/>
                    <a:pt x="1401472" y="1787233"/>
                    <a:pt x="1401472" y="1785816"/>
                  </a:cubicBezTo>
                  <a:cubicBezTo>
                    <a:pt x="1397226" y="1794307"/>
                    <a:pt x="1398642" y="1784403"/>
                    <a:pt x="1391566" y="1788648"/>
                  </a:cubicBezTo>
                  <a:cubicBezTo>
                    <a:pt x="1391566" y="1787233"/>
                    <a:pt x="1395811" y="1784403"/>
                    <a:pt x="1398642" y="1782987"/>
                  </a:cubicBezTo>
                  <a:close/>
                  <a:moveTo>
                    <a:pt x="583771" y="1763857"/>
                  </a:moveTo>
                  <a:lnTo>
                    <a:pt x="659993" y="1787233"/>
                  </a:lnTo>
                  <a:cubicBezTo>
                    <a:pt x="666361" y="1786525"/>
                    <a:pt x="678034" y="1787586"/>
                    <a:pt x="687586" y="1790238"/>
                  </a:cubicBezTo>
                  <a:lnTo>
                    <a:pt x="696783" y="1794251"/>
                  </a:lnTo>
                  <a:lnTo>
                    <a:pt x="696783" y="1798553"/>
                  </a:lnTo>
                  <a:cubicBezTo>
                    <a:pt x="676973" y="1797136"/>
                    <a:pt x="658577" y="1791477"/>
                    <a:pt x="640183" y="1784403"/>
                  </a:cubicBezTo>
                  <a:cubicBezTo>
                    <a:pt x="623203" y="1775913"/>
                    <a:pt x="604806" y="1768837"/>
                    <a:pt x="584995" y="1764593"/>
                  </a:cubicBezTo>
                  <a:close/>
                  <a:moveTo>
                    <a:pt x="1401472" y="1763176"/>
                  </a:moveTo>
                  <a:lnTo>
                    <a:pt x="1394396" y="1767422"/>
                  </a:lnTo>
                  <a:cubicBezTo>
                    <a:pt x="1395811" y="1770252"/>
                    <a:pt x="1400055" y="1767422"/>
                    <a:pt x="1402887" y="1766006"/>
                  </a:cubicBezTo>
                  <a:close/>
                  <a:moveTo>
                    <a:pt x="410161" y="1759246"/>
                  </a:moveTo>
                  <a:lnTo>
                    <a:pt x="429341" y="1768837"/>
                  </a:lnTo>
                  <a:cubicBezTo>
                    <a:pt x="433587" y="1771667"/>
                    <a:pt x="430758" y="1775913"/>
                    <a:pt x="439248" y="1778742"/>
                  </a:cubicBezTo>
                  <a:cubicBezTo>
                    <a:pt x="440663" y="1780157"/>
                    <a:pt x="442078" y="1778742"/>
                    <a:pt x="443493" y="1780157"/>
                  </a:cubicBezTo>
                  <a:cubicBezTo>
                    <a:pt x="446322" y="1781572"/>
                    <a:pt x="442078" y="1774496"/>
                    <a:pt x="447739" y="1775913"/>
                  </a:cubicBezTo>
                  <a:cubicBezTo>
                    <a:pt x="451983" y="1777326"/>
                    <a:pt x="450568" y="1785816"/>
                    <a:pt x="454813" y="1781572"/>
                  </a:cubicBezTo>
                  <a:lnTo>
                    <a:pt x="489108" y="1803996"/>
                  </a:lnTo>
                  <a:lnTo>
                    <a:pt x="477453" y="1797845"/>
                  </a:lnTo>
                  <a:cubicBezTo>
                    <a:pt x="467194" y="1793600"/>
                    <a:pt x="456936" y="1790769"/>
                    <a:pt x="451983" y="1792892"/>
                  </a:cubicBezTo>
                  <a:cubicBezTo>
                    <a:pt x="447739" y="1790062"/>
                    <a:pt x="442078" y="1784403"/>
                    <a:pt x="439248" y="1787233"/>
                  </a:cubicBezTo>
                  <a:cubicBezTo>
                    <a:pt x="429341" y="1773081"/>
                    <a:pt x="405288" y="1767422"/>
                    <a:pt x="399627" y="1760346"/>
                  </a:cubicBezTo>
                  <a:cubicBezTo>
                    <a:pt x="402456" y="1760346"/>
                    <a:pt x="408117" y="1763176"/>
                    <a:pt x="410947" y="1763176"/>
                  </a:cubicBezTo>
                  <a:close/>
                  <a:moveTo>
                    <a:pt x="405589" y="1753474"/>
                  </a:moveTo>
                  <a:lnTo>
                    <a:pt x="409532" y="1756102"/>
                  </a:lnTo>
                  <a:lnTo>
                    <a:pt x="410161" y="1759246"/>
                  </a:lnTo>
                  <a:lnTo>
                    <a:pt x="409532" y="1758932"/>
                  </a:lnTo>
                  <a:close/>
                  <a:moveTo>
                    <a:pt x="1412792" y="1750441"/>
                  </a:moveTo>
                  <a:cubicBezTo>
                    <a:pt x="1407131" y="1753273"/>
                    <a:pt x="1401472" y="1757517"/>
                    <a:pt x="1402887" y="1760346"/>
                  </a:cubicBezTo>
                  <a:cubicBezTo>
                    <a:pt x="1405716" y="1760346"/>
                    <a:pt x="1409962" y="1757517"/>
                    <a:pt x="1415621" y="1753273"/>
                  </a:cubicBezTo>
                  <a:close/>
                  <a:moveTo>
                    <a:pt x="1479298" y="1729216"/>
                  </a:moveTo>
                  <a:cubicBezTo>
                    <a:pt x="1484959" y="1729216"/>
                    <a:pt x="1492035" y="1730630"/>
                    <a:pt x="1483544" y="1737706"/>
                  </a:cubicBezTo>
                  <a:cubicBezTo>
                    <a:pt x="1479298" y="1734875"/>
                    <a:pt x="1479298" y="1734875"/>
                    <a:pt x="1479298" y="1729216"/>
                  </a:cubicBezTo>
                  <a:close/>
                  <a:moveTo>
                    <a:pt x="1426942" y="1729216"/>
                  </a:moveTo>
                  <a:cubicBezTo>
                    <a:pt x="1418453" y="1736291"/>
                    <a:pt x="1405716" y="1746195"/>
                    <a:pt x="1392981" y="1754685"/>
                  </a:cubicBezTo>
                  <a:cubicBezTo>
                    <a:pt x="1381661" y="1763176"/>
                    <a:pt x="1371756" y="1771667"/>
                    <a:pt x="1370341" y="1775913"/>
                  </a:cubicBezTo>
                  <a:cubicBezTo>
                    <a:pt x="1376000" y="1770252"/>
                    <a:pt x="1388735" y="1763176"/>
                    <a:pt x="1400055" y="1754685"/>
                  </a:cubicBezTo>
                  <a:cubicBezTo>
                    <a:pt x="1411375" y="1746195"/>
                    <a:pt x="1422697" y="1736291"/>
                    <a:pt x="1426942" y="1729216"/>
                  </a:cubicBezTo>
                  <a:close/>
                  <a:moveTo>
                    <a:pt x="1494864" y="1723555"/>
                  </a:moveTo>
                  <a:cubicBezTo>
                    <a:pt x="1494864" y="1724971"/>
                    <a:pt x="1494864" y="1726386"/>
                    <a:pt x="1494864" y="1727801"/>
                  </a:cubicBezTo>
                  <a:cubicBezTo>
                    <a:pt x="1492035" y="1729216"/>
                    <a:pt x="1487788" y="1729216"/>
                    <a:pt x="1490618" y="1727801"/>
                  </a:cubicBezTo>
                  <a:cubicBezTo>
                    <a:pt x="1489203" y="1727801"/>
                    <a:pt x="1484959" y="1730630"/>
                    <a:pt x="1484959" y="1727801"/>
                  </a:cubicBezTo>
                  <a:cubicBezTo>
                    <a:pt x="1487788" y="1726386"/>
                    <a:pt x="1489203" y="1726386"/>
                    <a:pt x="1489203" y="1724971"/>
                  </a:cubicBezTo>
                  <a:cubicBezTo>
                    <a:pt x="1490618" y="1723555"/>
                    <a:pt x="1492035" y="1726386"/>
                    <a:pt x="1494864" y="1723555"/>
                  </a:cubicBezTo>
                  <a:close/>
                  <a:moveTo>
                    <a:pt x="610467" y="1723555"/>
                  </a:moveTo>
                  <a:cubicBezTo>
                    <a:pt x="610467" y="1727801"/>
                    <a:pt x="616128" y="1732045"/>
                    <a:pt x="624616" y="1734875"/>
                  </a:cubicBezTo>
                  <a:lnTo>
                    <a:pt x="624729" y="1735431"/>
                  </a:lnTo>
                  <a:lnTo>
                    <a:pt x="628189" y="1737634"/>
                  </a:lnTo>
                  <a:cubicBezTo>
                    <a:pt x="633371" y="1741520"/>
                    <a:pt x="637255" y="1744111"/>
                    <a:pt x="638552" y="1747998"/>
                  </a:cubicBezTo>
                  <a:lnTo>
                    <a:pt x="637227" y="1752470"/>
                  </a:lnTo>
                  <a:lnTo>
                    <a:pt x="640183" y="1754685"/>
                  </a:lnTo>
                  <a:cubicBezTo>
                    <a:pt x="644427" y="1756102"/>
                    <a:pt x="648673" y="1757517"/>
                    <a:pt x="650086" y="1760346"/>
                  </a:cubicBezTo>
                  <a:cubicBezTo>
                    <a:pt x="647257" y="1758932"/>
                    <a:pt x="643012" y="1757517"/>
                    <a:pt x="640183" y="1756102"/>
                  </a:cubicBezTo>
                  <a:cubicBezTo>
                    <a:pt x="640183" y="1760346"/>
                    <a:pt x="655747" y="1764593"/>
                    <a:pt x="659993" y="1763176"/>
                  </a:cubicBezTo>
                  <a:cubicBezTo>
                    <a:pt x="661406" y="1757517"/>
                    <a:pt x="648673" y="1764593"/>
                    <a:pt x="652918" y="1757517"/>
                  </a:cubicBezTo>
                  <a:cubicBezTo>
                    <a:pt x="659993" y="1758932"/>
                    <a:pt x="667067" y="1760346"/>
                    <a:pt x="674143" y="1761761"/>
                  </a:cubicBezTo>
                  <a:cubicBezTo>
                    <a:pt x="674143" y="1761761"/>
                    <a:pt x="672728" y="1761761"/>
                    <a:pt x="672728" y="1760346"/>
                  </a:cubicBezTo>
                  <a:cubicBezTo>
                    <a:pt x="684048" y="1766006"/>
                    <a:pt x="691124" y="1763176"/>
                    <a:pt x="702444" y="1764593"/>
                  </a:cubicBezTo>
                  <a:cubicBezTo>
                    <a:pt x="702444" y="1764593"/>
                    <a:pt x="703857" y="1763176"/>
                    <a:pt x="703857" y="1763176"/>
                  </a:cubicBezTo>
                  <a:cubicBezTo>
                    <a:pt x="692537" y="1758932"/>
                    <a:pt x="682634" y="1753273"/>
                    <a:pt x="674143" y="1744782"/>
                  </a:cubicBezTo>
                  <a:cubicBezTo>
                    <a:pt x="669897" y="1740536"/>
                    <a:pt x="664238" y="1739121"/>
                    <a:pt x="659993" y="1736291"/>
                  </a:cubicBezTo>
                  <a:cubicBezTo>
                    <a:pt x="655747" y="1734875"/>
                    <a:pt x="655747" y="1737706"/>
                    <a:pt x="652918" y="1739121"/>
                  </a:cubicBezTo>
                  <a:cubicBezTo>
                    <a:pt x="651503" y="1739121"/>
                    <a:pt x="648673" y="1740536"/>
                    <a:pt x="645842" y="1737706"/>
                  </a:cubicBezTo>
                  <a:lnTo>
                    <a:pt x="640828" y="1731688"/>
                  </a:lnTo>
                  <a:lnTo>
                    <a:pt x="625595" y="1728565"/>
                  </a:lnTo>
                  <a:lnTo>
                    <a:pt x="625371" y="1726536"/>
                  </a:lnTo>
                  <a:lnTo>
                    <a:pt x="621615" y="1725785"/>
                  </a:lnTo>
                  <a:lnTo>
                    <a:pt x="621709" y="1725974"/>
                  </a:lnTo>
                  <a:lnTo>
                    <a:pt x="621411" y="1725744"/>
                  </a:lnTo>
                  <a:close/>
                  <a:moveTo>
                    <a:pt x="1533069" y="1700914"/>
                  </a:moveTo>
                  <a:cubicBezTo>
                    <a:pt x="1527410" y="1706575"/>
                    <a:pt x="1530239" y="1706575"/>
                    <a:pt x="1523165" y="1710820"/>
                  </a:cubicBezTo>
                  <a:cubicBezTo>
                    <a:pt x="1523165" y="1709405"/>
                    <a:pt x="1527410" y="1706575"/>
                    <a:pt x="1528825" y="1703744"/>
                  </a:cubicBezTo>
                  <a:cubicBezTo>
                    <a:pt x="1527410" y="1702329"/>
                    <a:pt x="1524578" y="1706575"/>
                    <a:pt x="1523165" y="1707990"/>
                  </a:cubicBezTo>
                  <a:cubicBezTo>
                    <a:pt x="1520334" y="1707990"/>
                    <a:pt x="1525995" y="1700914"/>
                    <a:pt x="1520334" y="1705159"/>
                  </a:cubicBezTo>
                  <a:cubicBezTo>
                    <a:pt x="1520334" y="1702329"/>
                    <a:pt x="1530239" y="1700914"/>
                    <a:pt x="1533069" y="1700914"/>
                  </a:cubicBezTo>
                  <a:close/>
                  <a:moveTo>
                    <a:pt x="427381" y="1692289"/>
                  </a:moveTo>
                  <a:cubicBezTo>
                    <a:pt x="432563" y="1693585"/>
                    <a:pt x="437745" y="1693585"/>
                    <a:pt x="444223" y="1698767"/>
                  </a:cubicBezTo>
                  <a:cubicBezTo>
                    <a:pt x="445518" y="1697471"/>
                    <a:pt x="442927" y="1694880"/>
                    <a:pt x="444223" y="1693585"/>
                  </a:cubicBezTo>
                  <a:cubicBezTo>
                    <a:pt x="451994" y="1697471"/>
                    <a:pt x="450700" y="1700062"/>
                    <a:pt x="458473" y="1701356"/>
                  </a:cubicBezTo>
                  <a:cubicBezTo>
                    <a:pt x="458473" y="1700062"/>
                    <a:pt x="457178" y="1698767"/>
                    <a:pt x="453291" y="1696176"/>
                  </a:cubicBezTo>
                  <a:cubicBezTo>
                    <a:pt x="457178" y="1694880"/>
                    <a:pt x="459769" y="1698767"/>
                    <a:pt x="464949" y="1697471"/>
                  </a:cubicBezTo>
                  <a:cubicBezTo>
                    <a:pt x="470133" y="1700062"/>
                    <a:pt x="463655" y="1701356"/>
                    <a:pt x="461064" y="1701356"/>
                  </a:cubicBezTo>
                  <a:cubicBezTo>
                    <a:pt x="463655" y="1703947"/>
                    <a:pt x="464949" y="1706540"/>
                    <a:pt x="468837" y="1709131"/>
                  </a:cubicBezTo>
                  <a:cubicBezTo>
                    <a:pt x="467542" y="1710426"/>
                    <a:pt x="463655" y="1707835"/>
                    <a:pt x="463655" y="1710426"/>
                  </a:cubicBezTo>
                  <a:cubicBezTo>
                    <a:pt x="450700" y="1705244"/>
                    <a:pt x="445518" y="1700062"/>
                    <a:pt x="437745" y="1701356"/>
                  </a:cubicBezTo>
                  <a:cubicBezTo>
                    <a:pt x="432563" y="1697471"/>
                    <a:pt x="433859" y="1694880"/>
                    <a:pt x="427381" y="1692289"/>
                  </a:cubicBezTo>
                  <a:close/>
                  <a:moveTo>
                    <a:pt x="300573" y="1671198"/>
                  </a:moveTo>
                  <a:cubicBezTo>
                    <a:pt x="310479" y="1681104"/>
                    <a:pt x="326045" y="1692424"/>
                    <a:pt x="341610" y="1705159"/>
                  </a:cubicBezTo>
                  <a:cubicBezTo>
                    <a:pt x="357176" y="1717896"/>
                    <a:pt x="372740" y="1732045"/>
                    <a:pt x="388307" y="1741951"/>
                  </a:cubicBezTo>
                  <a:cubicBezTo>
                    <a:pt x="391845" y="1744782"/>
                    <a:pt x="397857" y="1746903"/>
                    <a:pt x="402634" y="1749381"/>
                  </a:cubicBezTo>
                  <a:lnTo>
                    <a:pt x="405589" y="1753474"/>
                  </a:lnTo>
                  <a:lnTo>
                    <a:pt x="371326" y="1730630"/>
                  </a:lnTo>
                  <a:cubicBezTo>
                    <a:pt x="360005" y="1720725"/>
                    <a:pt x="348685" y="1710820"/>
                    <a:pt x="335950" y="1705159"/>
                  </a:cubicBezTo>
                  <a:cubicBezTo>
                    <a:pt x="324628" y="1689592"/>
                    <a:pt x="316140" y="1688180"/>
                    <a:pt x="300573" y="1671198"/>
                  </a:cubicBezTo>
                  <a:close/>
                  <a:moveTo>
                    <a:pt x="560942" y="1669784"/>
                  </a:moveTo>
                  <a:cubicBezTo>
                    <a:pt x="560942" y="1669784"/>
                    <a:pt x="562355" y="1671198"/>
                    <a:pt x="565184" y="1671198"/>
                  </a:cubicBezTo>
                  <a:cubicBezTo>
                    <a:pt x="565184" y="1669784"/>
                    <a:pt x="565184" y="1669784"/>
                    <a:pt x="565184" y="1669784"/>
                  </a:cubicBezTo>
                  <a:cubicBezTo>
                    <a:pt x="563771" y="1669784"/>
                    <a:pt x="563771" y="1669784"/>
                    <a:pt x="562355" y="1669784"/>
                  </a:cubicBezTo>
                  <a:cubicBezTo>
                    <a:pt x="560942" y="1669784"/>
                    <a:pt x="560942" y="1669784"/>
                    <a:pt x="560942" y="1669784"/>
                  </a:cubicBezTo>
                  <a:close/>
                  <a:moveTo>
                    <a:pt x="440663" y="1662708"/>
                  </a:moveTo>
                  <a:lnTo>
                    <a:pt x="440711" y="1662819"/>
                  </a:lnTo>
                  <a:lnTo>
                    <a:pt x="440604" y="1662730"/>
                  </a:lnTo>
                  <a:close/>
                  <a:moveTo>
                    <a:pt x="433587" y="1657049"/>
                  </a:moveTo>
                  <a:lnTo>
                    <a:pt x="440604" y="1662730"/>
                  </a:lnTo>
                  <a:lnTo>
                    <a:pt x="439248" y="1663239"/>
                  </a:lnTo>
                  <a:cubicBezTo>
                    <a:pt x="439601" y="1664478"/>
                    <a:pt x="439955" y="1666246"/>
                    <a:pt x="437832" y="1666952"/>
                  </a:cubicBezTo>
                  <a:cubicBezTo>
                    <a:pt x="423682" y="1658462"/>
                    <a:pt x="440663" y="1662708"/>
                    <a:pt x="433587" y="1657049"/>
                  </a:cubicBezTo>
                  <a:close/>
                  <a:moveTo>
                    <a:pt x="1567560" y="1648381"/>
                  </a:moveTo>
                  <a:lnTo>
                    <a:pt x="1567371" y="1649964"/>
                  </a:lnTo>
                  <a:lnTo>
                    <a:pt x="1564200" y="1652803"/>
                  </a:lnTo>
                  <a:lnTo>
                    <a:pt x="1566920" y="1648784"/>
                  </a:lnTo>
                  <a:close/>
                  <a:moveTo>
                    <a:pt x="1571298" y="1646446"/>
                  </a:moveTo>
                  <a:lnTo>
                    <a:pt x="1567029" y="1652803"/>
                  </a:lnTo>
                  <a:lnTo>
                    <a:pt x="1567371" y="1649964"/>
                  </a:lnTo>
                  <a:close/>
                  <a:moveTo>
                    <a:pt x="1585427" y="1645729"/>
                  </a:moveTo>
                  <a:cubicBezTo>
                    <a:pt x="1586840" y="1645729"/>
                    <a:pt x="1578349" y="1651388"/>
                    <a:pt x="1576937" y="1655632"/>
                  </a:cubicBezTo>
                  <a:cubicBezTo>
                    <a:pt x="1578349" y="1649973"/>
                    <a:pt x="1574105" y="1654217"/>
                    <a:pt x="1569861" y="1659878"/>
                  </a:cubicBezTo>
                  <a:cubicBezTo>
                    <a:pt x="1568446" y="1654217"/>
                    <a:pt x="1579766" y="1649973"/>
                    <a:pt x="1585427" y="1645729"/>
                  </a:cubicBezTo>
                  <a:close/>
                  <a:moveTo>
                    <a:pt x="1564200" y="1640068"/>
                  </a:moveTo>
                  <a:cubicBezTo>
                    <a:pt x="1562785" y="1644312"/>
                    <a:pt x="1555709" y="1649973"/>
                    <a:pt x="1559955" y="1651388"/>
                  </a:cubicBezTo>
                  <a:lnTo>
                    <a:pt x="1567029" y="1642897"/>
                  </a:lnTo>
                  <a:close/>
                  <a:moveTo>
                    <a:pt x="1582239" y="1630159"/>
                  </a:moveTo>
                  <a:lnTo>
                    <a:pt x="1579413" y="1639184"/>
                  </a:lnTo>
                  <a:lnTo>
                    <a:pt x="1571298" y="1646446"/>
                  </a:lnTo>
                  <a:close/>
                  <a:moveTo>
                    <a:pt x="413777" y="1624501"/>
                  </a:moveTo>
                  <a:cubicBezTo>
                    <a:pt x="410947" y="1625918"/>
                    <a:pt x="409532" y="1627331"/>
                    <a:pt x="409532" y="1628748"/>
                  </a:cubicBezTo>
                  <a:cubicBezTo>
                    <a:pt x="410947" y="1628748"/>
                    <a:pt x="412362" y="1627331"/>
                    <a:pt x="413777" y="1625918"/>
                  </a:cubicBezTo>
                  <a:cubicBezTo>
                    <a:pt x="416608" y="1628748"/>
                    <a:pt x="418021" y="1630162"/>
                    <a:pt x="420852" y="1632992"/>
                  </a:cubicBezTo>
                  <a:cubicBezTo>
                    <a:pt x="420852" y="1632992"/>
                    <a:pt x="420852" y="1631577"/>
                    <a:pt x="420852" y="1631577"/>
                  </a:cubicBezTo>
                  <a:cubicBezTo>
                    <a:pt x="420852" y="1627331"/>
                    <a:pt x="418021" y="1623087"/>
                    <a:pt x="413777" y="1624501"/>
                  </a:cubicBezTo>
                  <a:close/>
                  <a:moveTo>
                    <a:pt x="1586775" y="1622156"/>
                  </a:moveTo>
                  <a:lnTo>
                    <a:pt x="1582949" y="1629101"/>
                  </a:lnTo>
                  <a:lnTo>
                    <a:pt x="1582239" y="1630159"/>
                  </a:lnTo>
                  <a:lnTo>
                    <a:pt x="1584010" y="1624501"/>
                  </a:lnTo>
                  <a:close/>
                  <a:moveTo>
                    <a:pt x="447739" y="1618842"/>
                  </a:moveTo>
                  <a:cubicBezTo>
                    <a:pt x="446322" y="1618842"/>
                    <a:pt x="446322" y="1620257"/>
                    <a:pt x="446322" y="1620257"/>
                  </a:cubicBezTo>
                  <a:cubicBezTo>
                    <a:pt x="444907" y="1620257"/>
                    <a:pt x="444907" y="1621672"/>
                    <a:pt x="444907" y="1621672"/>
                  </a:cubicBezTo>
                  <a:cubicBezTo>
                    <a:pt x="444907" y="1623087"/>
                    <a:pt x="446322" y="1623087"/>
                    <a:pt x="446322" y="1623087"/>
                  </a:cubicBezTo>
                  <a:cubicBezTo>
                    <a:pt x="446322" y="1623087"/>
                    <a:pt x="447739" y="1621672"/>
                    <a:pt x="447739" y="1621672"/>
                  </a:cubicBezTo>
                  <a:cubicBezTo>
                    <a:pt x="447739" y="1620257"/>
                    <a:pt x="446322" y="1620257"/>
                    <a:pt x="447739" y="1618842"/>
                  </a:cubicBezTo>
                  <a:close/>
                  <a:moveTo>
                    <a:pt x="1575520" y="1604691"/>
                  </a:moveTo>
                  <a:cubicBezTo>
                    <a:pt x="1569861" y="1607522"/>
                    <a:pt x="1564200" y="1613181"/>
                    <a:pt x="1558541" y="1617427"/>
                  </a:cubicBezTo>
                  <a:cubicBezTo>
                    <a:pt x="1559955" y="1618842"/>
                    <a:pt x="1562785" y="1617427"/>
                    <a:pt x="1564200" y="1618842"/>
                  </a:cubicBezTo>
                  <a:cubicBezTo>
                    <a:pt x="1569861" y="1611766"/>
                    <a:pt x="1578349" y="1608937"/>
                    <a:pt x="1575520" y="1604691"/>
                  </a:cubicBezTo>
                  <a:close/>
                  <a:moveTo>
                    <a:pt x="1606651" y="1597617"/>
                  </a:moveTo>
                  <a:cubicBezTo>
                    <a:pt x="1605944" y="1601861"/>
                    <a:pt x="1602406" y="1607522"/>
                    <a:pt x="1597984" y="1612652"/>
                  </a:cubicBezTo>
                  <a:lnTo>
                    <a:pt x="1586775" y="1622156"/>
                  </a:lnTo>
                  <a:lnTo>
                    <a:pt x="1592501" y="1611766"/>
                  </a:lnTo>
                  <a:close/>
                  <a:moveTo>
                    <a:pt x="1585427" y="1590541"/>
                  </a:moveTo>
                  <a:cubicBezTo>
                    <a:pt x="1581181" y="1596200"/>
                    <a:pt x="1579766" y="1600446"/>
                    <a:pt x="1579766" y="1603278"/>
                  </a:cubicBezTo>
                  <a:cubicBezTo>
                    <a:pt x="1584010" y="1601861"/>
                    <a:pt x="1592501" y="1593371"/>
                    <a:pt x="1589671" y="1590541"/>
                  </a:cubicBezTo>
                  <a:cubicBezTo>
                    <a:pt x="1588257" y="1593371"/>
                    <a:pt x="1586840" y="1591956"/>
                    <a:pt x="1585427" y="1590541"/>
                  </a:cubicBezTo>
                  <a:close/>
                  <a:moveTo>
                    <a:pt x="1632122" y="1557995"/>
                  </a:moveTo>
                  <a:cubicBezTo>
                    <a:pt x="1632122" y="1566486"/>
                    <a:pt x="1622217" y="1570730"/>
                    <a:pt x="1625047" y="1576389"/>
                  </a:cubicBezTo>
                  <a:cubicBezTo>
                    <a:pt x="1616558" y="1584880"/>
                    <a:pt x="1612312" y="1587711"/>
                    <a:pt x="1609482" y="1596200"/>
                  </a:cubicBezTo>
                  <a:lnTo>
                    <a:pt x="1605236" y="1591956"/>
                  </a:lnTo>
                  <a:lnTo>
                    <a:pt x="1615629" y="1578829"/>
                  </a:lnTo>
                  <a:lnTo>
                    <a:pt x="1616558" y="1583467"/>
                  </a:lnTo>
                  <a:cubicBezTo>
                    <a:pt x="1617971" y="1577806"/>
                    <a:pt x="1625047" y="1573560"/>
                    <a:pt x="1623632" y="1572145"/>
                  </a:cubicBezTo>
                  <a:lnTo>
                    <a:pt x="1619663" y="1573734"/>
                  </a:lnTo>
                  <a:lnTo>
                    <a:pt x="1625870" y="1565894"/>
                  </a:lnTo>
                  <a:lnTo>
                    <a:pt x="1626461" y="1566486"/>
                  </a:lnTo>
                  <a:lnTo>
                    <a:pt x="1629901" y="1560801"/>
                  </a:lnTo>
                  <a:close/>
                  <a:moveTo>
                    <a:pt x="323216" y="1552336"/>
                  </a:moveTo>
                  <a:cubicBezTo>
                    <a:pt x="316140" y="1562240"/>
                    <a:pt x="311895" y="1570730"/>
                    <a:pt x="309064" y="1582050"/>
                  </a:cubicBezTo>
                  <a:cubicBezTo>
                    <a:pt x="307649" y="1582050"/>
                    <a:pt x="310479" y="1584880"/>
                    <a:pt x="311895" y="1584880"/>
                  </a:cubicBezTo>
                  <a:cubicBezTo>
                    <a:pt x="313308" y="1584880"/>
                    <a:pt x="316140" y="1583467"/>
                    <a:pt x="316140" y="1583467"/>
                  </a:cubicBezTo>
                  <a:cubicBezTo>
                    <a:pt x="316140" y="1572145"/>
                    <a:pt x="324628" y="1565069"/>
                    <a:pt x="328875" y="1556581"/>
                  </a:cubicBezTo>
                  <a:cubicBezTo>
                    <a:pt x="328875" y="1555166"/>
                    <a:pt x="328875" y="1553749"/>
                    <a:pt x="330289" y="1553749"/>
                  </a:cubicBezTo>
                  <a:cubicBezTo>
                    <a:pt x="330289" y="1553749"/>
                    <a:pt x="328875" y="1552336"/>
                    <a:pt x="328875" y="1552336"/>
                  </a:cubicBezTo>
                  <a:cubicBezTo>
                    <a:pt x="326045" y="1552336"/>
                    <a:pt x="323216" y="1550920"/>
                    <a:pt x="323216" y="1552336"/>
                  </a:cubicBezTo>
                  <a:close/>
                  <a:moveTo>
                    <a:pt x="309064" y="1541014"/>
                  </a:moveTo>
                  <a:cubicBezTo>
                    <a:pt x="306234" y="1543846"/>
                    <a:pt x="306234" y="1546675"/>
                    <a:pt x="306234" y="1550920"/>
                  </a:cubicBezTo>
                  <a:cubicBezTo>
                    <a:pt x="304818" y="1550920"/>
                    <a:pt x="303405" y="1552336"/>
                    <a:pt x="303405" y="1553749"/>
                  </a:cubicBezTo>
                  <a:cubicBezTo>
                    <a:pt x="303405" y="1553749"/>
                    <a:pt x="303405" y="1555166"/>
                    <a:pt x="303405" y="1555166"/>
                  </a:cubicBezTo>
                  <a:cubicBezTo>
                    <a:pt x="306234" y="1555166"/>
                    <a:pt x="306234" y="1552336"/>
                    <a:pt x="306234" y="1550920"/>
                  </a:cubicBezTo>
                  <a:cubicBezTo>
                    <a:pt x="310479" y="1550920"/>
                    <a:pt x="313308" y="1546675"/>
                    <a:pt x="314725" y="1545259"/>
                  </a:cubicBezTo>
                  <a:cubicBezTo>
                    <a:pt x="316140" y="1543846"/>
                    <a:pt x="316140" y="1542429"/>
                    <a:pt x="316140" y="1541014"/>
                  </a:cubicBezTo>
                  <a:cubicBezTo>
                    <a:pt x="316140" y="1539599"/>
                    <a:pt x="310479" y="1539599"/>
                    <a:pt x="309064" y="1541014"/>
                  </a:cubicBezTo>
                  <a:close/>
                  <a:moveTo>
                    <a:pt x="294914" y="1532526"/>
                  </a:moveTo>
                  <a:cubicBezTo>
                    <a:pt x="293498" y="1532526"/>
                    <a:pt x="292085" y="1533938"/>
                    <a:pt x="290668" y="1535355"/>
                  </a:cubicBezTo>
                  <a:cubicBezTo>
                    <a:pt x="292085" y="1536770"/>
                    <a:pt x="293498" y="1536770"/>
                    <a:pt x="294914" y="1538185"/>
                  </a:cubicBezTo>
                  <a:cubicBezTo>
                    <a:pt x="296329" y="1538185"/>
                    <a:pt x="297744" y="1536770"/>
                    <a:pt x="299159" y="1535355"/>
                  </a:cubicBezTo>
                  <a:cubicBezTo>
                    <a:pt x="297744" y="1533938"/>
                    <a:pt x="296329" y="1532526"/>
                    <a:pt x="294914" y="1532526"/>
                  </a:cubicBezTo>
                  <a:close/>
                  <a:moveTo>
                    <a:pt x="269443" y="1514128"/>
                  </a:moveTo>
                  <a:cubicBezTo>
                    <a:pt x="269443" y="1514128"/>
                    <a:pt x="269443" y="1515544"/>
                    <a:pt x="269443" y="1515544"/>
                  </a:cubicBezTo>
                  <a:lnTo>
                    <a:pt x="270656" y="1515948"/>
                  </a:lnTo>
                  <a:lnTo>
                    <a:pt x="272274" y="1518374"/>
                  </a:lnTo>
                  <a:lnTo>
                    <a:pt x="273687" y="1519436"/>
                  </a:lnTo>
                  <a:lnTo>
                    <a:pt x="273687" y="1524035"/>
                  </a:lnTo>
                  <a:cubicBezTo>
                    <a:pt x="273687" y="1524035"/>
                    <a:pt x="275104" y="1525450"/>
                    <a:pt x="275104" y="1525450"/>
                  </a:cubicBezTo>
                  <a:cubicBezTo>
                    <a:pt x="276518" y="1525450"/>
                    <a:pt x="277933" y="1524035"/>
                    <a:pt x="277933" y="1522618"/>
                  </a:cubicBezTo>
                  <a:lnTo>
                    <a:pt x="273687" y="1519436"/>
                  </a:lnTo>
                  <a:lnTo>
                    <a:pt x="273687" y="1516959"/>
                  </a:lnTo>
                  <a:lnTo>
                    <a:pt x="270656" y="1515948"/>
                  </a:lnTo>
                  <a:close/>
                  <a:moveTo>
                    <a:pt x="1729759" y="1456112"/>
                  </a:moveTo>
                  <a:cubicBezTo>
                    <a:pt x="1726930" y="1457527"/>
                    <a:pt x="1724100" y="1464603"/>
                    <a:pt x="1719854" y="1468847"/>
                  </a:cubicBezTo>
                  <a:cubicBezTo>
                    <a:pt x="1718439" y="1467433"/>
                    <a:pt x="1715609" y="1468847"/>
                    <a:pt x="1714195" y="1471677"/>
                  </a:cubicBezTo>
                  <a:cubicBezTo>
                    <a:pt x="1711363" y="1470264"/>
                    <a:pt x="1714195" y="1466018"/>
                    <a:pt x="1718439" y="1460357"/>
                  </a:cubicBezTo>
                  <a:cubicBezTo>
                    <a:pt x="1718439" y="1464603"/>
                    <a:pt x="1721270" y="1460357"/>
                    <a:pt x="1721270" y="1464603"/>
                  </a:cubicBezTo>
                  <a:cubicBezTo>
                    <a:pt x="1724100" y="1460357"/>
                    <a:pt x="1726930" y="1451866"/>
                    <a:pt x="1729759" y="1456112"/>
                  </a:cubicBezTo>
                  <a:close/>
                  <a:moveTo>
                    <a:pt x="253878" y="1444792"/>
                  </a:moveTo>
                  <a:cubicBezTo>
                    <a:pt x="253878" y="1444792"/>
                    <a:pt x="252463" y="1446207"/>
                    <a:pt x="252463" y="1446207"/>
                  </a:cubicBezTo>
                  <a:cubicBezTo>
                    <a:pt x="251047" y="1446207"/>
                    <a:pt x="251047" y="1446207"/>
                    <a:pt x="251047" y="1447622"/>
                  </a:cubicBezTo>
                  <a:cubicBezTo>
                    <a:pt x="251047" y="1449037"/>
                    <a:pt x="251047" y="1451866"/>
                    <a:pt x="252463" y="1451866"/>
                  </a:cubicBezTo>
                  <a:cubicBezTo>
                    <a:pt x="255293" y="1451866"/>
                    <a:pt x="255293" y="1450453"/>
                    <a:pt x="255293" y="1449037"/>
                  </a:cubicBezTo>
                  <a:cubicBezTo>
                    <a:pt x="255293" y="1447622"/>
                    <a:pt x="255293" y="1446207"/>
                    <a:pt x="253878" y="1444792"/>
                  </a:cubicBezTo>
                  <a:close/>
                  <a:moveTo>
                    <a:pt x="1718402" y="1415650"/>
                  </a:moveTo>
                  <a:lnTo>
                    <a:pt x="1714709" y="1425496"/>
                  </a:lnTo>
                  <a:lnTo>
                    <a:pt x="1712780" y="1423567"/>
                  </a:lnTo>
                  <a:cubicBezTo>
                    <a:pt x="1714195" y="1422150"/>
                    <a:pt x="1715963" y="1418614"/>
                    <a:pt x="1717733" y="1415960"/>
                  </a:cubicBezTo>
                  <a:close/>
                  <a:moveTo>
                    <a:pt x="1732591" y="1392436"/>
                  </a:moveTo>
                  <a:lnTo>
                    <a:pt x="1731074" y="1396379"/>
                  </a:lnTo>
                  <a:lnTo>
                    <a:pt x="1730717" y="1395310"/>
                  </a:lnTo>
                  <a:close/>
                  <a:moveTo>
                    <a:pt x="1773625" y="1313193"/>
                  </a:moveTo>
                  <a:cubicBezTo>
                    <a:pt x="1779286" y="1313193"/>
                    <a:pt x="1772212" y="1333004"/>
                    <a:pt x="1767966" y="1328760"/>
                  </a:cubicBezTo>
                  <a:cubicBezTo>
                    <a:pt x="1772212" y="1321684"/>
                    <a:pt x="1769380" y="1317440"/>
                    <a:pt x="1773625" y="1313193"/>
                  </a:cubicBezTo>
                  <a:close/>
                  <a:moveTo>
                    <a:pt x="1745325" y="1310364"/>
                  </a:moveTo>
                  <a:cubicBezTo>
                    <a:pt x="1742494" y="1318852"/>
                    <a:pt x="1739664" y="1321684"/>
                    <a:pt x="1739664" y="1327343"/>
                  </a:cubicBezTo>
                  <a:cubicBezTo>
                    <a:pt x="1742494" y="1324513"/>
                    <a:pt x="1748155" y="1310364"/>
                    <a:pt x="1745325" y="1310364"/>
                  </a:cubicBezTo>
                  <a:close/>
                  <a:moveTo>
                    <a:pt x="1787776" y="1296212"/>
                  </a:moveTo>
                  <a:cubicBezTo>
                    <a:pt x="1783532" y="1304703"/>
                    <a:pt x="1779286" y="1313193"/>
                    <a:pt x="1773625" y="1308949"/>
                  </a:cubicBezTo>
                  <a:cubicBezTo>
                    <a:pt x="1779286" y="1306119"/>
                    <a:pt x="1782115" y="1296212"/>
                    <a:pt x="1787776" y="1296212"/>
                  </a:cubicBezTo>
                  <a:close/>
                  <a:moveTo>
                    <a:pt x="1753814" y="1290553"/>
                  </a:moveTo>
                  <a:cubicBezTo>
                    <a:pt x="1750985" y="1303288"/>
                    <a:pt x="1749570" y="1307532"/>
                    <a:pt x="1750985" y="1316023"/>
                  </a:cubicBezTo>
                  <a:cubicBezTo>
                    <a:pt x="1752401" y="1308949"/>
                    <a:pt x="1760890" y="1299044"/>
                    <a:pt x="1758060" y="1294799"/>
                  </a:cubicBezTo>
                  <a:cubicBezTo>
                    <a:pt x="1752401" y="1306119"/>
                    <a:pt x="1755231" y="1294799"/>
                    <a:pt x="1753814" y="1290553"/>
                  </a:cubicBezTo>
                  <a:close/>
                  <a:moveTo>
                    <a:pt x="1750985" y="1279233"/>
                  </a:moveTo>
                  <a:cubicBezTo>
                    <a:pt x="1750985" y="1283477"/>
                    <a:pt x="1743911" y="1294799"/>
                    <a:pt x="1748155" y="1294799"/>
                  </a:cubicBezTo>
                  <a:cubicBezTo>
                    <a:pt x="1748155" y="1287722"/>
                    <a:pt x="1753814" y="1282063"/>
                    <a:pt x="1750985" y="1279233"/>
                  </a:cubicBezTo>
                  <a:close/>
                  <a:moveTo>
                    <a:pt x="1758060" y="1225460"/>
                  </a:moveTo>
                  <a:cubicBezTo>
                    <a:pt x="1755231" y="1228292"/>
                    <a:pt x="1755231" y="1229706"/>
                    <a:pt x="1755231" y="1232536"/>
                  </a:cubicBezTo>
                  <a:cubicBezTo>
                    <a:pt x="1755231" y="1233951"/>
                    <a:pt x="1755231" y="1235367"/>
                    <a:pt x="1756646" y="1236780"/>
                  </a:cubicBezTo>
                  <a:cubicBezTo>
                    <a:pt x="1756646" y="1232536"/>
                    <a:pt x="1760890" y="1225460"/>
                    <a:pt x="1758060" y="1225460"/>
                  </a:cubicBezTo>
                  <a:close/>
                  <a:moveTo>
                    <a:pt x="1776456" y="1171689"/>
                  </a:moveTo>
                  <a:cubicBezTo>
                    <a:pt x="1780701" y="1175935"/>
                    <a:pt x="1772212" y="1190085"/>
                    <a:pt x="1770795" y="1199990"/>
                  </a:cubicBezTo>
                  <a:cubicBezTo>
                    <a:pt x="1766551" y="1199990"/>
                    <a:pt x="1773625" y="1188670"/>
                    <a:pt x="1769380" y="1190085"/>
                  </a:cubicBezTo>
                  <a:cubicBezTo>
                    <a:pt x="1773625" y="1185841"/>
                    <a:pt x="1773625" y="1181596"/>
                    <a:pt x="1776456" y="1171689"/>
                  </a:cubicBezTo>
                  <a:close/>
                  <a:moveTo>
                    <a:pt x="1777871" y="1160369"/>
                  </a:moveTo>
                  <a:cubicBezTo>
                    <a:pt x="1776456" y="1160369"/>
                    <a:pt x="1775041" y="1161786"/>
                    <a:pt x="1773625" y="1161786"/>
                  </a:cubicBezTo>
                  <a:cubicBezTo>
                    <a:pt x="1773625" y="1171689"/>
                    <a:pt x="1770795" y="1180180"/>
                    <a:pt x="1769380" y="1188670"/>
                  </a:cubicBezTo>
                  <a:cubicBezTo>
                    <a:pt x="1769380" y="1190085"/>
                    <a:pt x="1769380" y="1190085"/>
                    <a:pt x="1769380" y="1190085"/>
                  </a:cubicBezTo>
                  <a:cubicBezTo>
                    <a:pt x="1767966" y="1195746"/>
                    <a:pt x="1766551" y="1199990"/>
                    <a:pt x="1765134" y="1205649"/>
                  </a:cubicBezTo>
                  <a:cubicBezTo>
                    <a:pt x="1765134" y="1207066"/>
                    <a:pt x="1766551" y="1208481"/>
                    <a:pt x="1767966" y="1205649"/>
                  </a:cubicBezTo>
                  <a:cubicBezTo>
                    <a:pt x="1770795" y="1205649"/>
                    <a:pt x="1763721" y="1215557"/>
                    <a:pt x="1769380" y="1212727"/>
                  </a:cubicBezTo>
                  <a:cubicBezTo>
                    <a:pt x="1767966" y="1215557"/>
                    <a:pt x="1767966" y="1211310"/>
                    <a:pt x="1766551" y="1211310"/>
                  </a:cubicBezTo>
                  <a:cubicBezTo>
                    <a:pt x="1765134" y="1228292"/>
                    <a:pt x="1756646" y="1246687"/>
                    <a:pt x="1755231" y="1263669"/>
                  </a:cubicBezTo>
                  <a:cubicBezTo>
                    <a:pt x="1753814" y="1260837"/>
                    <a:pt x="1752401" y="1260837"/>
                    <a:pt x="1750985" y="1265081"/>
                  </a:cubicBezTo>
                  <a:cubicBezTo>
                    <a:pt x="1753814" y="1266498"/>
                    <a:pt x="1750985" y="1279233"/>
                    <a:pt x="1755231" y="1273572"/>
                  </a:cubicBezTo>
                  <a:cubicBezTo>
                    <a:pt x="1756646" y="1276402"/>
                    <a:pt x="1753814" y="1284892"/>
                    <a:pt x="1752401" y="1286309"/>
                  </a:cubicBezTo>
                  <a:cubicBezTo>
                    <a:pt x="1752401" y="1289138"/>
                    <a:pt x="1753814" y="1289138"/>
                    <a:pt x="1758060" y="1290553"/>
                  </a:cubicBezTo>
                  <a:cubicBezTo>
                    <a:pt x="1760890" y="1279233"/>
                    <a:pt x="1765134" y="1263669"/>
                    <a:pt x="1759475" y="1265081"/>
                  </a:cubicBezTo>
                  <a:cubicBezTo>
                    <a:pt x="1760890" y="1260837"/>
                    <a:pt x="1763721" y="1265081"/>
                    <a:pt x="1765134" y="1259422"/>
                  </a:cubicBezTo>
                  <a:cubicBezTo>
                    <a:pt x="1765134" y="1248102"/>
                    <a:pt x="1763721" y="1241026"/>
                    <a:pt x="1767966" y="1218386"/>
                  </a:cubicBezTo>
                  <a:cubicBezTo>
                    <a:pt x="1770795" y="1219801"/>
                    <a:pt x="1765134" y="1229706"/>
                    <a:pt x="1767966" y="1231121"/>
                  </a:cubicBezTo>
                  <a:cubicBezTo>
                    <a:pt x="1769380" y="1226877"/>
                    <a:pt x="1773625" y="1205649"/>
                    <a:pt x="1770795" y="1201405"/>
                  </a:cubicBezTo>
                  <a:cubicBezTo>
                    <a:pt x="1772212" y="1199990"/>
                    <a:pt x="1773625" y="1201405"/>
                    <a:pt x="1776456" y="1195746"/>
                  </a:cubicBezTo>
                  <a:cubicBezTo>
                    <a:pt x="1775041" y="1190085"/>
                    <a:pt x="1777871" y="1183009"/>
                    <a:pt x="1779286" y="1177350"/>
                  </a:cubicBezTo>
                  <a:cubicBezTo>
                    <a:pt x="1780701" y="1171689"/>
                    <a:pt x="1780701" y="1164615"/>
                    <a:pt x="1777871" y="1160369"/>
                  </a:cubicBezTo>
                  <a:close/>
                  <a:moveTo>
                    <a:pt x="1790606" y="1116503"/>
                  </a:moveTo>
                  <a:cubicBezTo>
                    <a:pt x="1789191" y="1116503"/>
                    <a:pt x="1787776" y="1117918"/>
                    <a:pt x="1787776" y="1117918"/>
                  </a:cubicBezTo>
                  <a:cubicBezTo>
                    <a:pt x="1787776" y="1119333"/>
                    <a:pt x="1787776" y="1122164"/>
                    <a:pt x="1787776" y="1123577"/>
                  </a:cubicBezTo>
                  <a:cubicBezTo>
                    <a:pt x="1787776" y="1122164"/>
                    <a:pt x="1789191" y="1119333"/>
                    <a:pt x="1790606" y="1116503"/>
                  </a:cubicBezTo>
                  <a:close/>
                  <a:moveTo>
                    <a:pt x="1793436" y="1089617"/>
                  </a:moveTo>
                  <a:cubicBezTo>
                    <a:pt x="1792021" y="1093863"/>
                    <a:pt x="1792021" y="1096693"/>
                    <a:pt x="1790606" y="1099524"/>
                  </a:cubicBezTo>
                  <a:cubicBezTo>
                    <a:pt x="1790606" y="1102354"/>
                    <a:pt x="1792021" y="1106598"/>
                    <a:pt x="1792021" y="1109427"/>
                  </a:cubicBezTo>
                  <a:cubicBezTo>
                    <a:pt x="1792021" y="1102354"/>
                    <a:pt x="1793436" y="1098107"/>
                    <a:pt x="1793436" y="1089617"/>
                  </a:cubicBezTo>
                  <a:close/>
                  <a:moveTo>
                    <a:pt x="1796265" y="1054242"/>
                  </a:moveTo>
                  <a:cubicBezTo>
                    <a:pt x="1794852" y="1055656"/>
                    <a:pt x="1794852" y="1055656"/>
                    <a:pt x="1794852" y="1057071"/>
                  </a:cubicBezTo>
                  <a:cubicBezTo>
                    <a:pt x="1794852" y="1057071"/>
                    <a:pt x="1794852" y="1058486"/>
                    <a:pt x="1794852" y="1058486"/>
                  </a:cubicBezTo>
                  <a:cubicBezTo>
                    <a:pt x="1794852" y="1058486"/>
                    <a:pt x="1794852" y="1059903"/>
                    <a:pt x="1794852" y="1059903"/>
                  </a:cubicBezTo>
                  <a:lnTo>
                    <a:pt x="1796178" y="1067870"/>
                  </a:lnTo>
                  <a:lnTo>
                    <a:pt x="1796051" y="1068068"/>
                  </a:lnTo>
                  <a:lnTo>
                    <a:pt x="1793436" y="1064147"/>
                  </a:lnTo>
                  <a:cubicBezTo>
                    <a:pt x="1792021" y="1068393"/>
                    <a:pt x="1790606" y="1072638"/>
                    <a:pt x="1790606" y="1078297"/>
                  </a:cubicBezTo>
                  <a:cubicBezTo>
                    <a:pt x="1792021" y="1078297"/>
                    <a:pt x="1792021" y="1081126"/>
                    <a:pt x="1792021" y="1083958"/>
                  </a:cubicBezTo>
                  <a:cubicBezTo>
                    <a:pt x="1793437" y="1076882"/>
                    <a:pt x="1792729" y="1074759"/>
                    <a:pt x="1792729" y="1073168"/>
                  </a:cubicBezTo>
                  <a:lnTo>
                    <a:pt x="1796051" y="1068068"/>
                  </a:lnTo>
                  <a:lnTo>
                    <a:pt x="1796265" y="1068393"/>
                  </a:lnTo>
                  <a:lnTo>
                    <a:pt x="1796178" y="1067870"/>
                  </a:lnTo>
                  <a:lnTo>
                    <a:pt x="1797682" y="1065562"/>
                  </a:lnTo>
                  <a:cubicBezTo>
                    <a:pt x="1799096" y="1058486"/>
                    <a:pt x="1796265" y="1058486"/>
                    <a:pt x="1796265" y="1054242"/>
                  </a:cubicBezTo>
                  <a:close/>
                  <a:moveTo>
                    <a:pt x="1793436" y="994810"/>
                  </a:moveTo>
                  <a:cubicBezTo>
                    <a:pt x="1790606" y="996224"/>
                    <a:pt x="1789191" y="999054"/>
                    <a:pt x="1787776" y="1001885"/>
                  </a:cubicBezTo>
                  <a:cubicBezTo>
                    <a:pt x="1787776" y="1003300"/>
                    <a:pt x="1787776" y="1003300"/>
                    <a:pt x="1787776" y="1003300"/>
                  </a:cubicBezTo>
                  <a:cubicBezTo>
                    <a:pt x="1789191" y="1007545"/>
                    <a:pt x="1789191" y="1010374"/>
                    <a:pt x="1789191" y="1014620"/>
                  </a:cubicBezTo>
                  <a:cubicBezTo>
                    <a:pt x="1790606" y="1028772"/>
                    <a:pt x="1790606" y="1042922"/>
                    <a:pt x="1790606" y="1054242"/>
                  </a:cubicBezTo>
                  <a:cubicBezTo>
                    <a:pt x="1792021" y="1049995"/>
                    <a:pt x="1793436" y="1044336"/>
                    <a:pt x="1794852" y="1037261"/>
                  </a:cubicBezTo>
                  <a:cubicBezTo>
                    <a:pt x="1794852" y="1033016"/>
                    <a:pt x="1792021" y="1034431"/>
                    <a:pt x="1790606" y="1034431"/>
                  </a:cubicBezTo>
                  <a:cubicBezTo>
                    <a:pt x="1790606" y="1030185"/>
                    <a:pt x="1793436" y="1030185"/>
                    <a:pt x="1794852" y="1030185"/>
                  </a:cubicBezTo>
                  <a:cubicBezTo>
                    <a:pt x="1794852" y="1021696"/>
                    <a:pt x="1793436" y="1014620"/>
                    <a:pt x="1793436" y="1006130"/>
                  </a:cubicBezTo>
                  <a:cubicBezTo>
                    <a:pt x="1793436" y="1001885"/>
                    <a:pt x="1793436" y="999054"/>
                    <a:pt x="1793436" y="994810"/>
                  </a:cubicBezTo>
                  <a:close/>
                  <a:moveTo>
                    <a:pt x="1827396" y="915569"/>
                  </a:moveTo>
                  <a:cubicBezTo>
                    <a:pt x="1825983" y="921228"/>
                    <a:pt x="1824566" y="931133"/>
                    <a:pt x="1830227" y="933963"/>
                  </a:cubicBezTo>
                  <a:cubicBezTo>
                    <a:pt x="1828813" y="925472"/>
                    <a:pt x="1828813" y="912737"/>
                    <a:pt x="1827396" y="915569"/>
                  </a:cubicBezTo>
                  <a:close/>
                  <a:moveTo>
                    <a:pt x="1820322" y="894341"/>
                  </a:moveTo>
                  <a:cubicBezTo>
                    <a:pt x="1821737" y="901417"/>
                    <a:pt x="1821737" y="907078"/>
                    <a:pt x="1820322" y="912737"/>
                  </a:cubicBezTo>
                  <a:cubicBezTo>
                    <a:pt x="1820322" y="915569"/>
                    <a:pt x="1820322" y="916982"/>
                    <a:pt x="1820322" y="918398"/>
                  </a:cubicBezTo>
                  <a:cubicBezTo>
                    <a:pt x="1824566" y="912737"/>
                    <a:pt x="1827396" y="897171"/>
                    <a:pt x="1820322" y="894341"/>
                  </a:cubicBezTo>
                  <a:close/>
                  <a:moveTo>
                    <a:pt x="1818907" y="878777"/>
                  </a:moveTo>
                  <a:cubicBezTo>
                    <a:pt x="1817492" y="883021"/>
                    <a:pt x="1818907" y="895758"/>
                    <a:pt x="1823152" y="891512"/>
                  </a:cubicBezTo>
                  <a:cubicBezTo>
                    <a:pt x="1821737" y="885851"/>
                    <a:pt x="1820322" y="881607"/>
                    <a:pt x="1818907" y="878777"/>
                  </a:cubicBezTo>
                  <a:close/>
                  <a:moveTo>
                    <a:pt x="1820322" y="866040"/>
                  </a:moveTo>
                  <a:cubicBezTo>
                    <a:pt x="1818907" y="868872"/>
                    <a:pt x="1817492" y="870286"/>
                    <a:pt x="1817492" y="871701"/>
                  </a:cubicBezTo>
                  <a:cubicBezTo>
                    <a:pt x="1817492" y="873118"/>
                    <a:pt x="1817492" y="873118"/>
                    <a:pt x="1818907" y="874531"/>
                  </a:cubicBezTo>
                  <a:cubicBezTo>
                    <a:pt x="1820322" y="873118"/>
                    <a:pt x="1820322" y="870286"/>
                    <a:pt x="1820322" y="866040"/>
                  </a:cubicBezTo>
                  <a:close/>
                  <a:moveTo>
                    <a:pt x="1814663" y="846231"/>
                  </a:moveTo>
                  <a:cubicBezTo>
                    <a:pt x="1814663" y="847646"/>
                    <a:pt x="1814663" y="847646"/>
                    <a:pt x="1814663" y="849061"/>
                  </a:cubicBezTo>
                  <a:cubicBezTo>
                    <a:pt x="1816076" y="850476"/>
                    <a:pt x="1816076" y="850476"/>
                    <a:pt x="1817492" y="850476"/>
                  </a:cubicBezTo>
                  <a:cubicBezTo>
                    <a:pt x="1816076" y="849061"/>
                    <a:pt x="1816076" y="847646"/>
                    <a:pt x="1814663" y="846231"/>
                  </a:cubicBezTo>
                  <a:close/>
                  <a:moveTo>
                    <a:pt x="1804756" y="822176"/>
                  </a:moveTo>
                  <a:cubicBezTo>
                    <a:pt x="1801926" y="822176"/>
                    <a:pt x="1799096" y="825006"/>
                    <a:pt x="1800511" y="827836"/>
                  </a:cubicBezTo>
                  <a:cubicBezTo>
                    <a:pt x="1800511" y="827836"/>
                    <a:pt x="1800511" y="829250"/>
                    <a:pt x="1801926" y="830665"/>
                  </a:cubicBezTo>
                  <a:cubicBezTo>
                    <a:pt x="1803343" y="832080"/>
                    <a:pt x="1804756" y="833497"/>
                    <a:pt x="1806172" y="834909"/>
                  </a:cubicBezTo>
                  <a:cubicBezTo>
                    <a:pt x="1806172" y="836326"/>
                    <a:pt x="1806172" y="836326"/>
                    <a:pt x="1806172" y="837741"/>
                  </a:cubicBezTo>
                  <a:cubicBezTo>
                    <a:pt x="1807587" y="839156"/>
                    <a:pt x="1807587" y="840570"/>
                    <a:pt x="1809002" y="841987"/>
                  </a:cubicBezTo>
                  <a:cubicBezTo>
                    <a:pt x="1809002" y="841987"/>
                    <a:pt x="1810417" y="840570"/>
                    <a:pt x="1810417" y="837741"/>
                  </a:cubicBezTo>
                  <a:cubicBezTo>
                    <a:pt x="1809002" y="839156"/>
                    <a:pt x="1804756" y="832080"/>
                    <a:pt x="1807587" y="825006"/>
                  </a:cubicBezTo>
                  <a:cubicBezTo>
                    <a:pt x="1806172" y="825006"/>
                    <a:pt x="1804756" y="823589"/>
                    <a:pt x="1804756" y="822176"/>
                  </a:cubicBezTo>
                  <a:close/>
                  <a:moveTo>
                    <a:pt x="1799096" y="783968"/>
                  </a:moveTo>
                  <a:cubicBezTo>
                    <a:pt x="1796265" y="783968"/>
                    <a:pt x="1797682" y="786799"/>
                    <a:pt x="1796265" y="791046"/>
                  </a:cubicBezTo>
                  <a:cubicBezTo>
                    <a:pt x="1797682" y="791046"/>
                    <a:pt x="1797682" y="792459"/>
                    <a:pt x="1799096" y="793875"/>
                  </a:cubicBezTo>
                  <a:cubicBezTo>
                    <a:pt x="1800511" y="793875"/>
                    <a:pt x="1800511" y="793875"/>
                    <a:pt x="1800511" y="793875"/>
                  </a:cubicBezTo>
                  <a:cubicBezTo>
                    <a:pt x="1800511" y="791046"/>
                    <a:pt x="1800511" y="788214"/>
                    <a:pt x="1799096" y="783968"/>
                  </a:cubicBezTo>
                  <a:close/>
                  <a:moveTo>
                    <a:pt x="1790606" y="759915"/>
                  </a:moveTo>
                  <a:cubicBezTo>
                    <a:pt x="1790606" y="759915"/>
                    <a:pt x="1790606" y="761328"/>
                    <a:pt x="1790606" y="762744"/>
                  </a:cubicBezTo>
                  <a:cubicBezTo>
                    <a:pt x="1792021" y="769818"/>
                    <a:pt x="1793436" y="776894"/>
                    <a:pt x="1794852" y="782555"/>
                  </a:cubicBezTo>
                  <a:cubicBezTo>
                    <a:pt x="1796265" y="779724"/>
                    <a:pt x="1797682" y="778309"/>
                    <a:pt x="1796265" y="772648"/>
                  </a:cubicBezTo>
                  <a:cubicBezTo>
                    <a:pt x="1790606" y="772648"/>
                    <a:pt x="1796265" y="774064"/>
                    <a:pt x="1790606" y="759915"/>
                  </a:cubicBezTo>
                  <a:close/>
                  <a:moveTo>
                    <a:pt x="1799096" y="748593"/>
                  </a:moveTo>
                  <a:cubicBezTo>
                    <a:pt x="1797682" y="750008"/>
                    <a:pt x="1797682" y="751424"/>
                    <a:pt x="1796265" y="751424"/>
                  </a:cubicBezTo>
                  <a:cubicBezTo>
                    <a:pt x="1797682" y="754254"/>
                    <a:pt x="1799096" y="755669"/>
                    <a:pt x="1799096" y="758498"/>
                  </a:cubicBezTo>
                  <a:cubicBezTo>
                    <a:pt x="1797682" y="758498"/>
                    <a:pt x="1793436" y="750008"/>
                    <a:pt x="1794852" y="757083"/>
                  </a:cubicBezTo>
                  <a:cubicBezTo>
                    <a:pt x="1799096" y="758498"/>
                    <a:pt x="1796265" y="764159"/>
                    <a:pt x="1797682" y="768404"/>
                  </a:cubicBezTo>
                  <a:lnTo>
                    <a:pt x="1801926" y="766989"/>
                  </a:lnTo>
                  <a:cubicBezTo>
                    <a:pt x="1801926" y="759915"/>
                    <a:pt x="1800511" y="754254"/>
                    <a:pt x="1799096" y="748593"/>
                  </a:cubicBezTo>
                  <a:close/>
                  <a:moveTo>
                    <a:pt x="1792021" y="720293"/>
                  </a:moveTo>
                  <a:cubicBezTo>
                    <a:pt x="1790606" y="720293"/>
                    <a:pt x="1790606" y="721706"/>
                    <a:pt x="1789191" y="721706"/>
                  </a:cubicBezTo>
                  <a:cubicBezTo>
                    <a:pt x="1789191" y="724538"/>
                    <a:pt x="1790606" y="728784"/>
                    <a:pt x="1792021" y="728784"/>
                  </a:cubicBezTo>
                  <a:cubicBezTo>
                    <a:pt x="1792021" y="724538"/>
                    <a:pt x="1794852" y="725953"/>
                    <a:pt x="1792021" y="720293"/>
                  </a:cubicBezTo>
                  <a:close/>
                  <a:moveTo>
                    <a:pt x="1772212" y="706142"/>
                  </a:moveTo>
                  <a:cubicBezTo>
                    <a:pt x="1772212" y="706142"/>
                    <a:pt x="1770795" y="707557"/>
                    <a:pt x="1770795" y="707557"/>
                  </a:cubicBezTo>
                  <a:cubicBezTo>
                    <a:pt x="1770795" y="711803"/>
                    <a:pt x="1775041" y="714632"/>
                    <a:pt x="1775041" y="717462"/>
                  </a:cubicBezTo>
                  <a:cubicBezTo>
                    <a:pt x="1776456" y="720293"/>
                    <a:pt x="1773625" y="724538"/>
                    <a:pt x="1772212" y="727367"/>
                  </a:cubicBezTo>
                  <a:cubicBezTo>
                    <a:pt x="1772212" y="728784"/>
                    <a:pt x="1773625" y="731614"/>
                    <a:pt x="1775041" y="731614"/>
                  </a:cubicBezTo>
                  <a:cubicBezTo>
                    <a:pt x="1779286" y="731614"/>
                    <a:pt x="1782115" y="731614"/>
                    <a:pt x="1786362" y="731614"/>
                  </a:cubicBezTo>
                  <a:cubicBezTo>
                    <a:pt x="1784945" y="730197"/>
                    <a:pt x="1784945" y="728784"/>
                    <a:pt x="1784945" y="727367"/>
                  </a:cubicBezTo>
                  <a:cubicBezTo>
                    <a:pt x="1777871" y="721706"/>
                    <a:pt x="1783532" y="718877"/>
                    <a:pt x="1786362" y="728784"/>
                  </a:cubicBezTo>
                  <a:cubicBezTo>
                    <a:pt x="1786362" y="728784"/>
                    <a:pt x="1786362" y="725953"/>
                    <a:pt x="1787776" y="725953"/>
                  </a:cubicBezTo>
                  <a:cubicBezTo>
                    <a:pt x="1787776" y="724538"/>
                    <a:pt x="1786362" y="721706"/>
                    <a:pt x="1786362" y="720293"/>
                  </a:cubicBezTo>
                  <a:cubicBezTo>
                    <a:pt x="1784945" y="720293"/>
                    <a:pt x="1782115" y="720293"/>
                    <a:pt x="1782115" y="717462"/>
                  </a:cubicBezTo>
                  <a:cubicBezTo>
                    <a:pt x="1780701" y="711803"/>
                    <a:pt x="1777871" y="708973"/>
                    <a:pt x="1773625" y="706142"/>
                  </a:cubicBezTo>
                  <a:cubicBezTo>
                    <a:pt x="1773625" y="706142"/>
                    <a:pt x="1772212" y="706142"/>
                    <a:pt x="1772212" y="706142"/>
                  </a:cubicBezTo>
                  <a:close/>
                  <a:moveTo>
                    <a:pt x="1725515" y="621240"/>
                  </a:moveTo>
                  <a:cubicBezTo>
                    <a:pt x="1725515" y="622655"/>
                    <a:pt x="1725515" y="624070"/>
                    <a:pt x="1725515" y="625484"/>
                  </a:cubicBezTo>
                  <a:cubicBezTo>
                    <a:pt x="1726930" y="626901"/>
                    <a:pt x="1726930" y="629731"/>
                    <a:pt x="1728344" y="631145"/>
                  </a:cubicBezTo>
                  <a:cubicBezTo>
                    <a:pt x="1729759" y="629731"/>
                    <a:pt x="1731174" y="631145"/>
                    <a:pt x="1732591" y="631145"/>
                  </a:cubicBezTo>
                  <a:cubicBezTo>
                    <a:pt x="1729759" y="628314"/>
                    <a:pt x="1726930" y="624070"/>
                    <a:pt x="1725515" y="621240"/>
                  </a:cubicBezTo>
                  <a:close/>
                  <a:moveTo>
                    <a:pt x="157915" y="598874"/>
                  </a:moveTo>
                  <a:cubicBezTo>
                    <a:pt x="160504" y="598874"/>
                    <a:pt x="161801" y="600168"/>
                    <a:pt x="161801" y="601463"/>
                  </a:cubicBezTo>
                  <a:cubicBezTo>
                    <a:pt x="160504" y="601463"/>
                    <a:pt x="159210" y="600168"/>
                    <a:pt x="157915" y="600168"/>
                  </a:cubicBezTo>
                  <a:cubicBezTo>
                    <a:pt x="157915" y="600168"/>
                    <a:pt x="157915" y="598874"/>
                    <a:pt x="157915" y="598874"/>
                  </a:cubicBezTo>
                  <a:close/>
                  <a:moveTo>
                    <a:pt x="1677403" y="585863"/>
                  </a:moveTo>
                  <a:cubicBezTo>
                    <a:pt x="1673158" y="588693"/>
                    <a:pt x="1673158" y="592939"/>
                    <a:pt x="1675988" y="595770"/>
                  </a:cubicBezTo>
                  <a:cubicBezTo>
                    <a:pt x="1681649" y="601429"/>
                    <a:pt x="1684479" y="604259"/>
                    <a:pt x="1690140" y="602844"/>
                  </a:cubicBezTo>
                  <a:cubicBezTo>
                    <a:pt x="1685893" y="595770"/>
                    <a:pt x="1683064" y="590109"/>
                    <a:pt x="1678819" y="585863"/>
                  </a:cubicBezTo>
                  <a:cubicBezTo>
                    <a:pt x="1677403" y="585863"/>
                    <a:pt x="1677403" y="585863"/>
                    <a:pt x="1677403" y="585863"/>
                  </a:cubicBezTo>
                  <a:close/>
                  <a:moveTo>
                    <a:pt x="1690511" y="539279"/>
                  </a:moveTo>
                  <a:cubicBezTo>
                    <a:pt x="1694397" y="539279"/>
                    <a:pt x="1696990" y="547052"/>
                    <a:pt x="1700875" y="545757"/>
                  </a:cubicBezTo>
                  <a:cubicBezTo>
                    <a:pt x="1700875" y="553530"/>
                    <a:pt x="1691806" y="537984"/>
                    <a:pt x="1693102" y="549643"/>
                  </a:cubicBezTo>
                  <a:cubicBezTo>
                    <a:pt x="1689217" y="544461"/>
                    <a:pt x="1695693" y="545757"/>
                    <a:pt x="1690511" y="539279"/>
                  </a:cubicBezTo>
                  <a:close/>
                  <a:moveTo>
                    <a:pt x="260001" y="453173"/>
                  </a:moveTo>
                  <a:lnTo>
                    <a:pt x="241143" y="478321"/>
                  </a:lnTo>
                  <a:cubicBezTo>
                    <a:pt x="232653" y="488226"/>
                    <a:pt x="222747" y="498132"/>
                    <a:pt x="212842" y="508037"/>
                  </a:cubicBezTo>
                  <a:cubicBezTo>
                    <a:pt x="212842" y="493887"/>
                    <a:pt x="226992" y="491056"/>
                    <a:pt x="234067" y="482567"/>
                  </a:cubicBezTo>
                  <a:close/>
                  <a:moveTo>
                    <a:pt x="332810" y="451183"/>
                  </a:moveTo>
                  <a:cubicBezTo>
                    <a:pt x="332810" y="453774"/>
                    <a:pt x="332810" y="455069"/>
                    <a:pt x="332810" y="456363"/>
                  </a:cubicBezTo>
                  <a:cubicBezTo>
                    <a:pt x="331514" y="456363"/>
                    <a:pt x="330219" y="456363"/>
                    <a:pt x="330219" y="455069"/>
                  </a:cubicBezTo>
                  <a:cubicBezTo>
                    <a:pt x="328923" y="452478"/>
                    <a:pt x="331514" y="452478"/>
                    <a:pt x="332810" y="451183"/>
                  </a:cubicBezTo>
                  <a:close/>
                  <a:moveTo>
                    <a:pt x="335401" y="448592"/>
                  </a:moveTo>
                  <a:cubicBezTo>
                    <a:pt x="336696" y="447296"/>
                    <a:pt x="337990" y="448592"/>
                    <a:pt x="337990" y="451183"/>
                  </a:cubicBezTo>
                  <a:cubicBezTo>
                    <a:pt x="336696" y="452478"/>
                    <a:pt x="335401" y="452478"/>
                    <a:pt x="334105" y="452478"/>
                  </a:cubicBezTo>
                  <a:cubicBezTo>
                    <a:pt x="334105" y="451183"/>
                    <a:pt x="334105" y="448592"/>
                    <a:pt x="335401" y="448592"/>
                  </a:cubicBezTo>
                  <a:close/>
                  <a:moveTo>
                    <a:pt x="264081" y="448551"/>
                  </a:moveTo>
                  <a:lnTo>
                    <a:pt x="260001" y="453173"/>
                  </a:lnTo>
                  <a:lnTo>
                    <a:pt x="262367" y="450020"/>
                  </a:lnTo>
                  <a:close/>
                  <a:moveTo>
                    <a:pt x="1571276" y="410398"/>
                  </a:moveTo>
                  <a:cubicBezTo>
                    <a:pt x="1574105" y="417474"/>
                    <a:pt x="1575520" y="423135"/>
                    <a:pt x="1581181" y="424550"/>
                  </a:cubicBezTo>
                  <a:cubicBezTo>
                    <a:pt x="1581181" y="423135"/>
                    <a:pt x="1581181" y="423135"/>
                    <a:pt x="1581181" y="423135"/>
                  </a:cubicBezTo>
                  <a:cubicBezTo>
                    <a:pt x="1579766" y="421718"/>
                    <a:pt x="1579766" y="421718"/>
                    <a:pt x="1578349" y="420306"/>
                  </a:cubicBezTo>
                  <a:cubicBezTo>
                    <a:pt x="1575520" y="417474"/>
                    <a:pt x="1572690" y="414645"/>
                    <a:pt x="1571276" y="410398"/>
                  </a:cubicBezTo>
                  <a:close/>
                  <a:moveTo>
                    <a:pt x="1605007" y="378635"/>
                  </a:moveTo>
                  <a:lnTo>
                    <a:pt x="1608894" y="383817"/>
                  </a:lnTo>
                  <a:cubicBezTo>
                    <a:pt x="1610189" y="386408"/>
                    <a:pt x="1606303" y="388997"/>
                    <a:pt x="1602416" y="383817"/>
                  </a:cubicBezTo>
                  <a:cubicBezTo>
                    <a:pt x="1606303" y="382523"/>
                    <a:pt x="1603710" y="379932"/>
                    <a:pt x="1605007" y="378635"/>
                  </a:cubicBezTo>
                  <a:close/>
                  <a:moveTo>
                    <a:pt x="1469237" y="336556"/>
                  </a:moveTo>
                  <a:lnTo>
                    <a:pt x="1470273" y="337179"/>
                  </a:lnTo>
                  <a:cubicBezTo>
                    <a:pt x="1468978" y="338474"/>
                    <a:pt x="1468978" y="339770"/>
                    <a:pt x="1470273" y="342359"/>
                  </a:cubicBezTo>
                  <a:close/>
                  <a:moveTo>
                    <a:pt x="1462500" y="324224"/>
                  </a:moveTo>
                  <a:cubicBezTo>
                    <a:pt x="1463794" y="324224"/>
                    <a:pt x="1466385" y="326815"/>
                    <a:pt x="1465091" y="324224"/>
                  </a:cubicBezTo>
                  <a:cubicBezTo>
                    <a:pt x="1464444" y="327462"/>
                    <a:pt x="1466711" y="330377"/>
                    <a:pt x="1468653" y="333292"/>
                  </a:cubicBezTo>
                  <a:lnTo>
                    <a:pt x="1469237" y="336556"/>
                  </a:lnTo>
                  <a:lnTo>
                    <a:pt x="1463794" y="333292"/>
                  </a:lnTo>
                  <a:cubicBezTo>
                    <a:pt x="1463794" y="330703"/>
                    <a:pt x="1465091" y="328112"/>
                    <a:pt x="1462500" y="324224"/>
                  </a:cubicBezTo>
                  <a:close/>
                  <a:moveTo>
                    <a:pt x="1450841" y="313858"/>
                  </a:moveTo>
                  <a:cubicBezTo>
                    <a:pt x="1453432" y="315155"/>
                    <a:pt x="1458616" y="322926"/>
                    <a:pt x="1459911" y="321631"/>
                  </a:cubicBezTo>
                  <a:lnTo>
                    <a:pt x="1454161" y="317650"/>
                  </a:lnTo>
                  <a:close/>
                  <a:moveTo>
                    <a:pt x="1557072" y="312562"/>
                  </a:moveTo>
                  <a:cubicBezTo>
                    <a:pt x="1555778" y="313858"/>
                    <a:pt x="1554481" y="313858"/>
                    <a:pt x="1555778" y="316449"/>
                  </a:cubicBezTo>
                  <a:cubicBezTo>
                    <a:pt x="1557072" y="311267"/>
                    <a:pt x="1563549" y="325517"/>
                    <a:pt x="1564845" y="320335"/>
                  </a:cubicBezTo>
                  <a:cubicBezTo>
                    <a:pt x="1562254" y="316449"/>
                    <a:pt x="1559663" y="313858"/>
                    <a:pt x="1557072" y="312562"/>
                  </a:cubicBezTo>
                  <a:close/>
                  <a:moveTo>
                    <a:pt x="740649" y="311347"/>
                  </a:moveTo>
                  <a:cubicBezTo>
                    <a:pt x="734988" y="311347"/>
                    <a:pt x="729329" y="311347"/>
                    <a:pt x="722255" y="312762"/>
                  </a:cubicBezTo>
                  <a:cubicBezTo>
                    <a:pt x="713764" y="314176"/>
                    <a:pt x="705274" y="317006"/>
                    <a:pt x="695369" y="319836"/>
                  </a:cubicBezTo>
                  <a:cubicBezTo>
                    <a:pt x="698198" y="322667"/>
                    <a:pt x="701028" y="325497"/>
                    <a:pt x="705274" y="321252"/>
                  </a:cubicBezTo>
                  <a:cubicBezTo>
                    <a:pt x="712348" y="315591"/>
                    <a:pt x="723668" y="322667"/>
                    <a:pt x="729329" y="314176"/>
                  </a:cubicBezTo>
                  <a:cubicBezTo>
                    <a:pt x="730744" y="312762"/>
                    <a:pt x="733575" y="312762"/>
                    <a:pt x="734988" y="312762"/>
                  </a:cubicBezTo>
                  <a:cubicBezTo>
                    <a:pt x="737820" y="312762"/>
                    <a:pt x="739234" y="312762"/>
                    <a:pt x="740649" y="311347"/>
                  </a:cubicBezTo>
                  <a:close/>
                  <a:moveTo>
                    <a:pt x="777441" y="304271"/>
                  </a:moveTo>
                  <a:cubicBezTo>
                    <a:pt x="771780" y="304271"/>
                    <a:pt x="764706" y="305686"/>
                    <a:pt x="757630" y="307103"/>
                  </a:cubicBezTo>
                  <a:cubicBezTo>
                    <a:pt x="761875" y="312762"/>
                    <a:pt x="764706" y="312762"/>
                    <a:pt x="771780" y="308515"/>
                  </a:cubicBezTo>
                  <a:cubicBezTo>
                    <a:pt x="773197" y="308515"/>
                    <a:pt x="774609" y="307103"/>
                    <a:pt x="776026" y="307103"/>
                  </a:cubicBezTo>
                  <a:cubicBezTo>
                    <a:pt x="778856" y="312762"/>
                    <a:pt x="781685" y="314176"/>
                    <a:pt x="785930" y="311347"/>
                  </a:cubicBezTo>
                  <a:cubicBezTo>
                    <a:pt x="788761" y="309932"/>
                    <a:pt x="791591" y="307103"/>
                    <a:pt x="793005" y="304271"/>
                  </a:cubicBezTo>
                  <a:cubicBezTo>
                    <a:pt x="788761" y="304271"/>
                    <a:pt x="785930" y="304271"/>
                    <a:pt x="781685" y="304271"/>
                  </a:cubicBezTo>
                  <a:cubicBezTo>
                    <a:pt x="781685" y="305686"/>
                    <a:pt x="780270" y="307103"/>
                    <a:pt x="777441" y="307103"/>
                  </a:cubicBezTo>
                  <a:cubicBezTo>
                    <a:pt x="777441" y="305686"/>
                    <a:pt x="777441" y="305686"/>
                    <a:pt x="777441" y="304271"/>
                  </a:cubicBezTo>
                  <a:close/>
                  <a:moveTo>
                    <a:pt x="809986" y="298612"/>
                  </a:moveTo>
                  <a:cubicBezTo>
                    <a:pt x="804327" y="298612"/>
                    <a:pt x="800081" y="300025"/>
                    <a:pt x="794420" y="301442"/>
                  </a:cubicBezTo>
                  <a:cubicBezTo>
                    <a:pt x="797250" y="301442"/>
                    <a:pt x="800081" y="301442"/>
                    <a:pt x="801496" y="301442"/>
                  </a:cubicBezTo>
                  <a:cubicBezTo>
                    <a:pt x="801496" y="301442"/>
                    <a:pt x="802911" y="301442"/>
                    <a:pt x="802911" y="301442"/>
                  </a:cubicBezTo>
                  <a:cubicBezTo>
                    <a:pt x="805740" y="301442"/>
                    <a:pt x="808572" y="300025"/>
                    <a:pt x="809986" y="298612"/>
                  </a:cubicBezTo>
                  <a:close/>
                  <a:moveTo>
                    <a:pt x="1426226" y="298312"/>
                  </a:moveTo>
                  <a:lnTo>
                    <a:pt x="1454161" y="317650"/>
                  </a:lnTo>
                  <a:lnTo>
                    <a:pt x="1459911" y="324222"/>
                  </a:lnTo>
                  <a:cubicBezTo>
                    <a:pt x="1452138" y="320335"/>
                    <a:pt x="1432704" y="306085"/>
                    <a:pt x="1426226" y="298312"/>
                  </a:cubicBezTo>
                  <a:close/>
                  <a:moveTo>
                    <a:pt x="525842" y="291834"/>
                  </a:moveTo>
                  <a:cubicBezTo>
                    <a:pt x="520658" y="297018"/>
                    <a:pt x="519364" y="294427"/>
                    <a:pt x="514182" y="297018"/>
                  </a:cubicBezTo>
                  <a:cubicBezTo>
                    <a:pt x="511591" y="294427"/>
                    <a:pt x="525842" y="289243"/>
                    <a:pt x="525842" y="291834"/>
                  </a:cubicBezTo>
                  <a:close/>
                  <a:moveTo>
                    <a:pt x="1523389" y="290539"/>
                  </a:moveTo>
                  <a:cubicBezTo>
                    <a:pt x="1529866" y="297018"/>
                    <a:pt x="1531162" y="303494"/>
                    <a:pt x="1528571" y="307380"/>
                  </a:cubicBezTo>
                  <a:cubicBezTo>
                    <a:pt x="1528571" y="300903"/>
                    <a:pt x="1519502" y="293130"/>
                    <a:pt x="1523389" y="290539"/>
                  </a:cubicBezTo>
                  <a:close/>
                  <a:moveTo>
                    <a:pt x="1395132" y="267220"/>
                  </a:moveTo>
                  <a:cubicBezTo>
                    <a:pt x="1397723" y="265926"/>
                    <a:pt x="1400314" y="267220"/>
                    <a:pt x="1401611" y="267220"/>
                  </a:cubicBezTo>
                  <a:cubicBezTo>
                    <a:pt x="1399020" y="273699"/>
                    <a:pt x="1424929" y="290539"/>
                    <a:pt x="1432702" y="294427"/>
                  </a:cubicBezTo>
                  <a:cubicBezTo>
                    <a:pt x="1435292" y="297018"/>
                    <a:pt x="1439179" y="300903"/>
                    <a:pt x="1436588" y="302198"/>
                  </a:cubicBezTo>
                  <a:cubicBezTo>
                    <a:pt x="1431406" y="295721"/>
                    <a:pt x="1428815" y="297018"/>
                    <a:pt x="1423633" y="293130"/>
                  </a:cubicBezTo>
                  <a:cubicBezTo>
                    <a:pt x="1423633" y="294427"/>
                    <a:pt x="1424929" y="295721"/>
                    <a:pt x="1426224" y="297018"/>
                  </a:cubicBezTo>
                  <a:cubicBezTo>
                    <a:pt x="1414565" y="295721"/>
                    <a:pt x="1404202" y="277584"/>
                    <a:pt x="1395132" y="267220"/>
                  </a:cubicBezTo>
                  <a:close/>
                  <a:moveTo>
                    <a:pt x="1357564" y="260742"/>
                  </a:moveTo>
                  <a:cubicBezTo>
                    <a:pt x="1361451" y="262038"/>
                    <a:pt x="1371815" y="271106"/>
                    <a:pt x="1371815" y="273697"/>
                  </a:cubicBezTo>
                  <a:cubicBezTo>
                    <a:pt x="1367928" y="269811"/>
                    <a:pt x="1362746" y="264629"/>
                    <a:pt x="1357564" y="260742"/>
                  </a:cubicBezTo>
                  <a:close/>
                  <a:moveTo>
                    <a:pt x="1380883" y="254265"/>
                  </a:moveTo>
                  <a:cubicBezTo>
                    <a:pt x="1382179" y="255562"/>
                    <a:pt x="1382179" y="255562"/>
                    <a:pt x="1383474" y="256856"/>
                  </a:cubicBezTo>
                  <a:cubicBezTo>
                    <a:pt x="1386065" y="258153"/>
                    <a:pt x="1387361" y="256856"/>
                    <a:pt x="1388656" y="256856"/>
                  </a:cubicBezTo>
                  <a:cubicBezTo>
                    <a:pt x="1389952" y="258153"/>
                    <a:pt x="1388656" y="259447"/>
                    <a:pt x="1387361" y="258153"/>
                  </a:cubicBezTo>
                  <a:cubicBezTo>
                    <a:pt x="1386065" y="260744"/>
                    <a:pt x="1388656" y="260744"/>
                    <a:pt x="1392543" y="263335"/>
                  </a:cubicBezTo>
                  <a:cubicBezTo>
                    <a:pt x="1397725" y="268515"/>
                    <a:pt x="1386065" y="258153"/>
                    <a:pt x="1387361" y="263335"/>
                  </a:cubicBezTo>
                  <a:cubicBezTo>
                    <a:pt x="1382179" y="259447"/>
                    <a:pt x="1378292" y="256856"/>
                    <a:pt x="1380883" y="254265"/>
                  </a:cubicBezTo>
                  <a:close/>
                  <a:moveTo>
                    <a:pt x="1471567" y="230946"/>
                  </a:moveTo>
                  <a:cubicBezTo>
                    <a:pt x="1475455" y="236128"/>
                    <a:pt x="1479340" y="237425"/>
                    <a:pt x="1484522" y="236128"/>
                  </a:cubicBezTo>
                  <a:cubicBezTo>
                    <a:pt x="1494886" y="246492"/>
                    <a:pt x="1497477" y="250380"/>
                    <a:pt x="1509138" y="258151"/>
                  </a:cubicBezTo>
                  <a:cubicBezTo>
                    <a:pt x="1509138" y="255560"/>
                    <a:pt x="1510432" y="252969"/>
                    <a:pt x="1507841" y="250380"/>
                  </a:cubicBezTo>
                  <a:cubicBezTo>
                    <a:pt x="1510432" y="250380"/>
                    <a:pt x="1511729" y="252969"/>
                    <a:pt x="1516911" y="256856"/>
                  </a:cubicBezTo>
                  <a:cubicBezTo>
                    <a:pt x="1515614" y="262038"/>
                    <a:pt x="1516911" y="267220"/>
                    <a:pt x="1519502" y="273697"/>
                  </a:cubicBezTo>
                  <a:cubicBezTo>
                    <a:pt x="1524684" y="278879"/>
                    <a:pt x="1533753" y="278879"/>
                    <a:pt x="1533753" y="286652"/>
                  </a:cubicBezTo>
                  <a:cubicBezTo>
                    <a:pt x="1536344" y="287948"/>
                    <a:pt x="1538935" y="285357"/>
                    <a:pt x="1541526" y="284061"/>
                  </a:cubicBezTo>
                  <a:cubicBezTo>
                    <a:pt x="1545412" y="291834"/>
                    <a:pt x="1549299" y="286652"/>
                    <a:pt x="1550594" y="293130"/>
                  </a:cubicBezTo>
                  <a:cubicBezTo>
                    <a:pt x="1551890" y="291834"/>
                    <a:pt x="1551890" y="290539"/>
                    <a:pt x="1548005" y="286652"/>
                  </a:cubicBezTo>
                  <a:cubicBezTo>
                    <a:pt x="1550594" y="284061"/>
                    <a:pt x="1557072" y="297016"/>
                    <a:pt x="1559663" y="295721"/>
                  </a:cubicBezTo>
                  <a:cubicBezTo>
                    <a:pt x="1563549" y="300903"/>
                    <a:pt x="1555778" y="295721"/>
                    <a:pt x="1553187" y="293130"/>
                  </a:cubicBezTo>
                  <a:cubicBezTo>
                    <a:pt x="1553187" y="295721"/>
                    <a:pt x="1551890" y="297016"/>
                    <a:pt x="1554481" y="300903"/>
                  </a:cubicBezTo>
                  <a:cubicBezTo>
                    <a:pt x="1557072" y="303494"/>
                    <a:pt x="1558367" y="300903"/>
                    <a:pt x="1559663" y="299607"/>
                  </a:cubicBezTo>
                  <a:cubicBezTo>
                    <a:pt x="1564845" y="306085"/>
                    <a:pt x="1567436" y="315155"/>
                    <a:pt x="1572618" y="311267"/>
                  </a:cubicBezTo>
                  <a:cubicBezTo>
                    <a:pt x="1576504" y="322926"/>
                    <a:pt x="1586870" y="330699"/>
                    <a:pt x="1592052" y="339768"/>
                  </a:cubicBezTo>
                  <a:cubicBezTo>
                    <a:pt x="1594643" y="341065"/>
                    <a:pt x="1595937" y="339768"/>
                    <a:pt x="1593346" y="335881"/>
                  </a:cubicBezTo>
                  <a:cubicBezTo>
                    <a:pt x="1599825" y="338474"/>
                    <a:pt x="1602414" y="347541"/>
                    <a:pt x="1603710" y="347541"/>
                  </a:cubicBezTo>
                  <a:cubicBezTo>
                    <a:pt x="1605007" y="350132"/>
                    <a:pt x="1603710" y="350132"/>
                    <a:pt x="1602414" y="351429"/>
                  </a:cubicBezTo>
                  <a:cubicBezTo>
                    <a:pt x="1607598" y="356611"/>
                    <a:pt x="1606301" y="360498"/>
                    <a:pt x="1610189" y="359202"/>
                  </a:cubicBezTo>
                  <a:cubicBezTo>
                    <a:pt x="1608892" y="364384"/>
                    <a:pt x="1616667" y="374748"/>
                    <a:pt x="1615371" y="379930"/>
                  </a:cubicBezTo>
                  <a:cubicBezTo>
                    <a:pt x="1612780" y="376044"/>
                    <a:pt x="1608892" y="363089"/>
                    <a:pt x="1605007" y="368271"/>
                  </a:cubicBezTo>
                  <a:cubicBezTo>
                    <a:pt x="1603710" y="365680"/>
                    <a:pt x="1605007" y="365680"/>
                    <a:pt x="1606301" y="364384"/>
                  </a:cubicBezTo>
                  <a:cubicBezTo>
                    <a:pt x="1603710" y="361793"/>
                    <a:pt x="1601119" y="359202"/>
                    <a:pt x="1597232" y="355314"/>
                  </a:cubicBezTo>
                  <a:cubicBezTo>
                    <a:pt x="1597232" y="351429"/>
                    <a:pt x="1595937" y="347541"/>
                    <a:pt x="1594643" y="343656"/>
                  </a:cubicBezTo>
                  <a:cubicBezTo>
                    <a:pt x="1590755" y="339768"/>
                    <a:pt x="1594643" y="347541"/>
                    <a:pt x="1590755" y="346247"/>
                  </a:cubicBezTo>
                  <a:cubicBezTo>
                    <a:pt x="1590755" y="338474"/>
                    <a:pt x="1584277" y="341065"/>
                    <a:pt x="1582982" y="339768"/>
                  </a:cubicBezTo>
                  <a:cubicBezTo>
                    <a:pt x="1581688" y="346247"/>
                    <a:pt x="1592052" y="363089"/>
                    <a:pt x="1602414" y="372157"/>
                  </a:cubicBezTo>
                  <a:cubicBezTo>
                    <a:pt x="1599825" y="373453"/>
                    <a:pt x="1599825" y="372157"/>
                    <a:pt x="1598528" y="376044"/>
                  </a:cubicBezTo>
                  <a:cubicBezTo>
                    <a:pt x="1599825" y="365680"/>
                    <a:pt x="1581688" y="361793"/>
                    <a:pt x="1580391" y="348838"/>
                  </a:cubicBezTo>
                  <a:cubicBezTo>
                    <a:pt x="1567436" y="338474"/>
                    <a:pt x="1553187" y="322926"/>
                    <a:pt x="1540232" y="307380"/>
                  </a:cubicBezTo>
                  <a:cubicBezTo>
                    <a:pt x="1533753" y="299607"/>
                    <a:pt x="1527275" y="291834"/>
                    <a:pt x="1520798" y="284061"/>
                  </a:cubicBezTo>
                  <a:cubicBezTo>
                    <a:pt x="1516911" y="280175"/>
                    <a:pt x="1514320" y="276290"/>
                    <a:pt x="1510432" y="273697"/>
                  </a:cubicBezTo>
                  <a:cubicBezTo>
                    <a:pt x="1506547" y="271106"/>
                    <a:pt x="1503956" y="268515"/>
                    <a:pt x="1500068" y="265924"/>
                  </a:cubicBezTo>
                  <a:cubicBezTo>
                    <a:pt x="1502659" y="265924"/>
                    <a:pt x="1505250" y="265924"/>
                    <a:pt x="1506547" y="265924"/>
                  </a:cubicBezTo>
                  <a:cubicBezTo>
                    <a:pt x="1502659" y="260742"/>
                    <a:pt x="1500068" y="262038"/>
                    <a:pt x="1496183" y="258151"/>
                  </a:cubicBezTo>
                  <a:cubicBezTo>
                    <a:pt x="1496183" y="250380"/>
                    <a:pt x="1474158" y="237425"/>
                    <a:pt x="1471567" y="230946"/>
                  </a:cubicBezTo>
                  <a:close/>
                  <a:moveTo>
                    <a:pt x="1295378" y="197262"/>
                  </a:moveTo>
                  <a:cubicBezTo>
                    <a:pt x="1295378" y="195965"/>
                    <a:pt x="1297969" y="198558"/>
                    <a:pt x="1299263" y="197262"/>
                  </a:cubicBezTo>
                  <a:cubicBezTo>
                    <a:pt x="1300560" y="201149"/>
                    <a:pt x="1301856" y="202444"/>
                    <a:pt x="1305742" y="205036"/>
                  </a:cubicBezTo>
                  <a:cubicBezTo>
                    <a:pt x="1301856" y="206331"/>
                    <a:pt x="1295378" y="199853"/>
                    <a:pt x="1295378" y="197262"/>
                  </a:cubicBezTo>
                  <a:close/>
                  <a:moveTo>
                    <a:pt x="1424929" y="166170"/>
                  </a:moveTo>
                  <a:cubicBezTo>
                    <a:pt x="1426224" y="168761"/>
                    <a:pt x="1426224" y="171352"/>
                    <a:pt x="1427520" y="173943"/>
                  </a:cubicBezTo>
                  <a:cubicBezTo>
                    <a:pt x="1432702" y="173943"/>
                    <a:pt x="1441770" y="180419"/>
                    <a:pt x="1446952" y="180419"/>
                  </a:cubicBezTo>
                  <a:cubicBezTo>
                    <a:pt x="1450839" y="183010"/>
                    <a:pt x="1448247" y="184307"/>
                    <a:pt x="1446952" y="186898"/>
                  </a:cubicBezTo>
                  <a:cubicBezTo>
                    <a:pt x="1449543" y="188192"/>
                    <a:pt x="1450839" y="189489"/>
                    <a:pt x="1449543" y="190783"/>
                  </a:cubicBezTo>
                  <a:cubicBezTo>
                    <a:pt x="1457316" y="192080"/>
                    <a:pt x="1459907" y="197262"/>
                    <a:pt x="1467680" y="199853"/>
                  </a:cubicBezTo>
                  <a:cubicBezTo>
                    <a:pt x="1470271" y="205035"/>
                    <a:pt x="1470271" y="208922"/>
                    <a:pt x="1478044" y="215399"/>
                  </a:cubicBezTo>
                  <a:cubicBezTo>
                    <a:pt x="1471567" y="211513"/>
                    <a:pt x="1466385" y="206329"/>
                    <a:pt x="1461202" y="201147"/>
                  </a:cubicBezTo>
                  <a:cubicBezTo>
                    <a:pt x="1456021" y="197262"/>
                    <a:pt x="1450839" y="193374"/>
                    <a:pt x="1446952" y="192080"/>
                  </a:cubicBezTo>
                  <a:cubicBezTo>
                    <a:pt x="1444361" y="188192"/>
                    <a:pt x="1443066" y="184307"/>
                    <a:pt x="1439179" y="180419"/>
                  </a:cubicBezTo>
                  <a:cubicBezTo>
                    <a:pt x="1433997" y="177828"/>
                    <a:pt x="1430111" y="180419"/>
                    <a:pt x="1422337" y="173943"/>
                  </a:cubicBezTo>
                  <a:cubicBezTo>
                    <a:pt x="1424929" y="172648"/>
                    <a:pt x="1423633" y="171352"/>
                    <a:pt x="1421042" y="167464"/>
                  </a:cubicBezTo>
                  <a:cubicBezTo>
                    <a:pt x="1422337" y="167464"/>
                    <a:pt x="1423633" y="167464"/>
                    <a:pt x="1424929" y="166170"/>
                  </a:cubicBezTo>
                  <a:close/>
                  <a:moveTo>
                    <a:pt x="1213760" y="162284"/>
                  </a:moveTo>
                  <a:cubicBezTo>
                    <a:pt x="1213760" y="158399"/>
                    <a:pt x="1230603" y="164875"/>
                    <a:pt x="1228012" y="168761"/>
                  </a:cubicBezTo>
                  <a:cubicBezTo>
                    <a:pt x="1222830" y="164875"/>
                    <a:pt x="1221533" y="166172"/>
                    <a:pt x="1213760" y="162284"/>
                  </a:cubicBezTo>
                  <a:close/>
                  <a:moveTo>
                    <a:pt x="1173599" y="159693"/>
                  </a:moveTo>
                  <a:cubicBezTo>
                    <a:pt x="1176190" y="159693"/>
                    <a:pt x="1181372" y="159693"/>
                    <a:pt x="1186554" y="162284"/>
                  </a:cubicBezTo>
                  <a:cubicBezTo>
                    <a:pt x="1186554" y="167466"/>
                    <a:pt x="1177486" y="160988"/>
                    <a:pt x="1173599" y="159693"/>
                  </a:cubicBezTo>
                  <a:close/>
                  <a:moveTo>
                    <a:pt x="555636" y="157100"/>
                  </a:moveTo>
                  <a:cubicBezTo>
                    <a:pt x="562114" y="158397"/>
                    <a:pt x="534910" y="170055"/>
                    <a:pt x="531022" y="170055"/>
                  </a:cubicBezTo>
                  <a:cubicBezTo>
                    <a:pt x="532319" y="168761"/>
                    <a:pt x="553045" y="162282"/>
                    <a:pt x="555636" y="157100"/>
                  </a:cubicBezTo>
                  <a:close/>
                  <a:moveTo>
                    <a:pt x="1119878" y="138712"/>
                  </a:moveTo>
                  <a:cubicBezTo>
                    <a:pt x="1122709" y="140127"/>
                    <a:pt x="1122709" y="142958"/>
                    <a:pt x="1128368" y="144371"/>
                  </a:cubicBezTo>
                  <a:cubicBezTo>
                    <a:pt x="1136859" y="147202"/>
                    <a:pt x="1136859" y="141541"/>
                    <a:pt x="1142520" y="141541"/>
                  </a:cubicBezTo>
                  <a:cubicBezTo>
                    <a:pt x="1153132" y="150032"/>
                    <a:pt x="1166575" y="151447"/>
                    <a:pt x="1180372" y="151977"/>
                  </a:cubicBezTo>
                  <a:lnTo>
                    <a:pt x="1203420" y="154935"/>
                  </a:lnTo>
                  <a:lnTo>
                    <a:pt x="1204691" y="154511"/>
                  </a:lnTo>
                  <a:lnTo>
                    <a:pt x="1205364" y="155184"/>
                  </a:lnTo>
                  <a:lnTo>
                    <a:pt x="1220346" y="157108"/>
                  </a:lnTo>
                  <a:cubicBezTo>
                    <a:pt x="1233081" y="152861"/>
                    <a:pt x="1244401" y="151447"/>
                    <a:pt x="1258553" y="152861"/>
                  </a:cubicBezTo>
                  <a:cubicBezTo>
                    <a:pt x="1272702" y="154278"/>
                    <a:pt x="1286852" y="157108"/>
                    <a:pt x="1302418" y="162767"/>
                  </a:cubicBezTo>
                  <a:cubicBezTo>
                    <a:pt x="1329305" y="172672"/>
                    <a:pt x="1350530" y="191068"/>
                    <a:pt x="1374585" y="206632"/>
                  </a:cubicBezTo>
                  <a:cubicBezTo>
                    <a:pt x="1391566" y="216540"/>
                    <a:pt x="1409962" y="227860"/>
                    <a:pt x="1428356" y="239180"/>
                  </a:cubicBezTo>
                  <a:cubicBezTo>
                    <a:pt x="1446752" y="251915"/>
                    <a:pt x="1463733" y="261820"/>
                    <a:pt x="1476468" y="274555"/>
                  </a:cubicBezTo>
                  <a:cubicBezTo>
                    <a:pt x="1480713" y="277385"/>
                    <a:pt x="1480713" y="270311"/>
                    <a:pt x="1484959" y="274555"/>
                  </a:cubicBezTo>
                  <a:cubicBezTo>
                    <a:pt x="1507599" y="285875"/>
                    <a:pt x="1523165" y="304271"/>
                    <a:pt x="1538730" y="322667"/>
                  </a:cubicBezTo>
                  <a:cubicBezTo>
                    <a:pt x="1552880" y="341063"/>
                    <a:pt x="1565616" y="362286"/>
                    <a:pt x="1578349" y="382097"/>
                  </a:cubicBezTo>
                  <a:cubicBezTo>
                    <a:pt x="1581181" y="389173"/>
                    <a:pt x="1586840" y="394834"/>
                    <a:pt x="1592501" y="400495"/>
                  </a:cubicBezTo>
                  <a:cubicBezTo>
                    <a:pt x="1596747" y="406154"/>
                    <a:pt x="1602406" y="413228"/>
                    <a:pt x="1608067" y="418889"/>
                  </a:cubicBezTo>
                  <a:cubicBezTo>
                    <a:pt x="1609482" y="420306"/>
                    <a:pt x="1610897" y="421718"/>
                    <a:pt x="1612312" y="423135"/>
                  </a:cubicBezTo>
                  <a:cubicBezTo>
                    <a:pt x="1612312" y="423135"/>
                    <a:pt x="1613726" y="424550"/>
                    <a:pt x="1616558" y="427380"/>
                  </a:cubicBezTo>
                  <a:cubicBezTo>
                    <a:pt x="1615141" y="427380"/>
                    <a:pt x="1615141" y="428794"/>
                    <a:pt x="1615141" y="428794"/>
                  </a:cubicBezTo>
                  <a:cubicBezTo>
                    <a:pt x="1619387" y="434455"/>
                    <a:pt x="1622217" y="441529"/>
                    <a:pt x="1623632" y="447190"/>
                  </a:cubicBezTo>
                  <a:cubicBezTo>
                    <a:pt x="1632122" y="455681"/>
                    <a:pt x="1640613" y="465586"/>
                    <a:pt x="1642028" y="474077"/>
                  </a:cubicBezTo>
                  <a:cubicBezTo>
                    <a:pt x="1644857" y="475490"/>
                    <a:pt x="1646272" y="476906"/>
                    <a:pt x="1647689" y="475490"/>
                  </a:cubicBezTo>
                  <a:cubicBezTo>
                    <a:pt x="1651933" y="485397"/>
                    <a:pt x="1657592" y="492471"/>
                    <a:pt x="1661838" y="500961"/>
                  </a:cubicBezTo>
                  <a:cubicBezTo>
                    <a:pt x="1674573" y="517942"/>
                    <a:pt x="1687308" y="536338"/>
                    <a:pt x="1697214" y="556149"/>
                  </a:cubicBezTo>
                  <a:cubicBezTo>
                    <a:pt x="1702873" y="564639"/>
                    <a:pt x="1707119" y="573128"/>
                    <a:pt x="1711363" y="583034"/>
                  </a:cubicBezTo>
                  <a:cubicBezTo>
                    <a:pt x="1709950" y="583034"/>
                    <a:pt x="1709950" y="583034"/>
                    <a:pt x="1709950" y="583034"/>
                  </a:cubicBezTo>
                  <a:cubicBezTo>
                    <a:pt x="1709950" y="585863"/>
                    <a:pt x="1711363" y="588693"/>
                    <a:pt x="1712780" y="591524"/>
                  </a:cubicBezTo>
                  <a:cubicBezTo>
                    <a:pt x="1715609" y="594354"/>
                    <a:pt x="1719854" y="598600"/>
                    <a:pt x="1722683" y="601429"/>
                  </a:cubicBezTo>
                  <a:cubicBezTo>
                    <a:pt x="1721270" y="602844"/>
                    <a:pt x="1722683" y="605674"/>
                    <a:pt x="1724100" y="609920"/>
                  </a:cubicBezTo>
                  <a:cubicBezTo>
                    <a:pt x="1726930" y="609920"/>
                    <a:pt x="1728344" y="609920"/>
                    <a:pt x="1728344" y="612750"/>
                  </a:cubicBezTo>
                  <a:cubicBezTo>
                    <a:pt x="1728344" y="615581"/>
                    <a:pt x="1728344" y="616994"/>
                    <a:pt x="1728344" y="618411"/>
                  </a:cubicBezTo>
                  <a:cubicBezTo>
                    <a:pt x="1731174" y="624070"/>
                    <a:pt x="1734003" y="626901"/>
                    <a:pt x="1736835" y="626901"/>
                  </a:cubicBezTo>
                  <a:cubicBezTo>
                    <a:pt x="1736835" y="635390"/>
                    <a:pt x="1745325" y="663691"/>
                    <a:pt x="1752401" y="667935"/>
                  </a:cubicBezTo>
                  <a:cubicBezTo>
                    <a:pt x="1749570" y="672182"/>
                    <a:pt x="1750985" y="677843"/>
                    <a:pt x="1753814" y="684916"/>
                  </a:cubicBezTo>
                  <a:cubicBezTo>
                    <a:pt x="1756646" y="687746"/>
                    <a:pt x="1756646" y="689163"/>
                    <a:pt x="1756646" y="691992"/>
                  </a:cubicBezTo>
                  <a:cubicBezTo>
                    <a:pt x="1756646" y="693407"/>
                    <a:pt x="1758060" y="696237"/>
                    <a:pt x="1758060" y="697651"/>
                  </a:cubicBezTo>
                  <a:cubicBezTo>
                    <a:pt x="1758060" y="699066"/>
                    <a:pt x="1759475" y="699066"/>
                    <a:pt x="1759475" y="699066"/>
                  </a:cubicBezTo>
                  <a:cubicBezTo>
                    <a:pt x="1763721" y="697651"/>
                    <a:pt x="1766551" y="696237"/>
                    <a:pt x="1769380" y="694822"/>
                  </a:cubicBezTo>
                  <a:cubicBezTo>
                    <a:pt x="1767966" y="690576"/>
                    <a:pt x="1765134" y="680672"/>
                    <a:pt x="1767966" y="679255"/>
                  </a:cubicBezTo>
                  <a:cubicBezTo>
                    <a:pt x="1769380" y="684916"/>
                    <a:pt x="1767966" y="686331"/>
                    <a:pt x="1772212" y="691992"/>
                  </a:cubicBezTo>
                  <a:cubicBezTo>
                    <a:pt x="1772212" y="691992"/>
                    <a:pt x="1770795" y="691992"/>
                    <a:pt x="1770795" y="693407"/>
                  </a:cubicBezTo>
                  <a:cubicBezTo>
                    <a:pt x="1772212" y="691992"/>
                    <a:pt x="1773625" y="691992"/>
                    <a:pt x="1775041" y="690576"/>
                  </a:cubicBezTo>
                  <a:cubicBezTo>
                    <a:pt x="1776456" y="690576"/>
                    <a:pt x="1776456" y="690576"/>
                    <a:pt x="1777871" y="690576"/>
                  </a:cubicBezTo>
                  <a:cubicBezTo>
                    <a:pt x="1776456" y="689163"/>
                    <a:pt x="1776456" y="687746"/>
                    <a:pt x="1775041" y="687746"/>
                  </a:cubicBezTo>
                  <a:cubicBezTo>
                    <a:pt x="1773625" y="680672"/>
                    <a:pt x="1777871" y="689163"/>
                    <a:pt x="1779286" y="686331"/>
                  </a:cubicBezTo>
                  <a:cubicBezTo>
                    <a:pt x="1776456" y="679255"/>
                    <a:pt x="1772212" y="683502"/>
                    <a:pt x="1769380" y="675011"/>
                  </a:cubicBezTo>
                  <a:cubicBezTo>
                    <a:pt x="1772212" y="676426"/>
                    <a:pt x="1776456" y="680672"/>
                    <a:pt x="1779286" y="680672"/>
                  </a:cubicBezTo>
                  <a:cubicBezTo>
                    <a:pt x="1777871" y="672182"/>
                    <a:pt x="1773625" y="673596"/>
                    <a:pt x="1770795" y="666521"/>
                  </a:cubicBezTo>
                  <a:cubicBezTo>
                    <a:pt x="1773625" y="666521"/>
                    <a:pt x="1769380" y="660861"/>
                    <a:pt x="1773625" y="660861"/>
                  </a:cubicBezTo>
                  <a:cubicBezTo>
                    <a:pt x="1772212" y="669352"/>
                    <a:pt x="1776456" y="670765"/>
                    <a:pt x="1780701" y="677843"/>
                  </a:cubicBezTo>
                  <a:cubicBezTo>
                    <a:pt x="1782115" y="673596"/>
                    <a:pt x="1772212" y="648125"/>
                    <a:pt x="1766551" y="645295"/>
                  </a:cubicBezTo>
                  <a:cubicBezTo>
                    <a:pt x="1766551" y="641051"/>
                    <a:pt x="1760890" y="632560"/>
                    <a:pt x="1765134" y="631145"/>
                  </a:cubicBezTo>
                  <a:cubicBezTo>
                    <a:pt x="1769380" y="638221"/>
                    <a:pt x="1766551" y="639634"/>
                    <a:pt x="1769380" y="645295"/>
                  </a:cubicBezTo>
                  <a:cubicBezTo>
                    <a:pt x="1770795" y="645295"/>
                    <a:pt x="1770795" y="642466"/>
                    <a:pt x="1769380" y="639634"/>
                  </a:cubicBezTo>
                  <a:cubicBezTo>
                    <a:pt x="1775041" y="646712"/>
                    <a:pt x="1773625" y="659445"/>
                    <a:pt x="1779286" y="666521"/>
                  </a:cubicBezTo>
                  <a:cubicBezTo>
                    <a:pt x="1780701" y="669352"/>
                    <a:pt x="1779286" y="665106"/>
                    <a:pt x="1782115" y="665106"/>
                  </a:cubicBezTo>
                  <a:cubicBezTo>
                    <a:pt x="1787776" y="669352"/>
                    <a:pt x="1784945" y="683502"/>
                    <a:pt x="1790606" y="682087"/>
                  </a:cubicBezTo>
                  <a:cubicBezTo>
                    <a:pt x="1789191" y="690576"/>
                    <a:pt x="1800511" y="708973"/>
                    <a:pt x="1804756" y="718877"/>
                  </a:cubicBezTo>
                  <a:cubicBezTo>
                    <a:pt x="1803343" y="728784"/>
                    <a:pt x="1809002" y="741517"/>
                    <a:pt x="1811831" y="755669"/>
                  </a:cubicBezTo>
                  <a:cubicBezTo>
                    <a:pt x="1816076" y="750008"/>
                    <a:pt x="1810417" y="741517"/>
                    <a:pt x="1807587" y="727367"/>
                  </a:cubicBezTo>
                  <a:cubicBezTo>
                    <a:pt x="1813246" y="730197"/>
                    <a:pt x="1810417" y="744348"/>
                    <a:pt x="1816076" y="754254"/>
                  </a:cubicBezTo>
                  <a:cubicBezTo>
                    <a:pt x="1810417" y="752837"/>
                    <a:pt x="1821737" y="769818"/>
                    <a:pt x="1813246" y="766989"/>
                  </a:cubicBezTo>
                  <a:cubicBezTo>
                    <a:pt x="1818907" y="778309"/>
                    <a:pt x="1820322" y="783968"/>
                    <a:pt x="1820322" y="796705"/>
                  </a:cubicBezTo>
                  <a:cubicBezTo>
                    <a:pt x="1831642" y="803779"/>
                    <a:pt x="1830227" y="837741"/>
                    <a:pt x="1835886" y="846231"/>
                  </a:cubicBezTo>
                  <a:cubicBezTo>
                    <a:pt x="1837303" y="857552"/>
                    <a:pt x="1838718" y="868872"/>
                    <a:pt x="1840133" y="880192"/>
                  </a:cubicBezTo>
                  <a:cubicBezTo>
                    <a:pt x="1841547" y="885851"/>
                    <a:pt x="1841547" y="891512"/>
                    <a:pt x="1842962" y="897171"/>
                  </a:cubicBezTo>
                  <a:cubicBezTo>
                    <a:pt x="1842962" y="902832"/>
                    <a:pt x="1844377" y="909908"/>
                    <a:pt x="1844377" y="915569"/>
                  </a:cubicBezTo>
                  <a:cubicBezTo>
                    <a:pt x="1845794" y="939624"/>
                    <a:pt x="1847207" y="965094"/>
                    <a:pt x="1848623" y="990565"/>
                  </a:cubicBezTo>
                  <a:cubicBezTo>
                    <a:pt x="1847207" y="1042922"/>
                    <a:pt x="1847207" y="1095278"/>
                    <a:pt x="1830227" y="1127823"/>
                  </a:cubicBezTo>
                  <a:lnTo>
                    <a:pt x="1825983" y="1127823"/>
                  </a:lnTo>
                  <a:cubicBezTo>
                    <a:pt x="1828813" y="1129238"/>
                    <a:pt x="1830227" y="1144804"/>
                    <a:pt x="1825983" y="1139144"/>
                  </a:cubicBezTo>
                  <a:cubicBezTo>
                    <a:pt x="1828813" y="1149049"/>
                    <a:pt x="1821737" y="1170274"/>
                    <a:pt x="1820322" y="1181596"/>
                  </a:cubicBezTo>
                  <a:cubicBezTo>
                    <a:pt x="1820322" y="1178765"/>
                    <a:pt x="1820322" y="1174519"/>
                    <a:pt x="1820322" y="1170274"/>
                  </a:cubicBezTo>
                  <a:cubicBezTo>
                    <a:pt x="1820322" y="1164615"/>
                    <a:pt x="1820322" y="1160369"/>
                    <a:pt x="1820322" y="1156125"/>
                  </a:cubicBezTo>
                  <a:cubicBezTo>
                    <a:pt x="1820322" y="1146219"/>
                    <a:pt x="1820322" y="1136314"/>
                    <a:pt x="1821737" y="1126409"/>
                  </a:cubicBezTo>
                  <a:cubicBezTo>
                    <a:pt x="1823152" y="1106598"/>
                    <a:pt x="1827396" y="1086787"/>
                    <a:pt x="1830227" y="1071223"/>
                  </a:cubicBezTo>
                  <a:cubicBezTo>
                    <a:pt x="1825983" y="1076882"/>
                    <a:pt x="1825983" y="1048583"/>
                    <a:pt x="1830227" y="1054242"/>
                  </a:cubicBezTo>
                  <a:cubicBezTo>
                    <a:pt x="1824566" y="1030185"/>
                    <a:pt x="1828813" y="1008961"/>
                    <a:pt x="1825983" y="982075"/>
                  </a:cubicBezTo>
                  <a:cubicBezTo>
                    <a:pt x="1828813" y="983489"/>
                    <a:pt x="1828813" y="983489"/>
                    <a:pt x="1830227" y="979243"/>
                  </a:cubicBezTo>
                  <a:cubicBezTo>
                    <a:pt x="1825983" y="972169"/>
                    <a:pt x="1825983" y="959434"/>
                    <a:pt x="1827396" y="949529"/>
                  </a:cubicBezTo>
                  <a:cubicBezTo>
                    <a:pt x="1827396" y="943868"/>
                    <a:pt x="1824566" y="945283"/>
                    <a:pt x="1824566" y="941039"/>
                  </a:cubicBezTo>
                  <a:cubicBezTo>
                    <a:pt x="1824566" y="946700"/>
                    <a:pt x="1823152" y="958020"/>
                    <a:pt x="1820322" y="963679"/>
                  </a:cubicBezTo>
                  <a:cubicBezTo>
                    <a:pt x="1820322" y="967923"/>
                    <a:pt x="1821737" y="973584"/>
                    <a:pt x="1821737" y="977830"/>
                  </a:cubicBezTo>
                  <a:cubicBezTo>
                    <a:pt x="1823152" y="983489"/>
                    <a:pt x="1823152" y="986321"/>
                    <a:pt x="1824566" y="993395"/>
                  </a:cubicBezTo>
                  <a:cubicBezTo>
                    <a:pt x="1823152" y="993395"/>
                    <a:pt x="1823152" y="993395"/>
                    <a:pt x="1823152" y="993395"/>
                  </a:cubicBezTo>
                  <a:cubicBezTo>
                    <a:pt x="1824566" y="1007545"/>
                    <a:pt x="1824566" y="1021696"/>
                    <a:pt x="1825983" y="1035846"/>
                  </a:cubicBezTo>
                  <a:cubicBezTo>
                    <a:pt x="1824566" y="1035846"/>
                    <a:pt x="1823152" y="1035846"/>
                    <a:pt x="1821737" y="1035846"/>
                  </a:cubicBezTo>
                  <a:cubicBezTo>
                    <a:pt x="1821737" y="1047166"/>
                    <a:pt x="1821737" y="1061316"/>
                    <a:pt x="1821737" y="1074052"/>
                  </a:cubicBezTo>
                  <a:cubicBezTo>
                    <a:pt x="1820322" y="1091033"/>
                    <a:pt x="1817492" y="1108013"/>
                    <a:pt x="1816076" y="1123577"/>
                  </a:cubicBezTo>
                  <a:cubicBezTo>
                    <a:pt x="1814663" y="1129238"/>
                    <a:pt x="1813246" y="1134899"/>
                    <a:pt x="1813246" y="1132068"/>
                  </a:cubicBezTo>
                  <a:cubicBezTo>
                    <a:pt x="1813246" y="1147634"/>
                    <a:pt x="1809002" y="1173106"/>
                    <a:pt x="1800511" y="1174519"/>
                  </a:cubicBezTo>
                  <a:cubicBezTo>
                    <a:pt x="1806172" y="1180180"/>
                    <a:pt x="1794852" y="1190085"/>
                    <a:pt x="1796265" y="1202820"/>
                  </a:cubicBezTo>
                  <a:cubicBezTo>
                    <a:pt x="1789191" y="1198576"/>
                    <a:pt x="1784945" y="1224047"/>
                    <a:pt x="1786362" y="1233951"/>
                  </a:cubicBezTo>
                  <a:cubicBezTo>
                    <a:pt x="1792021" y="1229706"/>
                    <a:pt x="1794852" y="1216971"/>
                    <a:pt x="1796265" y="1205649"/>
                  </a:cubicBezTo>
                  <a:cubicBezTo>
                    <a:pt x="1800511" y="1221216"/>
                    <a:pt x="1783532" y="1250932"/>
                    <a:pt x="1790606" y="1262252"/>
                  </a:cubicBezTo>
                  <a:cubicBezTo>
                    <a:pt x="1783532" y="1284892"/>
                    <a:pt x="1772212" y="1296212"/>
                    <a:pt x="1769380" y="1317440"/>
                  </a:cubicBezTo>
                  <a:cubicBezTo>
                    <a:pt x="1767966" y="1314608"/>
                    <a:pt x="1766551" y="1313193"/>
                    <a:pt x="1762305" y="1317440"/>
                  </a:cubicBezTo>
                  <a:cubicBezTo>
                    <a:pt x="1758060" y="1327343"/>
                    <a:pt x="1765134" y="1320269"/>
                    <a:pt x="1766551" y="1325930"/>
                  </a:cubicBezTo>
                  <a:cubicBezTo>
                    <a:pt x="1756646" y="1347154"/>
                    <a:pt x="1753814" y="1376872"/>
                    <a:pt x="1735420" y="1402341"/>
                  </a:cubicBezTo>
                  <a:cubicBezTo>
                    <a:pt x="1734003" y="1409415"/>
                    <a:pt x="1738250" y="1403756"/>
                    <a:pt x="1738250" y="1408002"/>
                  </a:cubicBezTo>
                  <a:cubicBezTo>
                    <a:pt x="1732591" y="1419322"/>
                    <a:pt x="1728344" y="1427811"/>
                    <a:pt x="1725515" y="1433472"/>
                  </a:cubicBezTo>
                  <a:cubicBezTo>
                    <a:pt x="1721270" y="1440546"/>
                    <a:pt x="1718439" y="1444792"/>
                    <a:pt x="1717024" y="1450453"/>
                  </a:cubicBezTo>
                  <a:cubicBezTo>
                    <a:pt x="1714195" y="1450453"/>
                    <a:pt x="1709950" y="1454698"/>
                    <a:pt x="1705704" y="1463186"/>
                  </a:cubicBezTo>
                  <a:cubicBezTo>
                    <a:pt x="1704289" y="1461773"/>
                    <a:pt x="1707119" y="1458942"/>
                    <a:pt x="1708534" y="1456112"/>
                  </a:cubicBezTo>
                  <a:cubicBezTo>
                    <a:pt x="1705704" y="1453283"/>
                    <a:pt x="1704289" y="1458942"/>
                    <a:pt x="1701460" y="1460357"/>
                  </a:cubicBezTo>
                  <a:cubicBezTo>
                    <a:pt x="1701460" y="1463186"/>
                    <a:pt x="1705704" y="1461773"/>
                    <a:pt x="1698628" y="1470264"/>
                  </a:cubicBezTo>
                  <a:cubicBezTo>
                    <a:pt x="1697214" y="1468847"/>
                    <a:pt x="1701460" y="1464603"/>
                    <a:pt x="1697214" y="1464603"/>
                  </a:cubicBezTo>
                  <a:cubicBezTo>
                    <a:pt x="1701460" y="1454698"/>
                    <a:pt x="1708534" y="1450453"/>
                    <a:pt x="1702873" y="1446207"/>
                  </a:cubicBezTo>
                  <a:cubicBezTo>
                    <a:pt x="1709950" y="1443378"/>
                    <a:pt x="1711363" y="1437717"/>
                    <a:pt x="1712780" y="1430643"/>
                  </a:cubicBezTo>
                  <a:lnTo>
                    <a:pt x="1714709" y="1425496"/>
                  </a:lnTo>
                  <a:lnTo>
                    <a:pt x="1718439" y="1429226"/>
                  </a:lnTo>
                  <a:lnTo>
                    <a:pt x="1731074" y="1396379"/>
                  </a:lnTo>
                  <a:lnTo>
                    <a:pt x="1731174" y="1396680"/>
                  </a:lnTo>
                  <a:cubicBezTo>
                    <a:pt x="1735420" y="1386775"/>
                    <a:pt x="1734003" y="1388192"/>
                    <a:pt x="1738250" y="1379701"/>
                  </a:cubicBezTo>
                  <a:cubicBezTo>
                    <a:pt x="1731174" y="1378285"/>
                    <a:pt x="1731174" y="1396680"/>
                    <a:pt x="1728344" y="1388192"/>
                  </a:cubicBezTo>
                  <a:lnTo>
                    <a:pt x="1730717" y="1395310"/>
                  </a:lnTo>
                  <a:lnTo>
                    <a:pt x="1724984" y="1404109"/>
                  </a:lnTo>
                  <a:cubicBezTo>
                    <a:pt x="1722683" y="1408001"/>
                    <a:pt x="1721269" y="1411538"/>
                    <a:pt x="1722683" y="1413662"/>
                  </a:cubicBezTo>
                  <a:lnTo>
                    <a:pt x="1718402" y="1415650"/>
                  </a:lnTo>
                  <a:lnTo>
                    <a:pt x="1721270" y="1408002"/>
                  </a:lnTo>
                  <a:cubicBezTo>
                    <a:pt x="1712780" y="1406586"/>
                    <a:pt x="1715609" y="1429226"/>
                    <a:pt x="1707119" y="1429226"/>
                  </a:cubicBezTo>
                  <a:cubicBezTo>
                    <a:pt x="1704289" y="1436302"/>
                    <a:pt x="1705704" y="1440546"/>
                    <a:pt x="1700043" y="1446207"/>
                  </a:cubicBezTo>
                  <a:cubicBezTo>
                    <a:pt x="1698628" y="1446207"/>
                    <a:pt x="1704289" y="1439133"/>
                    <a:pt x="1702873" y="1437717"/>
                  </a:cubicBezTo>
                  <a:cubicBezTo>
                    <a:pt x="1698628" y="1440546"/>
                    <a:pt x="1694384" y="1451866"/>
                    <a:pt x="1692969" y="1456112"/>
                  </a:cubicBezTo>
                  <a:cubicBezTo>
                    <a:pt x="1692969" y="1457527"/>
                    <a:pt x="1694384" y="1454698"/>
                    <a:pt x="1695799" y="1453283"/>
                  </a:cubicBezTo>
                  <a:cubicBezTo>
                    <a:pt x="1694384" y="1456112"/>
                    <a:pt x="1687308" y="1471677"/>
                    <a:pt x="1687308" y="1464603"/>
                  </a:cubicBezTo>
                  <a:cubicBezTo>
                    <a:pt x="1685893" y="1468847"/>
                    <a:pt x="1684479" y="1473094"/>
                    <a:pt x="1684479" y="1475923"/>
                  </a:cubicBezTo>
                  <a:lnTo>
                    <a:pt x="1680818" y="1480749"/>
                  </a:lnTo>
                  <a:lnTo>
                    <a:pt x="1680517" y="1480960"/>
                  </a:lnTo>
                  <a:lnTo>
                    <a:pt x="1678819" y="1478753"/>
                  </a:lnTo>
                  <a:cubicBezTo>
                    <a:pt x="1677404" y="1480875"/>
                    <a:pt x="1677404" y="1482290"/>
                    <a:pt x="1678111" y="1482644"/>
                  </a:cubicBezTo>
                  <a:lnTo>
                    <a:pt x="1680517" y="1480960"/>
                  </a:lnTo>
                  <a:lnTo>
                    <a:pt x="1680588" y="1481052"/>
                  </a:lnTo>
                  <a:lnTo>
                    <a:pt x="1680818" y="1480749"/>
                  </a:lnTo>
                  <a:lnTo>
                    <a:pt x="1681649" y="1480167"/>
                  </a:lnTo>
                  <a:cubicBezTo>
                    <a:pt x="1680232" y="1487243"/>
                    <a:pt x="1674573" y="1488658"/>
                    <a:pt x="1668912" y="1497149"/>
                  </a:cubicBezTo>
                  <a:cubicBezTo>
                    <a:pt x="1681649" y="1488658"/>
                    <a:pt x="1660422" y="1507054"/>
                    <a:pt x="1659009" y="1512715"/>
                  </a:cubicBezTo>
                  <a:cubicBezTo>
                    <a:pt x="1660422" y="1512715"/>
                    <a:pt x="1661838" y="1511298"/>
                    <a:pt x="1663253" y="1512715"/>
                  </a:cubicBezTo>
                  <a:cubicBezTo>
                    <a:pt x="1660422" y="1515544"/>
                    <a:pt x="1657592" y="1511298"/>
                    <a:pt x="1654763" y="1518374"/>
                  </a:cubicBezTo>
                  <a:cubicBezTo>
                    <a:pt x="1654763" y="1523327"/>
                    <a:pt x="1649457" y="1530402"/>
                    <a:pt x="1643265" y="1538715"/>
                  </a:cubicBezTo>
                  <a:lnTo>
                    <a:pt x="1641723" y="1541266"/>
                  </a:lnTo>
                  <a:lnTo>
                    <a:pt x="1639986" y="1545895"/>
                  </a:lnTo>
                  <a:lnTo>
                    <a:pt x="1640225" y="1543738"/>
                  </a:lnTo>
                  <a:lnTo>
                    <a:pt x="1629901" y="1560801"/>
                  </a:lnTo>
                  <a:lnTo>
                    <a:pt x="1625870" y="1565894"/>
                  </a:lnTo>
                  <a:lnTo>
                    <a:pt x="1623632" y="1563656"/>
                  </a:lnTo>
                  <a:cubicBezTo>
                    <a:pt x="1619387" y="1567901"/>
                    <a:pt x="1619387" y="1570730"/>
                    <a:pt x="1616558" y="1574976"/>
                  </a:cubicBezTo>
                  <a:lnTo>
                    <a:pt x="1619663" y="1573734"/>
                  </a:lnTo>
                  <a:lnTo>
                    <a:pt x="1615629" y="1578829"/>
                  </a:lnTo>
                  <a:lnTo>
                    <a:pt x="1615141" y="1576389"/>
                  </a:lnTo>
                  <a:cubicBezTo>
                    <a:pt x="1610897" y="1584880"/>
                    <a:pt x="1606651" y="1589126"/>
                    <a:pt x="1600992" y="1591956"/>
                  </a:cubicBezTo>
                  <a:cubicBezTo>
                    <a:pt x="1598160" y="1596200"/>
                    <a:pt x="1605236" y="1590541"/>
                    <a:pt x="1605236" y="1594787"/>
                  </a:cubicBezTo>
                  <a:cubicBezTo>
                    <a:pt x="1600992" y="1596908"/>
                    <a:pt x="1596392" y="1599385"/>
                    <a:pt x="1593563" y="1602214"/>
                  </a:cubicBezTo>
                  <a:lnTo>
                    <a:pt x="1592501" y="1611766"/>
                  </a:lnTo>
                  <a:lnTo>
                    <a:pt x="1575520" y="1628748"/>
                  </a:lnTo>
                  <a:cubicBezTo>
                    <a:pt x="1577643" y="1632992"/>
                    <a:pt x="1575167" y="1637238"/>
                    <a:pt x="1571984" y="1641305"/>
                  </a:cubicBezTo>
                  <a:lnTo>
                    <a:pt x="1566920" y="1648784"/>
                  </a:lnTo>
                  <a:lnTo>
                    <a:pt x="1562785" y="1651388"/>
                  </a:lnTo>
                  <a:cubicBezTo>
                    <a:pt x="1561370" y="1654217"/>
                    <a:pt x="1561370" y="1658462"/>
                    <a:pt x="1559955" y="1661293"/>
                  </a:cubicBezTo>
                  <a:cubicBezTo>
                    <a:pt x="1552880" y="1664123"/>
                    <a:pt x="1554296" y="1662708"/>
                    <a:pt x="1547219" y="1671198"/>
                  </a:cubicBezTo>
                  <a:cubicBezTo>
                    <a:pt x="1545806" y="1669784"/>
                    <a:pt x="1548635" y="1666952"/>
                    <a:pt x="1544389" y="1668369"/>
                  </a:cubicBezTo>
                  <a:cubicBezTo>
                    <a:pt x="1541559" y="1675443"/>
                    <a:pt x="1538730" y="1676859"/>
                    <a:pt x="1534486" y="1685348"/>
                  </a:cubicBezTo>
                  <a:cubicBezTo>
                    <a:pt x="1534486" y="1681104"/>
                    <a:pt x="1528825" y="1681104"/>
                    <a:pt x="1524578" y="1691009"/>
                  </a:cubicBezTo>
                  <a:cubicBezTo>
                    <a:pt x="1521749" y="1689592"/>
                    <a:pt x="1513258" y="1700914"/>
                    <a:pt x="1510429" y="1696670"/>
                  </a:cubicBezTo>
                  <a:cubicBezTo>
                    <a:pt x="1506184" y="1699500"/>
                    <a:pt x="1511843" y="1700914"/>
                    <a:pt x="1506184" y="1705159"/>
                  </a:cubicBezTo>
                  <a:cubicBezTo>
                    <a:pt x="1501938" y="1702329"/>
                    <a:pt x="1501938" y="1703744"/>
                    <a:pt x="1503355" y="1698083"/>
                  </a:cubicBezTo>
                  <a:cubicBezTo>
                    <a:pt x="1499109" y="1702329"/>
                    <a:pt x="1494864" y="1705159"/>
                    <a:pt x="1492035" y="1706575"/>
                  </a:cubicBezTo>
                  <a:cubicBezTo>
                    <a:pt x="1493448" y="1710820"/>
                    <a:pt x="1499109" y="1703744"/>
                    <a:pt x="1500523" y="1709405"/>
                  </a:cubicBezTo>
                  <a:cubicBezTo>
                    <a:pt x="1490618" y="1719310"/>
                    <a:pt x="1463733" y="1736291"/>
                    <a:pt x="1462317" y="1730630"/>
                  </a:cubicBezTo>
                  <a:cubicBezTo>
                    <a:pt x="1460904" y="1733462"/>
                    <a:pt x="1462317" y="1734875"/>
                    <a:pt x="1463733" y="1736291"/>
                  </a:cubicBezTo>
                  <a:cubicBezTo>
                    <a:pt x="1458072" y="1741951"/>
                    <a:pt x="1456658" y="1737706"/>
                    <a:pt x="1452413" y="1736291"/>
                  </a:cubicBezTo>
                  <a:cubicBezTo>
                    <a:pt x="1460904" y="1732045"/>
                    <a:pt x="1455243" y="1729216"/>
                    <a:pt x="1463733" y="1724971"/>
                  </a:cubicBezTo>
                  <a:cubicBezTo>
                    <a:pt x="1448167" y="1729216"/>
                    <a:pt x="1446752" y="1737706"/>
                    <a:pt x="1432603" y="1746195"/>
                  </a:cubicBezTo>
                  <a:cubicBezTo>
                    <a:pt x="1436847" y="1747612"/>
                    <a:pt x="1441093" y="1747612"/>
                    <a:pt x="1449584" y="1740536"/>
                  </a:cubicBezTo>
                  <a:cubicBezTo>
                    <a:pt x="1448167" y="1743365"/>
                    <a:pt x="1442506" y="1747612"/>
                    <a:pt x="1438262" y="1751856"/>
                  </a:cubicBezTo>
                  <a:cubicBezTo>
                    <a:pt x="1438262" y="1749026"/>
                    <a:pt x="1435432" y="1750441"/>
                    <a:pt x="1434017" y="1749026"/>
                  </a:cubicBezTo>
                  <a:cubicBezTo>
                    <a:pt x="1425527" y="1753273"/>
                    <a:pt x="1428356" y="1756102"/>
                    <a:pt x="1422697" y="1760346"/>
                  </a:cubicBezTo>
                  <a:cubicBezTo>
                    <a:pt x="1421282" y="1758932"/>
                    <a:pt x="1422697" y="1756102"/>
                    <a:pt x="1421282" y="1754685"/>
                  </a:cubicBezTo>
                  <a:cubicBezTo>
                    <a:pt x="1415621" y="1768837"/>
                    <a:pt x="1402887" y="1774496"/>
                    <a:pt x="1391566" y="1781572"/>
                  </a:cubicBezTo>
                  <a:cubicBezTo>
                    <a:pt x="1380244" y="1787233"/>
                    <a:pt x="1367511" y="1792892"/>
                    <a:pt x="1357604" y="1805627"/>
                  </a:cubicBezTo>
                  <a:cubicBezTo>
                    <a:pt x="1363265" y="1798553"/>
                    <a:pt x="1357604" y="1798553"/>
                    <a:pt x="1364680" y="1791477"/>
                  </a:cubicBezTo>
                  <a:cubicBezTo>
                    <a:pt x="1363265" y="1791477"/>
                    <a:pt x="1360436" y="1792892"/>
                    <a:pt x="1360436" y="1794307"/>
                  </a:cubicBezTo>
                  <a:cubicBezTo>
                    <a:pt x="1356191" y="1784403"/>
                    <a:pt x="1337794" y="1804212"/>
                    <a:pt x="1325060" y="1811288"/>
                  </a:cubicBezTo>
                  <a:cubicBezTo>
                    <a:pt x="1326473" y="1805627"/>
                    <a:pt x="1334964" y="1801383"/>
                    <a:pt x="1340625" y="1795723"/>
                  </a:cubicBezTo>
                  <a:cubicBezTo>
                    <a:pt x="1337794" y="1795723"/>
                    <a:pt x="1333549" y="1797136"/>
                    <a:pt x="1330720" y="1798553"/>
                  </a:cubicBezTo>
                  <a:cubicBezTo>
                    <a:pt x="1327890" y="1801383"/>
                    <a:pt x="1325060" y="1802797"/>
                    <a:pt x="1327890" y="1805627"/>
                  </a:cubicBezTo>
                  <a:cubicBezTo>
                    <a:pt x="1319400" y="1807044"/>
                    <a:pt x="1317983" y="1809873"/>
                    <a:pt x="1310909" y="1814117"/>
                  </a:cubicBezTo>
                  <a:cubicBezTo>
                    <a:pt x="1303833" y="1815534"/>
                    <a:pt x="1322229" y="1808456"/>
                    <a:pt x="1319400" y="1805627"/>
                  </a:cubicBezTo>
                  <a:cubicBezTo>
                    <a:pt x="1312324" y="1804212"/>
                    <a:pt x="1291098" y="1816947"/>
                    <a:pt x="1289683" y="1818364"/>
                  </a:cubicBezTo>
                  <a:cubicBezTo>
                    <a:pt x="1284023" y="1821193"/>
                    <a:pt x="1279778" y="1824023"/>
                    <a:pt x="1281193" y="1822608"/>
                  </a:cubicBezTo>
                  <a:cubicBezTo>
                    <a:pt x="1271288" y="1829684"/>
                    <a:pt x="1264212" y="1826854"/>
                    <a:pt x="1257138" y="1829684"/>
                  </a:cubicBezTo>
                  <a:cubicBezTo>
                    <a:pt x="1255721" y="1831099"/>
                    <a:pt x="1254308" y="1835343"/>
                    <a:pt x="1248647" y="1838174"/>
                  </a:cubicBezTo>
                  <a:cubicBezTo>
                    <a:pt x="1233081" y="1842419"/>
                    <a:pt x="1200537" y="1852324"/>
                    <a:pt x="1179310" y="1867889"/>
                  </a:cubicBezTo>
                  <a:cubicBezTo>
                    <a:pt x="1176480" y="1867889"/>
                    <a:pt x="1176480" y="1865059"/>
                    <a:pt x="1173651" y="1866476"/>
                  </a:cubicBezTo>
                  <a:cubicBezTo>
                    <a:pt x="1175066" y="1862229"/>
                    <a:pt x="1179310" y="1866476"/>
                    <a:pt x="1184971" y="1863644"/>
                  </a:cubicBezTo>
                  <a:cubicBezTo>
                    <a:pt x="1180727" y="1857985"/>
                    <a:pt x="1165160" y="1865059"/>
                    <a:pt x="1156670" y="1867889"/>
                  </a:cubicBezTo>
                  <a:cubicBezTo>
                    <a:pt x="1158086" y="1869305"/>
                    <a:pt x="1162331" y="1867889"/>
                    <a:pt x="1162331" y="1870720"/>
                  </a:cubicBezTo>
                  <a:cubicBezTo>
                    <a:pt x="1152425" y="1872135"/>
                    <a:pt x="1131200" y="1869305"/>
                    <a:pt x="1126956" y="1879209"/>
                  </a:cubicBezTo>
                  <a:cubicBezTo>
                    <a:pt x="1122709" y="1880625"/>
                    <a:pt x="1122709" y="1877796"/>
                    <a:pt x="1121295" y="1876379"/>
                  </a:cubicBezTo>
                  <a:cubicBezTo>
                    <a:pt x="1111389" y="1879209"/>
                    <a:pt x="1111389" y="1879209"/>
                    <a:pt x="1105728" y="1882040"/>
                  </a:cubicBezTo>
                  <a:cubicBezTo>
                    <a:pt x="1105728" y="1884870"/>
                    <a:pt x="1108558" y="1883455"/>
                    <a:pt x="1111389" y="1883455"/>
                  </a:cubicBezTo>
                  <a:cubicBezTo>
                    <a:pt x="1104313" y="1890529"/>
                    <a:pt x="1094408" y="1886284"/>
                    <a:pt x="1083088" y="1893360"/>
                  </a:cubicBezTo>
                  <a:cubicBezTo>
                    <a:pt x="1083088" y="1889116"/>
                    <a:pt x="1073183" y="1893360"/>
                    <a:pt x="1070353" y="1890529"/>
                  </a:cubicBezTo>
                  <a:cubicBezTo>
                    <a:pt x="1056203" y="1896190"/>
                    <a:pt x="1036393" y="1900436"/>
                    <a:pt x="1015165" y="1904680"/>
                  </a:cubicBezTo>
                  <a:cubicBezTo>
                    <a:pt x="1003845" y="1906095"/>
                    <a:pt x="992525" y="1907510"/>
                    <a:pt x="982622" y="1908926"/>
                  </a:cubicBezTo>
                  <a:cubicBezTo>
                    <a:pt x="972714" y="1908926"/>
                    <a:pt x="961394" y="1908926"/>
                    <a:pt x="952904" y="1908926"/>
                  </a:cubicBezTo>
                  <a:cubicBezTo>
                    <a:pt x="937339" y="1917415"/>
                    <a:pt x="918943" y="1910339"/>
                    <a:pt x="900549" y="1916000"/>
                  </a:cubicBezTo>
                  <a:cubicBezTo>
                    <a:pt x="896303" y="1914586"/>
                    <a:pt x="889229" y="1914586"/>
                    <a:pt x="889229" y="1910339"/>
                  </a:cubicBezTo>
                  <a:cubicBezTo>
                    <a:pt x="883568" y="1913171"/>
                    <a:pt x="882153" y="1913171"/>
                    <a:pt x="875078" y="1911756"/>
                  </a:cubicBezTo>
                  <a:cubicBezTo>
                    <a:pt x="869419" y="1911756"/>
                    <a:pt x="877909" y="1913171"/>
                    <a:pt x="875078" y="1916000"/>
                  </a:cubicBezTo>
                  <a:cubicBezTo>
                    <a:pt x="856682" y="1913171"/>
                    <a:pt x="849608" y="1923076"/>
                    <a:pt x="834042" y="1923076"/>
                  </a:cubicBezTo>
                  <a:cubicBezTo>
                    <a:pt x="836871" y="1916000"/>
                    <a:pt x="848191" y="1920247"/>
                    <a:pt x="855267" y="1916000"/>
                  </a:cubicBezTo>
                  <a:cubicBezTo>
                    <a:pt x="846778" y="1913171"/>
                    <a:pt x="835458" y="1910339"/>
                    <a:pt x="825551" y="1911756"/>
                  </a:cubicBezTo>
                  <a:cubicBezTo>
                    <a:pt x="826968" y="1911756"/>
                    <a:pt x="828381" y="1910339"/>
                    <a:pt x="828381" y="1908926"/>
                  </a:cubicBezTo>
                  <a:cubicBezTo>
                    <a:pt x="818477" y="1913171"/>
                    <a:pt x="808572" y="1911756"/>
                    <a:pt x="795837" y="1908926"/>
                  </a:cubicBezTo>
                  <a:cubicBezTo>
                    <a:pt x="793005" y="1910339"/>
                    <a:pt x="797250" y="1911756"/>
                    <a:pt x="795837" y="1913171"/>
                  </a:cubicBezTo>
                  <a:cubicBezTo>
                    <a:pt x="778856" y="1910339"/>
                    <a:pt x="761875" y="1907510"/>
                    <a:pt x="744895" y="1906095"/>
                  </a:cubicBezTo>
                  <a:cubicBezTo>
                    <a:pt x="727914" y="1904680"/>
                    <a:pt x="709518" y="1901851"/>
                    <a:pt x="691124" y="1896190"/>
                  </a:cubicBezTo>
                  <a:cubicBezTo>
                    <a:pt x="688293" y="1896190"/>
                    <a:pt x="688293" y="1899019"/>
                    <a:pt x="688293" y="1900436"/>
                  </a:cubicBezTo>
                  <a:cubicBezTo>
                    <a:pt x="675558" y="1897606"/>
                    <a:pt x="674143" y="1896190"/>
                    <a:pt x="664238" y="1893360"/>
                  </a:cubicBezTo>
                  <a:cubicBezTo>
                    <a:pt x="674143" y="1901851"/>
                    <a:pt x="651503" y="1890529"/>
                    <a:pt x="648673" y="1887699"/>
                  </a:cubicBezTo>
                  <a:cubicBezTo>
                    <a:pt x="644427" y="1887699"/>
                    <a:pt x="645842" y="1891945"/>
                    <a:pt x="643012" y="1891945"/>
                  </a:cubicBezTo>
                  <a:cubicBezTo>
                    <a:pt x="634524" y="1889116"/>
                    <a:pt x="645842" y="1887699"/>
                    <a:pt x="637353" y="1883455"/>
                  </a:cubicBezTo>
                  <a:cubicBezTo>
                    <a:pt x="630277" y="1886284"/>
                    <a:pt x="621787" y="1882040"/>
                    <a:pt x="609052" y="1880625"/>
                  </a:cubicBezTo>
                  <a:cubicBezTo>
                    <a:pt x="603393" y="1877796"/>
                    <a:pt x="617542" y="1880625"/>
                    <a:pt x="620372" y="1880625"/>
                  </a:cubicBezTo>
                  <a:cubicBezTo>
                    <a:pt x="623203" y="1876379"/>
                    <a:pt x="609052" y="1874964"/>
                    <a:pt x="601976" y="1872135"/>
                  </a:cubicBezTo>
                  <a:cubicBezTo>
                    <a:pt x="596317" y="1870720"/>
                    <a:pt x="599147" y="1876379"/>
                    <a:pt x="597732" y="1877796"/>
                  </a:cubicBezTo>
                  <a:cubicBezTo>
                    <a:pt x="589241" y="1874964"/>
                    <a:pt x="592073" y="1869305"/>
                    <a:pt x="579336" y="1866476"/>
                  </a:cubicBezTo>
                  <a:cubicBezTo>
                    <a:pt x="572262" y="1866476"/>
                    <a:pt x="580753" y="1870720"/>
                    <a:pt x="575092" y="1870720"/>
                  </a:cubicBezTo>
                  <a:cubicBezTo>
                    <a:pt x="569431" y="1862229"/>
                    <a:pt x="549620" y="1857985"/>
                    <a:pt x="538300" y="1850909"/>
                  </a:cubicBezTo>
                  <a:cubicBezTo>
                    <a:pt x="539715" y="1849494"/>
                    <a:pt x="542544" y="1850909"/>
                    <a:pt x="545376" y="1852324"/>
                  </a:cubicBezTo>
                  <a:cubicBezTo>
                    <a:pt x="543961" y="1848078"/>
                    <a:pt x="538300" y="1849494"/>
                    <a:pt x="534055" y="1848078"/>
                  </a:cubicBezTo>
                  <a:cubicBezTo>
                    <a:pt x="534055" y="1849494"/>
                    <a:pt x="534055" y="1850909"/>
                    <a:pt x="536885" y="1852324"/>
                  </a:cubicBezTo>
                  <a:cubicBezTo>
                    <a:pt x="532641" y="1850909"/>
                    <a:pt x="522735" y="1846665"/>
                    <a:pt x="514245" y="1841004"/>
                  </a:cubicBezTo>
                  <a:cubicBezTo>
                    <a:pt x="510000" y="1835343"/>
                    <a:pt x="522735" y="1839589"/>
                    <a:pt x="517074" y="1833928"/>
                  </a:cubicBezTo>
                  <a:cubicBezTo>
                    <a:pt x="515659" y="1835343"/>
                    <a:pt x="514245" y="1839589"/>
                    <a:pt x="505754" y="1832513"/>
                  </a:cubicBezTo>
                  <a:cubicBezTo>
                    <a:pt x="510000" y="1832513"/>
                    <a:pt x="515659" y="1833928"/>
                    <a:pt x="515659" y="1828267"/>
                  </a:cubicBezTo>
                  <a:cubicBezTo>
                    <a:pt x="512830" y="1826854"/>
                    <a:pt x="511413" y="1826854"/>
                    <a:pt x="511413" y="1825438"/>
                  </a:cubicBezTo>
                  <a:cubicBezTo>
                    <a:pt x="501510" y="1821193"/>
                    <a:pt x="511413" y="1831099"/>
                    <a:pt x="502925" y="1826854"/>
                  </a:cubicBezTo>
                  <a:cubicBezTo>
                    <a:pt x="508584" y="1821193"/>
                    <a:pt x="494434" y="1816947"/>
                    <a:pt x="488773" y="1812703"/>
                  </a:cubicBezTo>
                  <a:cubicBezTo>
                    <a:pt x="490190" y="1809873"/>
                    <a:pt x="497264" y="1815534"/>
                    <a:pt x="501510" y="1816947"/>
                  </a:cubicBezTo>
                  <a:cubicBezTo>
                    <a:pt x="502925" y="1814117"/>
                    <a:pt x="495849" y="1811288"/>
                    <a:pt x="490190" y="1808456"/>
                  </a:cubicBezTo>
                  <a:cubicBezTo>
                    <a:pt x="484529" y="1802797"/>
                    <a:pt x="501510" y="1812703"/>
                    <a:pt x="502925" y="1811288"/>
                  </a:cubicBezTo>
                  <a:lnTo>
                    <a:pt x="494774" y="1806986"/>
                  </a:lnTo>
                  <a:lnTo>
                    <a:pt x="541131" y="1826854"/>
                  </a:lnTo>
                  <a:cubicBezTo>
                    <a:pt x="545376" y="1835343"/>
                    <a:pt x="568016" y="1841004"/>
                    <a:pt x="577921" y="1843833"/>
                  </a:cubicBezTo>
                  <a:cubicBezTo>
                    <a:pt x="579336" y="1841004"/>
                    <a:pt x="563771" y="1841004"/>
                    <a:pt x="568016" y="1836758"/>
                  </a:cubicBezTo>
                  <a:cubicBezTo>
                    <a:pt x="575092" y="1839589"/>
                    <a:pt x="579336" y="1839589"/>
                    <a:pt x="584995" y="1841004"/>
                  </a:cubicBezTo>
                  <a:cubicBezTo>
                    <a:pt x="575092" y="1846665"/>
                    <a:pt x="606222" y="1853739"/>
                    <a:pt x="613296" y="1855154"/>
                  </a:cubicBezTo>
                  <a:cubicBezTo>
                    <a:pt x="614713" y="1852324"/>
                    <a:pt x="604806" y="1850909"/>
                    <a:pt x="599147" y="1848078"/>
                  </a:cubicBezTo>
                  <a:cubicBezTo>
                    <a:pt x="623203" y="1845248"/>
                    <a:pt x="648673" y="1865059"/>
                    <a:pt x="676973" y="1867889"/>
                  </a:cubicBezTo>
                  <a:cubicBezTo>
                    <a:pt x="675558" y="1870720"/>
                    <a:pt x="682634" y="1870720"/>
                    <a:pt x="682634" y="1873550"/>
                  </a:cubicBezTo>
                  <a:cubicBezTo>
                    <a:pt x="692537" y="1872135"/>
                    <a:pt x="703857" y="1873550"/>
                    <a:pt x="713764" y="1876379"/>
                  </a:cubicBezTo>
                  <a:cubicBezTo>
                    <a:pt x="725085" y="1877796"/>
                    <a:pt x="734988" y="1880625"/>
                    <a:pt x="744895" y="1880625"/>
                  </a:cubicBezTo>
                  <a:cubicBezTo>
                    <a:pt x="760460" y="1884870"/>
                    <a:pt x="773197" y="1887699"/>
                    <a:pt x="784517" y="1889116"/>
                  </a:cubicBezTo>
                  <a:lnTo>
                    <a:pt x="809992" y="1889116"/>
                  </a:lnTo>
                  <a:lnTo>
                    <a:pt x="818477" y="1890529"/>
                  </a:lnTo>
                  <a:lnTo>
                    <a:pt x="815930" y="1889116"/>
                  </a:lnTo>
                  <a:lnTo>
                    <a:pt x="819892" y="1889116"/>
                  </a:lnTo>
                  <a:lnTo>
                    <a:pt x="826968" y="1889116"/>
                  </a:lnTo>
                  <a:lnTo>
                    <a:pt x="826082" y="1886462"/>
                  </a:lnTo>
                  <a:lnTo>
                    <a:pt x="829797" y="1884870"/>
                  </a:lnTo>
                  <a:cubicBezTo>
                    <a:pt x="819892" y="1883455"/>
                    <a:pt x="814231" y="1880625"/>
                    <a:pt x="812816" y="1876379"/>
                  </a:cubicBezTo>
                  <a:cubicBezTo>
                    <a:pt x="818477" y="1877796"/>
                    <a:pt x="821307" y="1879209"/>
                    <a:pt x="824136" y="1876379"/>
                  </a:cubicBezTo>
                  <a:cubicBezTo>
                    <a:pt x="819892" y="1874964"/>
                    <a:pt x="818477" y="1873550"/>
                    <a:pt x="815647" y="1872135"/>
                  </a:cubicBezTo>
                  <a:lnTo>
                    <a:pt x="801842" y="1875295"/>
                  </a:lnTo>
                  <a:lnTo>
                    <a:pt x="798842" y="1873372"/>
                  </a:lnTo>
                  <a:cubicBezTo>
                    <a:pt x="794775" y="1872488"/>
                    <a:pt x="789467" y="1872135"/>
                    <a:pt x="784517" y="1872135"/>
                  </a:cubicBezTo>
                  <a:cubicBezTo>
                    <a:pt x="774609" y="1870720"/>
                    <a:pt x="768950" y="1872135"/>
                    <a:pt x="780270" y="1873550"/>
                  </a:cubicBezTo>
                  <a:cubicBezTo>
                    <a:pt x="773197" y="1874964"/>
                    <a:pt x="753386" y="1867889"/>
                    <a:pt x="757630" y="1873550"/>
                  </a:cubicBezTo>
                  <a:cubicBezTo>
                    <a:pt x="742066" y="1872135"/>
                    <a:pt x="739234" y="1866476"/>
                    <a:pt x="727914" y="1865059"/>
                  </a:cubicBezTo>
                  <a:cubicBezTo>
                    <a:pt x="719424" y="1865059"/>
                    <a:pt x="713764" y="1869305"/>
                    <a:pt x="705274" y="1869305"/>
                  </a:cubicBezTo>
                  <a:cubicBezTo>
                    <a:pt x="705274" y="1869305"/>
                    <a:pt x="705274" y="1866476"/>
                    <a:pt x="705274" y="1866476"/>
                  </a:cubicBezTo>
                  <a:cubicBezTo>
                    <a:pt x="699613" y="1866476"/>
                    <a:pt x="685463" y="1869305"/>
                    <a:pt x="685463" y="1860815"/>
                  </a:cubicBezTo>
                  <a:cubicBezTo>
                    <a:pt x="689708" y="1865059"/>
                    <a:pt x="701028" y="1865059"/>
                    <a:pt x="701028" y="1860815"/>
                  </a:cubicBezTo>
                  <a:cubicBezTo>
                    <a:pt x="689708" y="1863644"/>
                    <a:pt x="658577" y="1848078"/>
                    <a:pt x="634524" y="1846665"/>
                  </a:cubicBezTo>
                  <a:cubicBezTo>
                    <a:pt x="631692" y="1845248"/>
                    <a:pt x="633107" y="1843833"/>
                    <a:pt x="633107" y="1842419"/>
                  </a:cubicBezTo>
                  <a:cubicBezTo>
                    <a:pt x="627448" y="1841004"/>
                    <a:pt x="620372" y="1839589"/>
                    <a:pt x="613296" y="1838174"/>
                  </a:cubicBezTo>
                  <a:cubicBezTo>
                    <a:pt x="606222" y="1835343"/>
                    <a:pt x="600561" y="1832513"/>
                    <a:pt x="593486" y="1829684"/>
                  </a:cubicBezTo>
                  <a:cubicBezTo>
                    <a:pt x="580753" y="1824023"/>
                    <a:pt x="568016" y="1818364"/>
                    <a:pt x="558110" y="1816947"/>
                  </a:cubicBezTo>
                  <a:lnTo>
                    <a:pt x="559525" y="1814117"/>
                  </a:lnTo>
                  <a:cubicBezTo>
                    <a:pt x="551035" y="1815534"/>
                    <a:pt x="546790" y="1811288"/>
                    <a:pt x="538300" y="1807044"/>
                  </a:cubicBezTo>
                  <a:cubicBezTo>
                    <a:pt x="549620" y="1809873"/>
                    <a:pt x="543961" y="1804212"/>
                    <a:pt x="556696" y="1809873"/>
                  </a:cubicBezTo>
                  <a:lnTo>
                    <a:pt x="528311" y="1794390"/>
                  </a:lnTo>
                  <a:lnTo>
                    <a:pt x="528394" y="1794307"/>
                  </a:lnTo>
                  <a:lnTo>
                    <a:pt x="527655" y="1794033"/>
                  </a:lnTo>
                  <a:lnTo>
                    <a:pt x="525565" y="1792892"/>
                  </a:lnTo>
                  <a:lnTo>
                    <a:pt x="525565" y="1793256"/>
                  </a:lnTo>
                  <a:lnTo>
                    <a:pt x="522204" y="1792008"/>
                  </a:lnTo>
                  <a:lnTo>
                    <a:pt x="518761" y="1792602"/>
                  </a:lnTo>
                  <a:lnTo>
                    <a:pt x="508584" y="1785816"/>
                  </a:lnTo>
                  <a:cubicBezTo>
                    <a:pt x="505754" y="1787233"/>
                    <a:pt x="493019" y="1781572"/>
                    <a:pt x="498680" y="1787233"/>
                  </a:cubicBezTo>
                  <a:cubicBezTo>
                    <a:pt x="484529" y="1780157"/>
                    <a:pt x="468962" y="1773081"/>
                    <a:pt x="453398" y="1766006"/>
                  </a:cubicBezTo>
                  <a:cubicBezTo>
                    <a:pt x="454813" y="1761761"/>
                    <a:pt x="463303" y="1767422"/>
                    <a:pt x="460474" y="1760346"/>
                  </a:cubicBezTo>
                  <a:cubicBezTo>
                    <a:pt x="467548" y="1764591"/>
                    <a:pt x="473915" y="1769190"/>
                    <a:pt x="480282" y="1772551"/>
                  </a:cubicBezTo>
                  <a:lnTo>
                    <a:pt x="497928" y="1776804"/>
                  </a:lnTo>
                  <a:lnTo>
                    <a:pt x="500093" y="1778415"/>
                  </a:lnTo>
                  <a:lnTo>
                    <a:pt x="500093" y="1781572"/>
                  </a:lnTo>
                  <a:cubicBezTo>
                    <a:pt x="501510" y="1782987"/>
                    <a:pt x="501510" y="1780157"/>
                    <a:pt x="504339" y="1781572"/>
                  </a:cubicBezTo>
                  <a:lnTo>
                    <a:pt x="500093" y="1778415"/>
                  </a:lnTo>
                  <a:lnTo>
                    <a:pt x="500093" y="1777326"/>
                  </a:lnTo>
                  <a:lnTo>
                    <a:pt x="497928" y="1776804"/>
                  </a:lnTo>
                  <a:lnTo>
                    <a:pt x="490543" y="1771313"/>
                  </a:lnTo>
                  <a:cubicBezTo>
                    <a:pt x="484529" y="1767775"/>
                    <a:pt x="478161" y="1765299"/>
                    <a:pt x="474623" y="1767422"/>
                  </a:cubicBezTo>
                  <a:cubicBezTo>
                    <a:pt x="470379" y="1763176"/>
                    <a:pt x="463303" y="1760346"/>
                    <a:pt x="459059" y="1756102"/>
                  </a:cubicBezTo>
                  <a:cubicBezTo>
                    <a:pt x="463303" y="1751856"/>
                    <a:pt x="464718" y="1749026"/>
                    <a:pt x="477453" y="1754685"/>
                  </a:cubicBezTo>
                  <a:cubicBezTo>
                    <a:pt x="476038" y="1756102"/>
                    <a:pt x="470379" y="1751856"/>
                    <a:pt x="470379" y="1754685"/>
                  </a:cubicBezTo>
                  <a:cubicBezTo>
                    <a:pt x="467549" y="1756102"/>
                    <a:pt x="473209" y="1757517"/>
                    <a:pt x="471794" y="1760346"/>
                  </a:cubicBezTo>
                  <a:cubicBezTo>
                    <a:pt x="476038" y="1761761"/>
                    <a:pt x="491604" y="1767422"/>
                    <a:pt x="485944" y="1761761"/>
                  </a:cubicBezTo>
                  <a:cubicBezTo>
                    <a:pt x="491604" y="1763176"/>
                    <a:pt x="488773" y="1766006"/>
                    <a:pt x="491604" y="1770252"/>
                  </a:cubicBezTo>
                  <a:cubicBezTo>
                    <a:pt x="495849" y="1768837"/>
                    <a:pt x="497264" y="1767422"/>
                    <a:pt x="501510" y="1773081"/>
                  </a:cubicBezTo>
                  <a:cubicBezTo>
                    <a:pt x="504339" y="1773081"/>
                    <a:pt x="505754" y="1771667"/>
                    <a:pt x="508584" y="1771667"/>
                  </a:cubicBezTo>
                  <a:cubicBezTo>
                    <a:pt x="515659" y="1774496"/>
                    <a:pt x="524150" y="1778742"/>
                    <a:pt x="532641" y="1782987"/>
                  </a:cubicBezTo>
                  <a:cubicBezTo>
                    <a:pt x="541131" y="1787233"/>
                    <a:pt x="552451" y="1790062"/>
                    <a:pt x="563771" y="1794307"/>
                  </a:cubicBezTo>
                  <a:cubicBezTo>
                    <a:pt x="562355" y="1794307"/>
                    <a:pt x="560942" y="1794307"/>
                    <a:pt x="560942" y="1795723"/>
                  </a:cubicBezTo>
                  <a:cubicBezTo>
                    <a:pt x="569431" y="1797136"/>
                    <a:pt x="573675" y="1798553"/>
                    <a:pt x="589241" y="1804212"/>
                  </a:cubicBezTo>
                  <a:cubicBezTo>
                    <a:pt x="589241" y="1802797"/>
                    <a:pt x="590656" y="1801383"/>
                    <a:pt x="587826" y="1799968"/>
                  </a:cubicBezTo>
                  <a:cubicBezTo>
                    <a:pt x="594902" y="1802797"/>
                    <a:pt x="603393" y="1804212"/>
                    <a:pt x="613296" y="1807044"/>
                  </a:cubicBezTo>
                  <a:cubicBezTo>
                    <a:pt x="623203" y="1809873"/>
                    <a:pt x="633107" y="1809873"/>
                    <a:pt x="640183" y="1811288"/>
                  </a:cubicBezTo>
                  <a:cubicBezTo>
                    <a:pt x="635937" y="1816947"/>
                    <a:pt x="655747" y="1814117"/>
                    <a:pt x="659993" y="1822608"/>
                  </a:cubicBezTo>
                  <a:cubicBezTo>
                    <a:pt x="664238" y="1821193"/>
                    <a:pt x="672728" y="1824023"/>
                    <a:pt x="674143" y="1819778"/>
                  </a:cubicBezTo>
                  <a:cubicBezTo>
                    <a:pt x="684048" y="1821193"/>
                    <a:pt x="669897" y="1821193"/>
                    <a:pt x="675558" y="1825438"/>
                  </a:cubicBezTo>
                  <a:cubicBezTo>
                    <a:pt x="684048" y="1826854"/>
                    <a:pt x="693954" y="1822608"/>
                    <a:pt x="701028" y="1826854"/>
                  </a:cubicBezTo>
                  <a:cubicBezTo>
                    <a:pt x="701028" y="1826854"/>
                    <a:pt x="701028" y="1831099"/>
                    <a:pt x="702444" y="1831099"/>
                  </a:cubicBezTo>
                  <a:cubicBezTo>
                    <a:pt x="708104" y="1831099"/>
                    <a:pt x="712348" y="1828267"/>
                    <a:pt x="718009" y="1829684"/>
                  </a:cubicBezTo>
                  <a:cubicBezTo>
                    <a:pt x="716594" y="1828267"/>
                    <a:pt x="715179" y="1831099"/>
                    <a:pt x="715179" y="1831099"/>
                  </a:cubicBezTo>
                  <a:cubicBezTo>
                    <a:pt x="718009" y="1831099"/>
                    <a:pt x="725085" y="1831099"/>
                    <a:pt x="727914" y="1831099"/>
                  </a:cubicBezTo>
                  <a:cubicBezTo>
                    <a:pt x="733575" y="1831099"/>
                    <a:pt x="739234" y="1836758"/>
                    <a:pt x="746310" y="1838174"/>
                  </a:cubicBezTo>
                  <a:cubicBezTo>
                    <a:pt x="751969" y="1838174"/>
                    <a:pt x="757630" y="1833928"/>
                    <a:pt x="763289" y="1833928"/>
                  </a:cubicBezTo>
                  <a:cubicBezTo>
                    <a:pt x="774609" y="1833928"/>
                    <a:pt x="783100" y="1842419"/>
                    <a:pt x="793005" y="1838174"/>
                  </a:cubicBezTo>
                  <a:cubicBezTo>
                    <a:pt x="800081" y="1838174"/>
                    <a:pt x="800081" y="1841004"/>
                    <a:pt x="805740" y="1842419"/>
                  </a:cubicBezTo>
                  <a:cubicBezTo>
                    <a:pt x="826968" y="1841004"/>
                    <a:pt x="845362" y="1842419"/>
                    <a:pt x="869419" y="1839589"/>
                  </a:cubicBezTo>
                  <a:cubicBezTo>
                    <a:pt x="870833" y="1836758"/>
                    <a:pt x="882153" y="1828267"/>
                    <a:pt x="870833" y="1828267"/>
                  </a:cubicBezTo>
                  <a:cubicBezTo>
                    <a:pt x="883568" y="1829684"/>
                    <a:pt x="907623" y="1824023"/>
                    <a:pt x="893474" y="1819778"/>
                  </a:cubicBezTo>
                  <a:cubicBezTo>
                    <a:pt x="889229" y="1818364"/>
                    <a:pt x="883568" y="1821193"/>
                    <a:pt x="884983" y="1821193"/>
                  </a:cubicBezTo>
                  <a:cubicBezTo>
                    <a:pt x="870833" y="1819778"/>
                    <a:pt x="851023" y="1816947"/>
                    <a:pt x="835458" y="1822608"/>
                  </a:cubicBezTo>
                  <a:cubicBezTo>
                    <a:pt x="788761" y="1818364"/>
                    <a:pt x="743479" y="1815534"/>
                    <a:pt x="702444" y="1802797"/>
                  </a:cubicBezTo>
                  <a:cubicBezTo>
                    <a:pt x="703506" y="1799968"/>
                    <a:pt x="702178" y="1797491"/>
                    <a:pt x="699393" y="1795391"/>
                  </a:cubicBezTo>
                  <a:lnTo>
                    <a:pt x="696783" y="1794251"/>
                  </a:lnTo>
                  <a:lnTo>
                    <a:pt x="696783" y="1782987"/>
                  </a:lnTo>
                  <a:cubicBezTo>
                    <a:pt x="682634" y="1781572"/>
                    <a:pt x="659993" y="1774496"/>
                    <a:pt x="665653" y="1782987"/>
                  </a:cubicBezTo>
                  <a:cubicBezTo>
                    <a:pt x="651503" y="1784403"/>
                    <a:pt x="631692" y="1758932"/>
                    <a:pt x="617542" y="1766006"/>
                  </a:cubicBezTo>
                  <a:lnTo>
                    <a:pt x="616683" y="1765702"/>
                  </a:lnTo>
                  <a:lnTo>
                    <a:pt x="612643" y="1766135"/>
                  </a:lnTo>
                  <a:lnTo>
                    <a:pt x="599211" y="1759536"/>
                  </a:lnTo>
                  <a:lnTo>
                    <a:pt x="593486" y="1757517"/>
                  </a:lnTo>
                  <a:cubicBezTo>
                    <a:pt x="586412" y="1754685"/>
                    <a:pt x="579336" y="1753273"/>
                    <a:pt x="570845" y="1751856"/>
                  </a:cubicBezTo>
                  <a:cubicBezTo>
                    <a:pt x="568016" y="1751856"/>
                    <a:pt x="563771" y="1751856"/>
                    <a:pt x="560942" y="1750441"/>
                  </a:cubicBezTo>
                  <a:cubicBezTo>
                    <a:pt x="562355" y="1750441"/>
                    <a:pt x="562355" y="1751856"/>
                    <a:pt x="563771" y="1751856"/>
                  </a:cubicBezTo>
                  <a:lnTo>
                    <a:pt x="583771" y="1763857"/>
                  </a:lnTo>
                  <a:lnTo>
                    <a:pt x="553864" y="1754685"/>
                  </a:lnTo>
                  <a:cubicBezTo>
                    <a:pt x="552451" y="1753273"/>
                    <a:pt x="553864" y="1753273"/>
                    <a:pt x="555281" y="1751856"/>
                  </a:cubicBezTo>
                  <a:cubicBezTo>
                    <a:pt x="551035" y="1750441"/>
                    <a:pt x="548205" y="1750441"/>
                    <a:pt x="548205" y="1753273"/>
                  </a:cubicBezTo>
                  <a:cubicBezTo>
                    <a:pt x="542544" y="1746195"/>
                    <a:pt x="517074" y="1739121"/>
                    <a:pt x="522735" y="1733462"/>
                  </a:cubicBezTo>
                  <a:cubicBezTo>
                    <a:pt x="518491" y="1733462"/>
                    <a:pt x="517074" y="1736291"/>
                    <a:pt x="508584" y="1730630"/>
                  </a:cubicBezTo>
                  <a:cubicBezTo>
                    <a:pt x="511413" y="1727801"/>
                    <a:pt x="511413" y="1727801"/>
                    <a:pt x="511413" y="1726386"/>
                  </a:cubicBezTo>
                  <a:cubicBezTo>
                    <a:pt x="510000" y="1726386"/>
                    <a:pt x="508584" y="1726386"/>
                    <a:pt x="507169" y="1724971"/>
                  </a:cubicBezTo>
                  <a:cubicBezTo>
                    <a:pt x="508584" y="1724971"/>
                    <a:pt x="512830" y="1723555"/>
                    <a:pt x="517074" y="1722140"/>
                  </a:cubicBezTo>
                  <a:cubicBezTo>
                    <a:pt x="510000" y="1717896"/>
                    <a:pt x="504339" y="1712235"/>
                    <a:pt x="497264" y="1709405"/>
                  </a:cubicBezTo>
                  <a:cubicBezTo>
                    <a:pt x="495849" y="1710820"/>
                    <a:pt x="485944" y="1710820"/>
                    <a:pt x="493019" y="1713651"/>
                  </a:cubicBezTo>
                  <a:cubicBezTo>
                    <a:pt x="485944" y="1715064"/>
                    <a:pt x="485944" y="1706575"/>
                    <a:pt x="485944" y="1703744"/>
                  </a:cubicBezTo>
                  <a:cubicBezTo>
                    <a:pt x="473209" y="1695253"/>
                    <a:pt x="466133" y="1683933"/>
                    <a:pt x="453398" y="1683933"/>
                  </a:cubicBezTo>
                  <a:cubicBezTo>
                    <a:pt x="452690" y="1679689"/>
                    <a:pt x="448445" y="1675798"/>
                    <a:pt x="444907" y="1672260"/>
                  </a:cubicBezTo>
                  <a:lnTo>
                    <a:pt x="440711" y="1662819"/>
                  </a:lnTo>
                  <a:lnTo>
                    <a:pt x="451275" y="1671376"/>
                  </a:lnTo>
                  <a:cubicBezTo>
                    <a:pt x="455874" y="1676858"/>
                    <a:pt x="460474" y="1681810"/>
                    <a:pt x="468962" y="1682519"/>
                  </a:cubicBezTo>
                  <a:cubicBezTo>
                    <a:pt x="466133" y="1682519"/>
                    <a:pt x="467549" y="1683933"/>
                    <a:pt x="467549" y="1685348"/>
                  </a:cubicBezTo>
                  <a:cubicBezTo>
                    <a:pt x="476038" y="1685348"/>
                    <a:pt x="483114" y="1703744"/>
                    <a:pt x="488773" y="1696670"/>
                  </a:cubicBezTo>
                  <a:lnTo>
                    <a:pt x="508706" y="1709220"/>
                  </a:lnTo>
                  <a:lnTo>
                    <a:pt x="510296" y="1705244"/>
                  </a:lnTo>
                  <a:cubicBezTo>
                    <a:pt x="518069" y="1707835"/>
                    <a:pt x="531024" y="1715608"/>
                    <a:pt x="532321" y="1710426"/>
                  </a:cubicBezTo>
                  <a:cubicBezTo>
                    <a:pt x="534912" y="1711722"/>
                    <a:pt x="537503" y="1713017"/>
                    <a:pt x="537503" y="1715608"/>
                  </a:cubicBezTo>
                  <a:cubicBezTo>
                    <a:pt x="537503" y="1713017"/>
                    <a:pt x="543979" y="1718199"/>
                    <a:pt x="545276" y="1713017"/>
                  </a:cubicBezTo>
                  <a:cubicBezTo>
                    <a:pt x="546568" y="1718199"/>
                    <a:pt x="559525" y="1720790"/>
                    <a:pt x="556934" y="1725974"/>
                  </a:cubicBezTo>
                  <a:lnTo>
                    <a:pt x="563585" y="1723625"/>
                  </a:lnTo>
                  <a:lnTo>
                    <a:pt x="549620" y="1713651"/>
                  </a:lnTo>
                  <a:cubicBezTo>
                    <a:pt x="553864" y="1713651"/>
                    <a:pt x="555281" y="1719310"/>
                    <a:pt x="556696" y="1716481"/>
                  </a:cubicBezTo>
                  <a:cubicBezTo>
                    <a:pt x="555281" y="1715064"/>
                    <a:pt x="556696" y="1713651"/>
                    <a:pt x="558110" y="1713651"/>
                  </a:cubicBezTo>
                  <a:cubicBezTo>
                    <a:pt x="555281" y="1712235"/>
                    <a:pt x="555281" y="1710820"/>
                    <a:pt x="551035" y="1709405"/>
                  </a:cubicBezTo>
                  <a:lnTo>
                    <a:pt x="549620" y="1712235"/>
                  </a:lnTo>
                  <a:cubicBezTo>
                    <a:pt x="543961" y="1709405"/>
                    <a:pt x="542544" y="1705159"/>
                    <a:pt x="548205" y="1699500"/>
                  </a:cubicBezTo>
                  <a:cubicBezTo>
                    <a:pt x="559525" y="1700914"/>
                    <a:pt x="563771" y="1698083"/>
                    <a:pt x="579336" y="1705159"/>
                  </a:cubicBezTo>
                  <a:cubicBezTo>
                    <a:pt x="575092" y="1692424"/>
                    <a:pt x="551035" y="1696670"/>
                    <a:pt x="543961" y="1692424"/>
                  </a:cubicBezTo>
                  <a:cubicBezTo>
                    <a:pt x="543961" y="1688180"/>
                    <a:pt x="552451" y="1696670"/>
                    <a:pt x="551035" y="1689592"/>
                  </a:cubicBezTo>
                  <a:cubicBezTo>
                    <a:pt x="555281" y="1692424"/>
                    <a:pt x="560942" y="1693839"/>
                    <a:pt x="563771" y="1692424"/>
                  </a:cubicBezTo>
                  <a:cubicBezTo>
                    <a:pt x="560942" y="1691009"/>
                    <a:pt x="551035" y="1683933"/>
                    <a:pt x="548205" y="1689592"/>
                  </a:cubicBezTo>
                  <a:cubicBezTo>
                    <a:pt x="541131" y="1682519"/>
                    <a:pt x="534055" y="1678272"/>
                    <a:pt x="526980" y="1676859"/>
                  </a:cubicBezTo>
                  <a:cubicBezTo>
                    <a:pt x="529811" y="1672613"/>
                    <a:pt x="534055" y="1675443"/>
                    <a:pt x="536885" y="1674028"/>
                  </a:cubicBezTo>
                  <a:cubicBezTo>
                    <a:pt x="536885" y="1671198"/>
                    <a:pt x="534055" y="1669784"/>
                    <a:pt x="531224" y="1668369"/>
                  </a:cubicBezTo>
                  <a:lnTo>
                    <a:pt x="539746" y="1666819"/>
                  </a:lnTo>
                  <a:lnTo>
                    <a:pt x="531183" y="1660548"/>
                  </a:lnTo>
                  <a:cubicBezTo>
                    <a:pt x="526164" y="1657957"/>
                    <a:pt x="521953" y="1655366"/>
                    <a:pt x="524544" y="1652128"/>
                  </a:cubicBezTo>
                  <a:cubicBezTo>
                    <a:pt x="529726" y="1653424"/>
                    <a:pt x="528431" y="1656015"/>
                    <a:pt x="528431" y="1656015"/>
                  </a:cubicBezTo>
                  <a:lnTo>
                    <a:pt x="545507" y="1665772"/>
                  </a:lnTo>
                  <a:lnTo>
                    <a:pt x="546790" y="1665539"/>
                  </a:lnTo>
                  <a:cubicBezTo>
                    <a:pt x="543961" y="1662708"/>
                    <a:pt x="542544" y="1661293"/>
                    <a:pt x="542544" y="1658462"/>
                  </a:cubicBezTo>
                  <a:cubicBezTo>
                    <a:pt x="539715" y="1657049"/>
                    <a:pt x="536885" y="1654217"/>
                    <a:pt x="535470" y="1649973"/>
                  </a:cubicBezTo>
                  <a:cubicBezTo>
                    <a:pt x="532641" y="1642897"/>
                    <a:pt x="528394" y="1641482"/>
                    <a:pt x="522735" y="1641482"/>
                  </a:cubicBezTo>
                  <a:cubicBezTo>
                    <a:pt x="517074" y="1641482"/>
                    <a:pt x="511413" y="1641482"/>
                    <a:pt x="505754" y="1638653"/>
                  </a:cubicBezTo>
                  <a:cubicBezTo>
                    <a:pt x="505754" y="1640068"/>
                    <a:pt x="505754" y="1640068"/>
                    <a:pt x="505754" y="1641482"/>
                  </a:cubicBezTo>
                  <a:cubicBezTo>
                    <a:pt x="505754" y="1645729"/>
                    <a:pt x="500093" y="1640068"/>
                    <a:pt x="498680" y="1642897"/>
                  </a:cubicBezTo>
                  <a:cubicBezTo>
                    <a:pt x="494434" y="1641482"/>
                    <a:pt x="491604" y="1638653"/>
                    <a:pt x="488773" y="1635821"/>
                  </a:cubicBezTo>
                  <a:cubicBezTo>
                    <a:pt x="485944" y="1635821"/>
                    <a:pt x="481699" y="1635821"/>
                    <a:pt x="478870" y="1635821"/>
                  </a:cubicBezTo>
                  <a:cubicBezTo>
                    <a:pt x="476038" y="1634408"/>
                    <a:pt x="473209" y="1637238"/>
                    <a:pt x="470379" y="1638653"/>
                  </a:cubicBezTo>
                  <a:cubicBezTo>
                    <a:pt x="473209" y="1641482"/>
                    <a:pt x="476038" y="1642897"/>
                    <a:pt x="478870" y="1644312"/>
                  </a:cubicBezTo>
                  <a:cubicBezTo>
                    <a:pt x="480282" y="1644312"/>
                    <a:pt x="480282" y="1642897"/>
                    <a:pt x="480282" y="1642897"/>
                  </a:cubicBezTo>
                  <a:cubicBezTo>
                    <a:pt x="483114" y="1640068"/>
                    <a:pt x="487358" y="1640068"/>
                    <a:pt x="491604" y="1642897"/>
                  </a:cubicBezTo>
                  <a:cubicBezTo>
                    <a:pt x="493019" y="1642897"/>
                    <a:pt x="493019" y="1644312"/>
                    <a:pt x="493019" y="1644312"/>
                  </a:cubicBezTo>
                  <a:cubicBezTo>
                    <a:pt x="493019" y="1644312"/>
                    <a:pt x="491604" y="1645729"/>
                    <a:pt x="491604" y="1645729"/>
                  </a:cubicBezTo>
                  <a:cubicBezTo>
                    <a:pt x="488773" y="1645729"/>
                    <a:pt x="485944" y="1645729"/>
                    <a:pt x="483114" y="1645729"/>
                  </a:cubicBezTo>
                  <a:cubicBezTo>
                    <a:pt x="487358" y="1649973"/>
                    <a:pt x="491604" y="1652803"/>
                    <a:pt x="497264" y="1655632"/>
                  </a:cubicBezTo>
                  <a:cubicBezTo>
                    <a:pt x="488773" y="1654217"/>
                    <a:pt x="477453" y="1645729"/>
                    <a:pt x="466133" y="1641482"/>
                  </a:cubicBezTo>
                  <a:cubicBezTo>
                    <a:pt x="466133" y="1641482"/>
                    <a:pt x="466133" y="1641482"/>
                    <a:pt x="464718" y="1641482"/>
                  </a:cubicBezTo>
                  <a:cubicBezTo>
                    <a:pt x="463303" y="1640068"/>
                    <a:pt x="460474" y="1640068"/>
                    <a:pt x="459059" y="1640068"/>
                  </a:cubicBezTo>
                  <a:cubicBezTo>
                    <a:pt x="453398" y="1637238"/>
                    <a:pt x="456229" y="1637238"/>
                    <a:pt x="457642" y="1637238"/>
                  </a:cubicBezTo>
                  <a:cubicBezTo>
                    <a:pt x="453398" y="1635821"/>
                    <a:pt x="450568" y="1635821"/>
                    <a:pt x="446322" y="1635821"/>
                  </a:cubicBezTo>
                  <a:cubicBezTo>
                    <a:pt x="443493" y="1635821"/>
                    <a:pt x="440663" y="1634408"/>
                    <a:pt x="439248" y="1632992"/>
                  </a:cubicBezTo>
                  <a:cubicBezTo>
                    <a:pt x="437832" y="1630162"/>
                    <a:pt x="437832" y="1627331"/>
                    <a:pt x="437832" y="1624501"/>
                  </a:cubicBezTo>
                  <a:cubicBezTo>
                    <a:pt x="435002" y="1623087"/>
                    <a:pt x="432172" y="1621672"/>
                    <a:pt x="430758" y="1620257"/>
                  </a:cubicBezTo>
                  <a:cubicBezTo>
                    <a:pt x="429341" y="1618842"/>
                    <a:pt x="426511" y="1618842"/>
                    <a:pt x="423682" y="1620257"/>
                  </a:cubicBezTo>
                  <a:cubicBezTo>
                    <a:pt x="420852" y="1621672"/>
                    <a:pt x="420852" y="1624501"/>
                    <a:pt x="422267" y="1627331"/>
                  </a:cubicBezTo>
                  <a:cubicBezTo>
                    <a:pt x="422267" y="1628748"/>
                    <a:pt x="423682" y="1630162"/>
                    <a:pt x="425097" y="1631577"/>
                  </a:cubicBezTo>
                  <a:cubicBezTo>
                    <a:pt x="425097" y="1631577"/>
                    <a:pt x="425097" y="1632992"/>
                    <a:pt x="425097" y="1632992"/>
                  </a:cubicBezTo>
                  <a:cubicBezTo>
                    <a:pt x="423682" y="1632992"/>
                    <a:pt x="422267" y="1634408"/>
                    <a:pt x="420852" y="1634408"/>
                  </a:cubicBezTo>
                  <a:cubicBezTo>
                    <a:pt x="422267" y="1637238"/>
                    <a:pt x="425097" y="1638653"/>
                    <a:pt x="427928" y="1640068"/>
                  </a:cubicBezTo>
                  <a:cubicBezTo>
                    <a:pt x="435002" y="1644312"/>
                    <a:pt x="444907" y="1648558"/>
                    <a:pt x="446322" y="1655632"/>
                  </a:cubicBezTo>
                  <a:cubicBezTo>
                    <a:pt x="457642" y="1657049"/>
                    <a:pt x="468962" y="1666952"/>
                    <a:pt x="484529" y="1672613"/>
                  </a:cubicBezTo>
                  <a:cubicBezTo>
                    <a:pt x="480282" y="1674028"/>
                    <a:pt x="477453" y="1675443"/>
                    <a:pt x="471794" y="1671198"/>
                  </a:cubicBezTo>
                  <a:cubicBezTo>
                    <a:pt x="481699" y="1669784"/>
                    <a:pt x="461888" y="1666952"/>
                    <a:pt x="457642" y="1661293"/>
                  </a:cubicBezTo>
                  <a:cubicBezTo>
                    <a:pt x="456229" y="1661293"/>
                    <a:pt x="453398" y="1662708"/>
                    <a:pt x="453398" y="1664123"/>
                  </a:cubicBezTo>
                  <a:cubicBezTo>
                    <a:pt x="450568" y="1659878"/>
                    <a:pt x="442078" y="1655632"/>
                    <a:pt x="435002" y="1649973"/>
                  </a:cubicBezTo>
                  <a:cubicBezTo>
                    <a:pt x="426511" y="1645729"/>
                    <a:pt x="420852" y="1638653"/>
                    <a:pt x="416608" y="1632992"/>
                  </a:cubicBezTo>
                  <a:cubicBezTo>
                    <a:pt x="416608" y="1632992"/>
                    <a:pt x="415191" y="1631577"/>
                    <a:pt x="415191" y="1631577"/>
                  </a:cubicBezTo>
                  <a:cubicBezTo>
                    <a:pt x="408117" y="1634408"/>
                    <a:pt x="405288" y="1623087"/>
                    <a:pt x="399627" y="1624501"/>
                  </a:cubicBezTo>
                  <a:cubicBezTo>
                    <a:pt x="399627" y="1628748"/>
                    <a:pt x="399627" y="1632992"/>
                    <a:pt x="403871" y="1635821"/>
                  </a:cubicBezTo>
                  <a:cubicBezTo>
                    <a:pt x="409532" y="1638653"/>
                    <a:pt x="410947" y="1651388"/>
                    <a:pt x="420852" y="1642897"/>
                  </a:cubicBezTo>
                  <a:cubicBezTo>
                    <a:pt x="420852" y="1642897"/>
                    <a:pt x="422267" y="1642897"/>
                    <a:pt x="422267" y="1644312"/>
                  </a:cubicBezTo>
                  <a:cubicBezTo>
                    <a:pt x="422267" y="1645729"/>
                    <a:pt x="422267" y="1648558"/>
                    <a:pt x="420852" y="1651388"/>
                  </a:cubicBezTo>
                  <a:cubicBezTo>
                    <a:pt x="418021" y="1658462"/>
                    <a:pt x="415191" y="1666952"/>
                    <a:pt x="412362" y="1674028"/>
                  </a:cubicBezTo>
                  <a:cubicBezTo>
                    <a:pt x="415191" y="1678272"/>
                    <a:pt x="418021" y="1683933"/>
                    <a:pt x="420852" y="1688180"/>
                  </a:cubicBezTo>
                  <a:cubicBezTo>
                    <a:pt x="422267" y="1689592"/>
                    <a:pt x="423682" y="1691009"/>
                    <a:pt x="425097" y="1691009"/>
                  </a:cubicBezTo>
                  <a:cubicBezTo>
                    <a:pt x="425097" y="1691009"/>
                    <a:pt x="423682" y="1691009"/>
                    <a:pt x="423682" y="1691009"/>
                  </a:cubicBezTo>
                  <a:cubicBezTo>
                    <a:pt x="425097" y="1693839"/>
                    <a:pt x="427928" y="1696670"/>
                    <a:pt x="429341" y="1699500"/>
                  </a:cubicBezTo>
                  <a:cubicBezTo>
                    <a:pt x="430758" y="1700914"/>
                    <a:pt x="433587" y="1702329"/>
                    <a:pt x="436419" y="1702329"/>
                  </a:cubicBezTo>
                  <a:cubicBezTo>
                    <a:pt x="446322" y="1702329"/>
                    <a:pt x="450568" y="1710820"/>
                    <a:pt x="456229" y="1716481"/>
                  </a:cubicBezTo>
                  <a:cubicBezTo>
                    <a:pt x="460474" y="1722140"/>
                    <a:pt x="457642" y="1727801"/>
                    <a:pt x="457642" y="1733462"/>
                  </a:cubicBezTo>
                  <a:cubicBezTo>
                    <a:pt x="456229" y="1736291"/>
                    <a:pt x="454813" y="1737706"/>
                    <a:pt x="453398" y="1736291"/>
                  </a:cubicBezTo>
                  <a:cubicBezTo>
                    <a:pt x="446322" y="1732045"/>
                    <a:pt x="440663" y="1727801"/>
                    <a:pt x="435002" y="1723555"/>
                  </a:cubicBezTo>
                  <a:cubicBezTo>
                    <a:pt x="435002" y="1723555"/>
                    <a:pt x="433587" y="1722140"/>
                    <a:pt x="433587" y="1722140"/>
                  </a:cubicBezTo>
                  <a:cubicBezTo>
                    <a:pt x="423682" y="1720725"/>
                    <a:pt x="413777" y="1719310"/>
                    <a:pt x="403871" y="1716481"/>
                  </a:cubicBezTo>
                  <a:cubicBezTo>
                    <a:pt x="396797" y="1710820"/>
                    <a:pt x="386890" y="1705159"/>
                    <a:pt x="382646" y="1709405"/>
                  </a:cubicBezTo>
                  <a:cubicBezTo>
                    <a:pt x="378401" y="1705159"/>
                    <a:pt x="381231" y="1702329"/>
                    <a:pt x="375570" y="1699500"/>
                  </a:cubicBezTo>
                  <a:cubicBezTo>
                    <a:pt x="369911" y="1698083"/>
                    <a:pt x="372740" y="1706575"/>
                    <a:pt x="361420" y="1695253"/>
                  </a:cubicBezTo>
                  <a:cubicBezTo>
                    <a:pt x="358591" y="1693839"/>
                    <a:pt x="357176" y="1695253"/>
                    <a:pt x="355759" y="1696670"/>
                  </a:cubicBezTo>
                  <a:cubicBezTo>
                    <a:pt x="357176" y="1705159"/>
                    <a:pt x="379816" y="1712235"/>
                    <a:pt x="372740" y="1715064"/>
                  </a:cubicBezTo>
                  <a:cubicBezTo>
                    <a:pt x="376987" y="1717896"/>
                    <a:pt x="376987" y="1715064"/>
                    <a:pt x="379816" y="1716481"/>
                  </a:cubicBezTo>
                  <a:cubicBezTo>
                    <a:pt x="382646" y="1713651"/>
                    <a:pt x="371326" y="1710820"/>
                    <a:pt x="376987" y="1709405"/>
                  </a:cubicBezTo>
                  <a:cubicBezTo>
                    <a:pt x="382646" y="1710820"/>
                    <a:pt x="386890" y="1715064"/>
                    <a:pt x="382646" y="1717896"/>
                  </a:cubicBezTo>
                  <a:cubicBezTo>
                    <a:pt x="392551" y="1723555"/>
                    <a:pt x="396797" y="1719310"/>
                    <a:pt x="408117" y="1726386"/>
                  </a:cubicBezTo>
                  <a:cubicBezTo>
                    <a:pt x="405288" y="1727801"/>
                    <a:pt x="401042" y="1724971"/>
                    <a:pt x="395381" y="1722140"/>
                  </a:cubicBezTo>
                  <a:cubicBezTo>
                    <a:pt x="392551" y="1723555"/>
                    <a:pt x="396797" y="1726386"/>
                    <a:pt x="393966" y="1727801"/>
                  </a:cubicBezTo>
                  <a:cubicBezTo>
                    <a:pt x="384060" y="1722140"/>
                    <a:pt x="376987" y="1720725"/>
                    <a:pt x="369911" y="1717896"/>
                  </a:cubicBezTo>
                  <a:cubicBezTo>
                    <a:pt x="378401" y="1715064"/>
                    <a:pt x="337365" y="1688180"/>
                    <a:pt x="340195" y="1678272"/>
                  </a:cubicBezTo>
                  <a:cubicBezTo>
                    <a:pt x="338780" y="1678272"/>
                    <a:pt x="335950" y="1676859"/>
                    <a:pt x="333119" y="1674028"/>
                  </a:cubicBezTo>
                  <a:cubicBezTo>
                    <a:pt x="333119" y="1668369"/>
                    <a:pt x="328875" y="1662708"/>
                    <a:pt x="321799" y="1657049"/>
                  </a:cubicBezTo>
                  <a:cubicBezTo>
                    <a:pt x="320384" y="1642897"/>
                    <a:pt x="303405" y="1625918"/>
                    <a:pt x="303405" y="1616011"/>
                  </a:cubicBezTo>
                  <a:cubicBezTo>
                    <a:pt x="306234" y="1621672"/>
                    <a:pt x="317555" y="1627331"/>
                    <a:pt x="314725" y="1624501"/>
                  </a:cubicBezTo>
                  <a:cubicBezTo>
                    <a:pt x="323216" y="1630162"/>
                    <a:pt x="330289" y="1637238"/>
                    <a:pt x="338780" y="1645729"/>
                  </a:cubicBezTo>
                  <a:cubicBezTo>
                    <a:pt x="347271" y="1654217"/>
                    <a:pt x="357176" y="1661293"/>
                    <a:pt x="365666" y="1669784"/>
                  </a:cubicBezTo>
                  <a:cubicBezTo>
                    <a:pt x="376987" y="1679689"/>
                    <a:pt x="388307" y="1688180"/>
                    <a:pt x="399627" y="1693839"/>
                  </a:cubicBezTo>
                  <a:cubicBezTo>
                    <a:pt x="399627" y="1692424"/>
                    <a:pt x="399627" y="1692424"/>
                    <a:pt x="399627" y="1691009"/>
                  </a:cubicBezTo>
                  <a:cubicBezTo>
                    <a:pt x="396797" y="1689592"/>
                    <a:pt x="395381" y="1688180"/>
                    <a:pt x="393966" y="1686763"/>
                  </a:cubicBezTo>
                  <a:cubicBezTo>
                    <a:pt x="395381" y="1688180"/>
                    <a:pt x="396797" y="1688180"/>
                    <a:pt x="398212" y="1688180"/>
                  </a:cubicBezTo>
                  <a:cubicBezTo>
                    <a:pt x="398212" y="1686763"/>
                    <a:pt x="398212" y="1685348"/>
                    <a:pt x="398212" y="1683933"/>
                  </a:cubicBezTo>
                  <a:cubicBezTo>
                    <a:pt x="398212" y="1681104"/>
                    <a:pt x="398212" y="1678272"/>
                    <a:pt x="398212" y="1675443"/>
                  </a:cubicBezTo>
                  <a:cubicBezTo>
                    <a:pt x="399627" y="1665539"/>
                    <a:pt x="396797" y="1657049"/>
                    <a:pt x="388307" y="1651388"/>
                  </a:cubicBezTo>
                  <a:cubicBezTo>
                    <a:pt x="379816" y="1644312"/>
                    <a:pt x="379816" y="1635821"/>
                    <a:pt x="382646" y="1625918"/>
                  </a:cubicBezTo>
                  <a:cubicBezTo>
                    <a:pt x="384060" y="1620257"/>
                    <a:pt x="386890" y="1614598"/>
                    <a:pt x="389721" y="1608937"/>
                  </a:cubicBezTo>
                  <a:cubicBezTo>
                    <a:pt x="386890" y="1606107"/>
                    <a:pt x="384060" y="1601861"/>
                    <a:pt x="381231" y="1600446"/>
                  </a:cubicBezTo>
                  <a:cubicBezTo>
                    <a:pt x="379816" y="1599031"/>
                    <a:pt x="389721" y="1594787"/>
                    <a:pt x="379816" y="1593371"/>
                  </a:cubicBezTo>
                  <a:cubicBezTo>
                    <a:pt x="381231" y="1587711"/>
                    <a:pt x="391136" y="1597617"/>
                    <a:pt x="388307" y="1601861"/>
                  </a:cubicBezTo>
                  <a:cubicBezTo>
                    <a:pt x="389721" y="1603278"/>
                    <a:pt x="391136" y="1603278"/>
                    <a:pt x="392551" y="1604691"/>
                  </a:cubicBezTo>
                  <a:cubicBezTo>
                    <a:pt x="393966" y="1601861"/>
                    <a:pt x="393966" y="1599031"/>
                    <a:pt x="392551" y="1597617"/>
                  </a:cubicBezTo>
                  <a:cubicBezTo>
                    <a:pt x="391136" y="1596200"/>
                    <a:pt x="389721" y="1594787"/>
                    <a:pt x="389721" y="1593371"/>
                  </a:cubicBezTo>
                  <a:cubicBezTo>
                    <a:pt x="389721" y="1591956"/>
                    <a:pt x="389721" y="1589126"/>
                    <a:pt x="391136" y="1586297"/>
                  </a:cubicBezTo>
                  <a:cubicBezTo>
                    <a:pt x="388307" y="1586297"/>
                    <a:pt x="384060" y="1586297"/>
                    <a:pt x="379816" y="1583467"/>
                  </a:cubicBezTo>
                  <a:cubicBezTo>
                    <a:pt x="368496" y="1583467"/>
                    <a:pt x="362835" y="1587711"/>
                    <a:pt x="360005" y="1599031"/>
                  </a:cubicBezTo>
                  <a:cubicBezTo>
                    <a:pt x="358591" y="1600446"/>
                    <a:pt x="355759" y="1603278"/>
                    <a:pt x="354346" y="1604691"/>
                  </a:cubicBezTo>
                  <a:cubicBezTo>
                    <a:pt x="352930" y="1606107"/>
                    <a:pt x="351515" y="1606107"/>
                    <a:pt x="351515" y="1606107"/>
                  </a:cubicBezTo>
                  <a:cubicBezTo>
                    <a:pt x="351515" y="1604691"/>
                    <a:pt x="350100" y="1604691"/>
                    <a:pt x="350100" y="1603278"/>
                  </a:cubicBezTo>
                  <a:cubicBezTo>
                    <a:pt x="348685" y="1597617"/>
                    <a:pt x="348685" y="1591956"/>
                    <a:pt x="352930" y="1587711"/>
                  </a:cubicBezTo>
                  <a:cubicBezTo>
                    <a:pt x="350100" y="1583467"/>
                    <a:pt x="348685" y="1577806"/>
                    <a:pt x="357176" y="1577806"/>
                  </a:cubicBezTo>
                  <a:cubicBezTo>
                    <a:pt x="360005" y="1577806"/>
                    <a:pt x="358591" y="1574976"/>
                    <a:pt x="357176" y="1573560"/>
                  </a:cubicBezTo>
                  <a:cubicBezTo>
                    <a:pt x="354346" y="1570730"/>
                    <a:pt x="347271" y="1573560"/>
                    <a:pt x="350100" y="1567901"/>
                  </a:cubicBezTo>
                  <a:cubicBezTo>
                    <a:pt x="351515" y="1563656"/>
                    <a:pt x="352930" y="1560825"/>
                    <a:pt x="347271" y="1560825"/>
                  </a:cubicBezTo>
                  <a:cubicBezTo>
                    <a:pt x="341610" y="1560825"/>
                    <a:pt x="337365" y="1559410"/>
                    <a:pt x="335950" y="1552336"/>
                  </a:cubicBezTo>
                  <a:cubicBezTo>
                    <a:pt x="335950" y="1548090"/>
                    <a:pt x="337365" y="1548090"/>
                    <a:pt x="334536" y="1549505"/>
                  </a:cubicBezTo>
                  <a:cubicBezTo>
                    <a:pt x="334536" y="1549505"/>
                    <a:pt x="333119" y="1549505"/>
                    <a:pt x="333119" y="1550920"/>
                  </a:cubicBezTo>
                  <a:cubicBezTo>
                    <a:pt x="331706" y="1552336"/>
                    <a:pt x="331706" y="1555166"/>
                    <a:pt x="330289" y="1557995"/>
                  </a:cubicBezTo>
                  <a:cubicBezTo>
                    <a:pt x="327460" y="1563656"/>
                    <a:pt x="323216" y="1570730"/>
                    <a:pt x="323216" y="1577806"/>
                  </a:cubicBezTo>
                  <a:cubicBezTo>
                    <a:pt x="323216" y="1583467"/>
                    <a:pt x="330289" y="1589126"/>
                    <a:pt x="333119" y="1594787"/>
                  </a:cubicBezTo>
                  <a:cubicBezTo>
                    <a:pt x="337365" y="1601861"/>
                    <a:pt x="345856" y="1607522"/>
                    <a:pt x="350100" y="1614598"/>
                  </a:cubicBezTo>
                  <a:cubicBezTo>
                    <a:pt x="351515" y="1616011"/>
                    <a:pt x="351515" y="1616011"/>
                    <a:pt x="352930" y="1617427"/>
                  </a:cubicBezTo>
                  <a:cubicBezTo>
                    <a:pt x="352930" y="1617427"/>
                    <a:pt x="351515" y="1617427"/>
                    <a:pt x="351515" y="1617427"/>
                  </a:cubicBezTo>
                  <a:cubicBezTo>
                    <a:pt x="352930" y="1618842"/>
                    <a:pt x="354346" y="1620257"/>
                    <a:pt x="354346" y="1621672"/>
                  </a:cubicBezTo>
                  <a:cubicBezTo>
                    <a:pt x="354346" y="1624501"/>
                    <a:pt x="357176" y="1627331"/>
                    <a:pt x="360005" y="1627331"/>
                  </a:cubicBezTo>
                  <a:cubicBezTo>
                    <a:pt x="364250" y="1628748"/>
                    <a:pt x="368496" y="1630162"/>
                    <a:pt x="367079" y="1634408"/>
                  </a:cubicBezTo>
                  <a:cubicBezTo>
                    <a:pt x="367079" y="1634408"/>
                    <a:pt x="367079" y="1635821"/>
                    <a:pt x="367079" y="1635821"/>
                  </a:cubicBezTo>
                  <a:cubicBezTo>
                    <a:pt x="371326" y="1640068"/>
                    <a:pt x="375570" y="1647142"/>
                    <a:pt x="378401" y="1649973"/>
                  </a:cubicBezTo>
                  <a:cubicBezTo>
                    <a:pt x="374157" y="1647142"/>
                    <a:pt x="368496" y="1642897"/>
                    <a:pt x="364250" y="1640068"/>
                  </a:cubicBezTo>
                  <a:cubicBezTo>
                    <a:pt x="362835" y="1640068"/>
                    <a:pt x="362835" y="1641482"/>
                    <a:pt x="362835" y="1641482"/>
                  </a:cubicBezTo>
                  <a:cubicBezTo>
                    <a:pt x="361420" y="1642897"/>
                    <a:pt x="362835" y="1645729"/>
                    <a:pt x="361420" y="1647142"/>
                  </a:cubicBezTo>
                  <a:cubicBezTo>
                    <a:pt x="360005" y="1649973"/>
                    <a:pt x="357176" y="1649973"/>
                    <a:pt x="357176" y="1648558"/>
                  </a:cubicBezTo>
                  <a:cubicBezTo>
                    <a:pt x="354346" y="1637238"/>
                    <a:pt x="341610" y="1637238"/>
                    <a:pt x="335950" y="1628748"/>
                  </a:cubicBezTo>
                  <a:cubicBezTo>
                    <a:pt x="330289" y="1621672"/>
                    <a:pt x="323216" y="1616011"/>
                    <a:pt x="318969" y="1607522"/>
                  </a:cubicBezTo>
                  <a:cubicBezTo>
                    <a:pt x="310479" y="1604691"/>
                    <a:pt x="304818" y="1597617"/>
                    <a:pt x="299159" y="1591956"/>
                  </a:cubicBezTo>
                  <a:cubicBezTo>
                    <a:pt x="292085" y="1584880"/>
                    <a:pt x="282178" y="1577806"/>
                    <a:pt x="282178" y="1565069"/>
                  </a:cubicBezTo>
                  <a:cubicBezTo>
                    <a:pt x="282178" y="1563656"/>
                    <a:pt x="280765" y="1562240"/>
                    <a:pt x="279348" y="1560825"/>
                  </a:cubicBezTo>
                  <a:cubicBezTo>
                    <a:pt x="272274" y="1555166"/>
                    <a:pt x="272274" y="1546675"/>
                    <a:pt x="272274" y="1538185"/>
                  </a:cubicBezTo>
                  <a:cubicBezTo>
                    <a:pt x="272274" y="1528279"/>
                    <a:pt x="269443" y="1526865"/>
                    <a:pt x="259537" y="1522618"/>
                  </a:cubicBezTo>
                  <a:cubicBezTo>
                    <a:pt x="246802" y="1518374"/>
                    <a:pt x="246802" y="1515544"/>
                    <a:pt x="238312" y="1502808"/>
                  </a:cubicBezTo>
                  <a:cubicBezTo>
                    <a:pt x="234067" y="1494319"/>
                    <a:pt x="231236" y="1485828"/>
                    <a:pt x="235482" y="1478753"/>
                  </a:cubicBezTo>
                  <a:cubicBezTo>
                    <a:pt x="241143" y="1467433"/>
                    <a:pt x="238312" y="1457527"/>
                    <a:pt x="238312" y="1446207"/>
                  </a:cubicBezTo>
                  <a:cubicBezTo>
                    <a:pt x="238312" y="1444792"/>
                    <a:pt x="236897" y="1444792"/>
                    <a:pt x="236897" y="1443378"/>
                  </a:cubicBezTo>
                  <a:cubicBezTo>
                    <a:pt x="235482" y="1444792"/>
                    <a:pt x="235482" y="1446207"/>
                    <a:pt x="234067" y="1447622"/>
                  </a:cubicBezTo>
                  <a:cubicBezTo>
                    <a:pt x="232653" y="1449037"/>
                    <a:pt x="232653" y="1454698"/>
                    <a:pt x="229823" y="1450453"/>
                  </a:cubicBezTo>
                  <a:cubicBezTo>
                    <a:pt x="224162" y="1441963"/>
                    <a:pt x="222747" y="1432056"/>
                    <a:pt x="214257" y="1424982"/>
                  </a:cubicBezTo>
                  <a:cubicBezTo>
                    <a:pt x="210012" y="1422152"/>
                    <a:pt x="211425" y="1416491"/>
                    <a:pt x="211425" y="1412247"/>
                  </a:cubicBezTo>
                  <a:cubicBezTo>
                    <a:pt x="211425" y="1405171"/>
                    <a:pt x="211425" y="1398095"/>
                    <a:pt x="204351" y="1392436"/>
                  </a:cubicBezTo>
                  <a:cubicBezTo>
                    <a:pt x="197276" y="1388192"/>
                    <a:pt x="193031" y="1381116"/>
                    <a:pt x="194446" y="1371211"/>
                  </a:cubicBezTo>
                  <a:cubicBezTo>
                    <a:pt x="194446" y="1369794"/>
                    <a:pt x="193031" y="1366964"/>
                    <a:pt x="191617" y="1364135"/>
                  </a:cubicBezTo>
                  <a:cubicBezTo>
                    <a:pt x="185956" y="1355644"/>
                    <a:pt x="181711" y="1347154"/>
                    <a:pt x="177465" y="1337250"/>
                  </a:cubicBezTo>
                  <a:cubicBezTo>
                    <a:pt x="174635" y="1328760"/>
                    <a:pt x="170391" y="1320269"/>
                    <a:pt x="167562" y="1311779"/>
                  </a:cubicBezTo>
                  <a:cubicBezTo>
                    <a:pt x="164732" y="1304703"/>
                    <a:pt x="161900" y="1299044"/>
                    <a:pt x="153410" y="1296212"/>
                  </a:cubicBezTo>
                  <a:cubicBezTo>
                    <a:pt x="147751" y="1294799"/>
                    <a:pt x="154825" y="1290553"/>
                    <a:pt x="153410" y="1287722"/>
                  </a:cubicBezTo>
                  <a:cubicBezTo>
                    <a:pt x="149166" y="1282063"/>
                    <a:pt x="142090" y="1279233"/>
                    <a:pt x="142090" y="1272157"/>
                  </a:cubicBezTo>
                  <a:cubicBezTo>
                    <a:pt x="142090" y="1272157"/>
                    <a:pt x="140675" y="1270742"/>
                    <a:pt x="140675" y="1270742"/>
                  </a:cubicBezTo>
                  <a:cubicBezTo>
                    <a:pt x="140675" y="1270742"/>
                    <a:pt x="139260" y="1270742"/>
                    <a:pt x="139260" y="1272157"/>
                  </a:cubicBezTo>
                  <a:cubicBezTo>
                    <a:pt x="137845" y="1282063"/>
                    <a:pt x="136431" y="1291968"/>
                    <a:pt x="139260" y="1300458"/>
                  </a:cubicBezTo>
                  <a:cubicBezTo>
                    <a:pt x="142090" y="1304703"/>
                    <a:pt x="143505" y="1307532"/>
                    <a:pt x="139260" y="1311779"/>
                  </a:cubicBezTo>
                  <a:cubicBezTo>
                    <a:pt x="135014" y="1316023"/>
                    <a:pt x="130770" y="1320269"/>
                    <a:pt x="125111" y="1324513"/>
                  </a:cubicBezTo>
                  <a:cubicBezTo>
                    <a:pt x="123694" y="1325930"/>
                    <a:pt x="118035" y="1325930"/>
                    <a:pt x="118035" y="1323099"/>
                  </a:cubicBezTo>
                  <a:cubicBezTo>
                    <a:pt x="118035" y="1317440"/>
                    <a:pt x="108129" y="1313193"/>
                    <a:pt x="115203" y="1306119"/>
                  </a:cubicBezTo>
                  <a:cubicBezTo>
                    <a:pt x="118035" y="1303288"/>
                    <a:pt x="118035" y="1297629"/>
                    <a:pt x="119450" y="1293383"/>
                  </a:cubicBezTo>
                  <a:cubicBezTo>
                    <a:pt x="120864" y="1289138"/>
                    <a:pt x="119450" y="1287722"/>
                    <a:pt x="115203" y="1286309"/>
                  </a:cubicBezTo>
                  <a:cubicBezTo>
                    <a:pt x="112374" y="1284892"/>
                    <a:pt x="112374" y="1282063"/>
                    <a:pt x="110959" y="1279233"/>
                  </a:cubicBezTo>
                  <a:cubicBezTo>
                    <a:pt x="108129" y="1270742"/>
                    <a:pt x="106715" y="1260837"/>
                    <a:pt x="102470" y="1253761"/>
                  </a:cubicBezTo>
                  <a:cubicBezTo>
                    <a:pt x="98224" y="1246687"/>
                    <a:pt x="101054" y="1242441"/>
                    <a:pt x="105300" y="1238197"/>
                  </a:cubicBezTo>
                  <a:cubicBezTo>
                    <a:pt x="105300" y="1235367"/>
                    <a:pt x="103883" y="1231121"/>
                    <a:pt x="102470" y="1228292"/>
                  </a:cubicBezTo>
                  <a:cubicBezTo>
                    <a:pt x="101054" y="1226877"/>
                    <a:pt x="101054" y="1226877"/>
                    <a:pt x="101054" y="1225460"/>
                  </a:cubicBezTo>
                  <a:cubicBezTo>
                    <a:pt x="99639" y="1221216"/>
                    <a:pt x="98224" y="1218386"/>
                    <a:pt x="96809" y="1215557"/>
                  </a:cubicBezTo>
                  <a:cubicBezTo>
                    <a:pt x="91148" y="1212727"/>
                    <a:pt x="84073" y="1209896"/>
                    <a:pt x="76999" y="1205649"/>
                  </a:cubicBezTo>
                  <a:cubicBezTo>
                    <a:pt x="69923" y="1202820"/>
                    <a:pt x="68508" y="1191500"/>
                    <a:pt x="57188" y="1194329"/>
                  </a:cubicBezTo>
                  <a:cubicBezTo>
                    <a:pt x="57188" y="1194329"/>
                    <a:pt x="55773" y="1191500"/>
                    <a:pt x="54358" y="1190085"/>
                  </a:cubicBezTo>
                  <a:cubicBezTo>
                    <a:pt x="48697" y="1177350"/>
                    <a:pt x="41622" y="1164615"/>
                    <a:pt x="43038" y="1150465"/>
                  </a:cubicBezTo>
                  <a:cubicBezTo>
                    <a:pt x="40209" y="1143388"/>
                    <a:pt x="37377" y="1134899"/>
                    <a:pt x="37377" y="1126409"/>
                  </a:cubicBezTo>
                  <a:cubicBezTo>
                    <a:pt x="37377" y="1123577"/>
                    <a:pt x="34548" y="1120748"/>
                    <a:pt x="31718" y="1117918"/>
                  </a:cubicBezTo>
                  <a:cubicBezTo>
                    <a:pt x="24642" y="1112257"/>
                    <a:pt x="21811" y="1103768"/>
                    <a:pt x="17567" y="1096693"/>
                  </a:cubicBezTo>
                  <a:cubicBezTo>
                    <a:pt x="14737" y="1091033"/>
                    <a:pt x="14737" y="1085372"/>
                    <a:pt x="16152" y="1074052"/>
                  </a:cubicBezTo>
                  <a:cubicBezTo>
                    <a:pt x="16152" y="1068393"/>
                    <a:pt x="17567" y="1062732"/>
                    <a:pt x="13322" y="1058486"/>
                  </a:cubicBezTo>
                  <a:cubicBezTo>
                    <a:pt x="10491" y="1055656"/>
                    <a:pt x="13322" y="1054242"/>
                    <a:pt x="14737" y="1051412"/>
                  </a:cubicBezTo>
                  <a:cubicBezTo>
                    <a:pt x="16152" y="1048583"/>
                    <a:pt x="17567" y="1044336"/>
                    <a:pt x="16152" y="1042922"/>
                  </a:cubicBezTo>
                  <a:cubicBezTo>
                    <a:pt x="7661" y="1027355"/>
                    <a:pt x="11907" y="1011791"/>
                    <a:pt x="10491" y="996224"/>
                  </a:cubicBezTo>
                  <a:cubicBezTo>
                    <a:pt x="10491" y="991980"/>
                    <a:pt x="10491" y="989150"/>
                    <a:pt x="10491" y="984904"/>
                  </a:cubicBezTo>
                  <a:cubicBezTo>
                    <a:pt x="10491" y="980660"/>
                    <a:pt x="7661" y="979243"/>
                    <a:pt x="3417" y="977830"/>
                  </a:cubicBezTo>
                  <a:cubicBezTo>
                    <a:pt x="587" y="976414"/>
                    <a:pt x="-829" y="972169"/>
                    <a:pt x="587" y="970755"/>
                  </a:cubicBezTo>
                  <a:cubicBezTo>
                    <a:pt x="9078" y="962264"/>
                    <a:pt x="6246" y="950944"/>
                    <a:pt x="6246" y="941039"/>
                  </a:cubicBezTo>
                  <a:cubicBezTo>
                    <a:pt x="6246" y="931133"/>
                    <a:pt x="7661" y="919813"/>
                    <a:pt x="587" y="911323"/>
                  </a:cubicBezTo>
                  <a:cubicBezTo>
                    <a:pt x="2000" y="905662"/>
                    <a:pt x="4832" y="900002"/>
                    <a:pt x="587" y="894341"/>
                  </a:cubicBezTo>
                  <a:cubicBezTo>
                    <a:pt x="-829" y="894341"/>
                    <a:pt x="587" y="890097"/>
                    <a:pt x="2000" y="890097"/>
                  </a:cubicBezTo>
                  <a:cubicBezTo>
                    <a:pt x="7661" y="887268"/>
                    <a:pt x="11907" y="884438"/>
                    <a:pt x="10491" y="877362"/>
                  </a:cubicBezTo>
                  <a:cubicBezTo>
                    <a:pt x="9078" y="868872"/>
                    <a:pt x="13322" y="861796"/>
                    <a:pt x="14737" y="853307"/>
                  </a:cubicBezTo>
                  <a:cubicBezTo>
                    <a:pt x="16152" y="846231"/>
                    <a:pt x="14737" y="837741"/>
                    <a:pt x="14737" y="830665"/>
                  </a:cubicBezTo>
                  <a:cubicBezTo>
                    <a:pt x="24642" y="820760"/>
                    <a:pt x="16152" y="805195"/>
                    <a:pt x="24642" y="793875"/>
                  </a:cubicBezTo>
                  <a:cubicBezTo>
                    <a:pt x="23228" y="791046"/>
                    <a:pt x="17567" y="785385"/>
                    <a:pt x="23228" y="782555"/>
                  </a:cubicBezTo>
                  <a:cubicBezTo>
                    <a:pt x="26057" y="781138"/>
                    <a:pt x="27472" y="779724"/>
                    <a:pt x="28887" y="778309"/>
                  </a:cubicBezTo>
                  <a:cubicBezTo>
                    <a:pt x="28887" y="776894"/>
                    <a:pt x="30302" y="775479"/>
                    <a:pt x="30302" y="774064"/>
                  </a:cubicBezTo>
                  <a:cubicBezTo>
                    <a:pt x="30302" y="774064"/>
                    <a:pt x="30302" y="775479"/>
                    <a:pt x="30302" y="775479"/>
                  </a:cubicBezTo>
                  <a:cubicBezTo>
                    <a:pt x="31718" y="774064"/>
                    <a:pt x="31718" y="772648"/>
                    <a:pt x="33131" y="771235"/>
                  </a:cubicBezTo>
                  <a:cubicBezTo>
                    <a:pt x="35962" y="766989"/>
                    <a:pt x="38792" y="764159"/>
                    <a:pt x="43038" y="761328"/>
                  </a:cubicBezTo>
                  <a:cubicBezTo>
                    <a:pt x="50112" y="755669"/>
                    <a:pt x="43038" y="751424"/>
                    <a:pt x="43038" y="747178"/>
                  </a:cubicBezTo>
                  <a:cubicBezTo>
                    <a:pt x="45868" y="747178"/>
                    <a:pt x="48697" y="744348"/>
                    <a:pt x="48697" y="741517"/>
                  </a:cubicBezTo>
                  <a:cubicBezTo>
                    <a:pt x="50112" y="741517"/>
                    <a:pt x="51529" y="741517"/>
                    <a:pt x="52942" y="740104"/>
                  </a:cubicBezTo>
                  <a:cubicBezTo>
                    <a:pt x="71339" y="728784"/>
                    <a:pt x="71339" y="728784"/>
                    <a:pt x="71339" y="710386"/>
                  </a:cubicBezTo>
                  <a:cubicBezTo>
                    <a:pt x="71339" y="704727"/>
                    <a:pt x="75584" y="700483"/>
                    <a:pt x="79828" y="697651"/>
                  </a:cubicBezTo>
                  <a:cubicBezTo>
                    <a:pt x="82660" y="696237"/>
                    <a:pt x="84073" y="694822"/>
                    <a:pt x="86904" y="693407"/>
                  </a:cubicBezTo>
                  <a:cubicBezTo>
                    <a:pt x="88319" y="689163"/>
                    <a:pt x="89734" y="684916"/>
                    <a:pt x="91148" y="680672"/>
                  </a:cubicBezTo>
                  <a:cubicBezTo>
                    <a:pt x="92563" y="679255"/>
                    <a:pt x="92563" y="679255"/>
                    <a:pt x="92563" y="677843"/>
                  </a:cubicBezTo>
                  <a:cubicBezTo>
                    <a:pt x="91148" y="676426"/>
                    <a:pt x="89734" y="675011"/>
                    <a:pt x="89734" y="673596"/>
                  </a:cubicBezTo>
                  <a:cubicBezTo>
                    <a:pt x="91148" y="673596"/>
                    <a:pt x="92563" y="673596"/>
                    <a:pt x="93980" y="673596"/>
                  </a:cubicBezTo>
                  <a:cubicBezTo>
                    <a:pt x="108129" y="629731"/>
                    <a:pt x="126523" y="588693"/>
                    <a:pt x="160486" y="554732"/>
                  </a:cubicBezTo>
                  <a:cubicBezTo>
                    <a:pt x="166145" y="537753"/>
                    <a:pt x="176052" y="527848"/>
                    <a:pt x="183126" y="509452"/>
                  </a:cubicBezTo>
                  <a:cubicBezTo>
                    <a:pt x="185956" y="508037"/>
                    <a:pt x="188785" y="506622"/>
                    <a:pt x="190202" y="506622"/>
                  </a:cubicBezTo>
                  <a:cubicBezTo>
                    <a:pt x="194446" y="505207"/>
                    <a:pt x="197276" y="512281"/>
                    <a:pt x="198692" y="516528"/>
                  </a:cubicBezTo>
                  <a:cubicBezTo>
                    <a:pt x="183126" y="527848"/>
                    <a:pt x="194446" y="533509"/>
                    <a:pt x="180296" y="537753"/>
                  </a:cubicBezTo>
                  <a:cubicBezTo>
                    <a:pt x="168974" y="568884"/>
                    <a:pt x="140675" y="602844"/>
                    <a:pt x="129355" y="635390"/>
                  </a:cubicBezTo>
                  <a:cubicBezTo>
                    <a:pt x="127940" y="639634"/>
                    <a:pt x="126523" y="645295"/>
                    <a:pt x="125111" y="650956"/>
                  </a:cubicBezTo>
                  <a:cubicBezTo>
                    <a:pt x="127940" y="646712"/>
                    <a:pt x="130770" y="643880"/>
                    <a:pt x="136431" y="641051"/>
                  </a:cubicBezTo>
                  <a:lnTo>
                    <a:pt x="138635" y="637587"/>
                  </a:lnTo>
                  <a:lnTo>
                    <a:pt x="138483" y="637739"/>
                  </a:lnTo>
                  <a:cubicBezTo>
                    <a:pt x="137187" y="637739"/>
                    <a:pt x="137187" y="636444"/>
                    <a:pt x="135892" y="636444"/>
                  </a:cubicBezTo>
                  <a:lnTo>
                    <a:pt x="139362" y="636444"/>
                  </a:lnTo>
                  <a:lnTo>
                    <a:pt x="146334" y="625484"/>
                  </a:lnTo>
                  <a:cubicBezTo>
                    <a:pt x="146334" y="622655"/>
                    <a:pt x="140675" y="616994"/>
                    <a:pt x="149166" y="616994"/>
                  </a:cubicBezTo>
                  <a:cubicBezTo>
                    <a:pt x="157656" y="616994"/>
                    <a:pt x="161900" y="611335"/>
                    <a:pt x="166145" y="607090"/>
                  </a:cubicBezTo>
                  <a:cubicBezTo>
                    <a:pt x="168974" y="604259"/>
                    <a:pt x="167562" y="602844"/>
                    <a:pt x="167562" y="598600"/>
                  </a:cubicBezTo>
                  <a:cubicBezTo>
                    <a:pt x="167562" y="591524"/>
                    <a:pt x="171806" y="584448"/>
                    <a:pt x="177465" y="580204"/>
                  </a:cubicBezTo>
                  <a:cubicBezTo>
                    <a:pt x="178882" y="580204"/>
                    <a:pt x="178882" y="578789"/>
                    <a:pt x="180296" y="578789"/>
                  </a:cubicBezTo>
                  <a:cubicBezTo>
                    <a:pt x="180296" y="581619"/>
                    <a:pt x="181711" y="583034"/>
                    <a:pt x="181711" y="584448"/>
                  </a:cubicBezTo>
                  <a:cubicBezTo>
                    <a:pt x="181711" y="587280"/>
                    <a:pt x="181711" y="588693"/>
                    <a:pt x="180296" y="590109"/>
                  </a:cubicBezTo>
                  <a:cubicBezTo>
                    <a:pt x="176052" y="594354"/>
                    <a:pt x="181711" y="595770"/>
                    <a:pt x="183126" y="598600"/>
                  </a:cubicBezTo>
                  <a:cubicBezTo>
                    <a:pt x="187372" y="602844"/>
                    <a:pt x="188785" y="598600"/>
                    <a:pt x="190202" y="597183"/>
                  </a:cubicBezTo>
                  <a:cubicBezTo>
                    <a:pt x="193031" y="594354"/>
                    <a:pt x="197276" y="590109"/>
                    <a:pt x="200105" y="587280"/>
                  </a:cubicBezTo>
                  <a:cubicBezTo>
                    <a:pt x="202937" y="584448"/>
                    <a:pt x="205766" y="581619"/>
                    <a:pt x="205766" y="580204"/>
                  </a:cubicBezTo>
                  <a:cubicBezTo>
                    <a:pt x="204351" y="566052"/>
                    <a:pt x="215672" y="561808"/>
                    <a:pt x="225577" y="557562"/>
                  </a:cubicBezTo>
                  <a:cubicBezTo>
                    <a:pt x="232653" y="553318"/>
                    <a:pt x="236897" y="549073"/>
                    <a:pt x="242556" y="543412"/>
                  </a:cubicBezTo>
                  <a:cubicBezTo>
                    <a:pt x="252463" y="533509"/>
                    <a:pt x="262367" y="525018"/>
                    <a:pt x="276518" y="520772"/>
                  </a:cubicBezTo>
                  <a:cubicBezTo>
                    <a:pt x="277933" y="520772"/>
                    <a:pt x="279348" y="517942"/>
                    <a:pt x="279348" y="516528"/>
                  </a:cubicBezTo>
                  <a:cubicBezTo>
                    <a:pt x="283594" y="515111"/>
                    <a:pt x="289253" y="516528"/>
                    <a:pt x="290668" y="510867"/>
                  </a:cubicBezTo>
                  <a:cubicBezTo>
                    <a:pt x="293498" y="500961"/>
                    <a:pt x="303405" y="496717"/>
                    <a:pt x="309064" y="489641"/>
                  </a:cubicBezTo>
                  <a:cubicBezTo>
                    <a:pt x="310479" y="488226"/>
                    <a:pt x="313308" y="488226"/>
                    <a:pt x="314725" y="488226"/>
                  </a:cubicBezTo>
                  <a:cubicBezTo>
                    <a:pt x="324628" y="488226"/>
                    <a:pt x="328875" y="482567"/>
                    <a:pt x="331706" y="475490"/>
                  </a:cubicBezTo>
                  <a:cubicBezTo>
                    <a:pt x="334536" y="471245"/>
                    <a:pt x="335950" y="468416"/>
                    <a:pt x="341610" y="467001"/>
                  </a:cubicBezTo>
                  <a:cubicBezTo>
                    <a:pt x="347271" y="472660"/>
                    <a:pt x="350100" y="467001"/>
                    <a:pt x="352930" y="464169"/>
                  </a:cubicBezTo>
                  <a:cubicBezTo>
                    <a:pt x="354346" y="464169"/>
                    <a:pt x="355759" y="461340"/>
                    <a:pt x="355759" y="459925"/>
                  </a:cubicBezTo>
                  <a:cubicBezTo>
                    <a:pt x="357176" y="457096"/>
                    <a:pt x="358591" y="455681"/>
                    <a:pt x="361420" y="455681"/>
                  </a:cubicBezTo>
                  <a:cubicBezTo>
                    <a:pt x="371326" y="455681"/>
                    <a:pt x="379816" y="455681"/>
                    <a:pt x="386890" y="450020"/>
                  </a:cubicBezTo>
                  <a:cubicBezTo>
                    <a:pt x="386890" y="448605"/>
                    <a:pt x="388307" y="448605"/>
                    <a:pt x="389721" y="447190"/>
                  </a:cubicBezTo>
                  <a:cubicBezTo>
                    <a:pt x="389721" y="445775"/>
                    <a:pt x="391136" y="445775"/>
                    <a:pt x="391136" y="444359"/>
                  </a:cubicBezTo>
                  <a:cubicBezTo>
                    <a:pt x="392551" y="444359"/>
                    <a:pt x="392551" y="444359"/>
                    <a:pt x="392551" y="444359"/>
                  </a:cubicBezTo>
                  <a:cubicBezTo>
                    <a:pt x="398212" y="438700"/>
                    <a:pt x="403871" y="434455"/>
                    <a:pt x="410947" y="428794"/>
                  </a:cubicBezTo>
                  <a:cubicBezTo>
                    <a:pt x="412362" y="427380"/>
                    <a:pt x="413777" y="425965"/>
                    <a:pt x="413777" y="424550"/>
                  </a:cubicBezTo>
                  <a:cubicBezTo>
                    <a:pt x="418021" y="416059"/>
                    <a:pt x="427928" y="411815"/>
                    <a:pt x="436419" y="410398"/>
                  </a:cubicBezTo>
                  <a:cubicBezTo>
                    <a:pt x="436419" y="410398"/>
                    <a:pt x="437832" y="410398"/>
                    <a:pt x="437832" y="410398"/>
                  </a:cubicBezTo>
                  <a:cubicBezTo>
                    <a:pt x="439248" y="407569"/>
                    <a:pt x="442078" y="406154"/>
                    <a:pt x="443493" y="403324"/>
                  </a:cubicBezTo>
                  <a:cubicBezTo>
                    <a:pt x="450568" y="396249"/>
                    <a:pt x="459059" y="389173"/>
                    <a:pt x="463303" y="382097"/>
                  </a:cubicBezTo>
                  <a:cubicBezTo>
                    <a:pt x="456229" y="377853"/>
                    <a:pt x="437832" y="386343"/>
                    <a:pt x="437832" y="376438"/>
                  </a:cubicBezTo>
                  <a:cubicBezTo>
                    <a:pt x="447739" y="373608"/>
                    <a:pt x="454813" y="377853"/>
                    <a:pt x="463303" y="377853"/>
                  </a:cubicBezTo>
                  <a:cubicBezTo>
                    <a:pt x="487358" y="365118"/>
                    <a:pt x="507169" y="349553"/>
                    <a:pt x="526980" y="332572"/>
                  </a:cubicBezTo>
                  <a:cubicBezTo>
                    <a:pt x="536885" y="324082"/>
                    <a:pt x="546790" y="317006"/>
                    <a:pt x="558110" y="308515"/>
                  </a:cubicBezTo>
                  <a:cubicBezTo>
                    <a:pt x="569431" y="301442"/>
                    <a:pt x="580753" y="294366"/>
                    <a:pt x="593486" y="287292"/>
                  </a:cubicBezTo>
                  <a:cubicBezTo>
                    <a:pt x="589241" y="277385"/>
                    <a:pt x="573675" y="285875"/>
                    <a:pt x="568016" y="278801"/>
                  </a:cubicBezTo>
                  <a:cubicBezTo>
                    <a:pt x="572262" y="278801"/>
                    <a:pt x="579336" y="274555"/>
                    <a:pt x="586412" y="271726"/>
                  </a:cubicBezTo>
                  <a:cubicBezTo>
                    <a:pt x="582165" y="266065"/>
                    <a:pt x="573675" y="266065"/>
                    <a:pt x="565184" y="266065"/>
                  </a:cubicBezTo>
                  <a:cubicBezTo>
                    <a:pt x="559525" y="271726"/>
                    <a:pt x="572262" y="270311"/>
                    <a:pt x="566601" y="275970"/>
                  </a:cubicBezTo>
                  <a:cubicBezTo>
                    <a:pt x="552451" y="281631"/>
                    <a:pt x="542544" y="281631"/>
                    <a:pt x="538300" y="271726"/>
                  </a:cubicBezTo>
                  <a:cubicBezTo>
                    <a:pt x="525565" y="275970"/>
                    <a:pt x="518491" y="283046"/>
                    <a:pt x="510000" y="275970"/>
                  </a:cubicBezTo>
                  <a:cubicBezTo>
                    <a:pt x="473209" y="291536"/>
                    <a:pt x="446322" y="309932"/>
                    <a:pt x="422267" y="328326"/>
                  </a:cubicBezTo>
                  <a:cubicBezTo>
                    <a:pt x="409532" y="336817"/>
                    <a:pt x="398212" y="345307"/>
                    <a:pt x="385477" y="353798"/>
                  </a:cubicBezTo>
                  <a:cubicBezTo>
                    <a:pt x="378401" y="358042"/>
                    <a:pt x="372740" y="362286"/>
                    <a:pt x="365666" y="366533"/>
                  </a:cubicBezTo>
                  <a:cubicBezTo>
                    <a:pt x="358591" y="370777"/>
                    <a:pt x="351515" y="375023"/>
                    <a:pt x="344439" y="379268"/>
                  </a:cubicBezTo>
                  <a:cubicBezTo>
                    <a:pt x="331706" y="389173"/>
                    <a:pt x="317555" y="403324"/>
                    <a:pt x="301988" y="416059"/>
                  </a:cubicBezTo>
                  <a:lnTo>
                    <a:pt x="264081" y="448551"/>
                  </a:lnTo>
                  <a:lnTo>
                    <a:pt x="284478" y="425434"/>
                  </a:lnTo>
                  <a:cubicBezTo>
                    <a:pt x="301990" y="406507"/>
                    <a:pt x="320384" y="388466"/>
                    <a:pt x="340195" y="373608"/>
                  </a:cubicBezTo>
                  <a:cubicBezTo>
                    <a:pt x="360005" y="358042"/>
                    <a:pt x="376987" y="348137"/>
                    <a:pt x="406701" y="325497"/>
                  </a:cubicBezTo>
                  <a:cubicBezTo>
                    <a:pt x="410947" y="322667"/>
                    <a:pt x="412362" y="318423"/>
                    <a:pt x="416608" y="314176"/>
                  </a:cubicBezTo>
                  <a:cubicBezTo>
                    <a:pt x="450568" y="283046"/>
                    <a:pt x="500093" y="267481"/>
                    <a:pt x="539715" y="242009"/>
                  </a:cubicBezTo>
                  <a:cubicBezTo>
                    <a:pt x="534055" y="233519"/>
                    <a:pt x="521320" y="232104"/>
                    <a:pt x="508584" y="233519"/>
                  </a:cubicBezTo>
                  <a:cubicBezTo>
                    <a:pt x="453398" y="260405"/>
                    <a:pt x="430758" y="281631"/>
                    <a:pt x="401042" y="302856"/>
                  </a:cubicBezTo>
                  <a:cubicBezTo>
                    <a:pt x="396797" y="283046"/>
                    <a:pt x="416608" y="270311"/>
                    <a:pt x="440663" y="249083"/>
                  </a:cubicBezTo>
                  <a:cubicBezTo>
                    <a:pt x="450568" y="244839"/>
                    <a:pt x="461888" y="239180"/>
                    <a:pt x="468962" y="240595"/>
                  </a:cubicBezTo>
                  <a:cubicBezTo>
                    <a:pt x="515659" y="212293"/>
                    <a:pt x="562355" y="186822"/>
                    <a:pt x="611881" y="169843"/>
                  </a:cubicBezTo>
                  <a:cubicBezTo>
                    <a:pt x="661406" y="152861"/>
                    <a:pt x="713764" y="141541"/>
                    <a:pt x="770365" y="144371"/>
                  </a:cubicBezTo>
                  <a:cubicBezTo>
                    <a:pt x="764706" y="145788"/>
                    <a:pt x="770365" y="145788"/>
                    <a:pt x="773197" y="145788"/>
                  </a:cubicBezTo>
                  <a:cubicBezTo>
                    <a:pt x="763289" y="148617"/>
                    <a:pt x="749140" y="152861"/>
                    <a:pt x="737820" y="157108"/>
                  </a:cubicBezTo>
                  <a:cubicBezTo>
                    <a:pt x="739234" y="154278"/>
                    <a:pt x="743479" y="152861"/>
                    <a:pt x="749140" y="151447"/>
                  </a:cubicBezTo>
                  <a:cubicBezTo>
                    <a:pt x="739234" y="142958"/>
                    <a:pt x="725085" y="159937"/>
                    <a:pt x="719424" y="150032"/>
                  </a:cubicBezTo>
                  <a:cubicBezTo>
                    <a:pt x="710935" y="152861"/>
                    <a:pt x="716594" y="152861"/>
                    <a:pt x="718009" y="157108"/>
                  </a:cubicBezTo>
                  <a:cubicBezTo>
                    <a:pt x="709518" y="157108"/>
                    <a:pt x="705274" y="151447"/>
                    <a:pt x="689708" y="158522"/>
                  </a:cubicBezTo>
                  <a:cubicBezTo>
                    <a:pt x="682634" y="161352"/>
                    <a:pt x="682634" y="165598"/>
                    <a:pt x="679804" y="169843"/>
                  </a:cubicBezTo>
                  <a:cubicBezTo>
                    <a:pt x="691124" y="168428"/>
                    <a:pt x="692537" y="164182"/>
                    <a:pt x="703857" y="162767"/>
                  </a:cubicBezTo>
                  <a:cubicBezTo>
                    <a:pt x="708104" y="167013"/>
                    <a:pt x="716594" y="168428"/>
                    <a:pt x="722255" y="171257"/>
                  </a:cubicBezTo>
                  <a:cubicBezTo>
                    <a:pt x="725085" y="169843"/>
                    <a:pt x="725085" y="165598"/>
                    <a:pt x="730744" y="165598"/>
                  </a:cubicBezTo>
                  <a:cubicBezTo>
                    <a:pt x="743479" y="162767"/>
                    <a:pt x="732159" y="168428"/>
                    <a:pt x="732159" y="171257"/>
                  </a:cubicBezTo>
                  <a:cubicBezTo>
                    <a:pt x="740649" y="172672"/>
                    <a:pt x="750554" y="172672"/>
                    <a:pt x="759045" y="171257"/>
                  </a:cubicBezTo>
                  <a:cubicBezTo>
                    <a:pt x="767536" y="169843"/>
                    <a:pt x="774609" y="167013"/>
                    <a:pt x="777441" y="159937"/>
                  </a:cubicBezTo>
                  <a:cubicBezTo>
                    <a:pt x="794420" y="165598"/>
                    <a:pt x="843947" y="169843"/>
                    <a:pt x="859511" y="151447"/>
                  </a:cubicBezTo>
                  <a:cubicBezTo>
                    <a:pt x="868002" y="154278"/>
                    <a:pt x="879322" y="154278"/>
                    <a:pt x="893474" y="154278"/>
                  </a:cubicBezTo>
                  <a:cubicBezTo>
                    <a:pt x="900549" y="154278"/>
                    <a:pt x="907623" y="152861"/>
                    <a:pt x="914699" y="152861"/>
                  </a:cubicBezTo>
                  <a:cubicBezTo>
                    <a:pt x="921773" y="152861"/>
                    <a:pt x="930263" y="151447"/>
                    <a:pt x="937339" y="151447"/>
                  </a:cubicBezTo>
                  <a:cubicBezTo>
                    <a:pt x="968470" y="150032"/>
                    <a:pt x="999601" y="152861"/>
                    <a:pt x="1016582" y="167013"/>
                  </a:cubicBezTo>
                  <a:cubicBezTo>
                    <a:pt x="1032146" y="167013"/>
                    <a:pt x="1044883" y="168428"/>
                    <a:pt x="1057616" y="171257"/>
                  </a:cubicBezTo>
                  <a:cubicBezTo>
                    <a:pt x="1070353" y="174089"/>
                    <a:pt x="1081673" y="178333"/>
                    <a:pt x="1092993" y="183992"/>
                  </a:cubicBezTo>
                  <a:cubicBezTo>
                    <a:pt x="1145350" y="189653"/>
                    <a:pt x="1209026" y="206632"/>
                    <a:pt x="1267043" y="233519"/>
                  </a:cubicBezTo>
                  <a:cubicBezTo>
                    <a:pt x="1320814" y="258991"/>
                    <a:pt x="1370341" y="291536"/>
                    <a:pt x="1407131" y="325497"/>
                  </a:cubicBezTo>
                  <a:cubicBezTo>
                    <a:pt x="1409962" y="326911"/>
                    <a:pt x="1411375" y="328326"/>
                    <a:pt x="1414207" y="329743"/>
                  </a:cubicBezTo>
                  <a:cubicBezTo>
                    <a:pt x="1415621" y="332572"/>
                    <a:pt x="1417036" y="333987"/>
                    <a:pt x="1419866" y="336817"/>
                  </a:cubicBezTo>
                  <a:cubicBezTo>
                    <a:pt x="1426942" y="339646"/>
                    <a:pt x="1432603" y="342478"/>
                    <a:pt x="1439677" y="346722"/>
                  </a:cubicBezTo>
                  <a:cubicBezTo>
                    <a:pt x="1439677" y="346722"/>
                    <a:pt x="1441093" y="345307"/>
                    <a:pt x="1441093" y="345307"/>
                  </a:cubicBezTo>
                  <a:cubicBezTo>
                    <a:pt x="1441093" y="346722"/>
                    <a:pt x="1442506" y="346722"/>
                    <a:pt x="1442506" y="348137"/>
                  </a:cubicBezTo>
                  <a:cubicBezTo>
                    <a:pt x="1441093" y="349553"/>
                    <a:pt x="1441093" y="349553"/>
                    <a:pt x="1441093" y="349553"/>
                  </a:cubicBezTo>
                  <a:cubicBezTo>
                    <a:pt x="1442506" y="350966"/>
                    <a:pt x="1443923" y="352383"/>
                    <a:pt x="1446752" y="353798"/>
                  </a:cubicBezTo>
                  <a:cubicBezTo>
                    <a:pt x="1455243" y="360874"/>
                    <a:pt x="1465148" y="367947"/>
                    <a:pt x="1475054" y="377853"/>
                  </a:cubicBezTo>
                  <a:cubicBezTo>
                    <a:pt x="1473637" y="375023"/>
                    <a:pt x="1472224" y="373608"/>
                    <a:pt x="1470807" y="370777"/>
                  </a:cubicBezTo>
                  <a:cubicBezTo>
                    <a:pt x="1470807" y="370777"/>
                    <a:pt x="1470807" y="369364"/>
                    <a:pt x="1470807" y="369364"/>
                  </a:cubicBezTo>
                  <a:cubicBezTo>
                    <a:pt x="1466563" y="365118"/>
                    <a:pt x="1463733" y="363703"/>
                    <a:pt x="1459487" y="360874"/>
                  </a:cubicBezTo>
                  <a:cubicBezTo>
                    <a:pt x="1459487" y="358042"/>
                    <a:pt x="1459487" y="356627"/>
                    <a:pt x="1460904" y="355213"/>
                  </a:cubicBezTo>
                  <a:cubicBezTo>
                    <a:pt x="1462317" y="360874"/>
                    <a:pt x="1467978" y="365118"/>
                    <a:pt x="1472224" y="366533"/>
                  </a:cubicBezTo>
                  <a:cubicBezTo>
                    <a:pt x="1472224" y="365118"/>
                    <a:pt x="1472224" y="365118"/>
                    <a:pt x="1472224" y="365118"/>
                  </a:cubicBezTo>
                  <a:cubicBezTo>
                    <a:pt x="1472224" y="365118"/>
                    <a:pt x="1473637" y="363703"/>
                    <a:pt x="1473637" y="363703"/>
                  </a:cubicBezTo>
                  <a:cubicBezTo>
                    <a:pt x="1475054" y="363703"/>
                    <a:pt x="1477883" y="363703"/>
                    <a:pt x="1477883" y="365118"/>
                  </a:cubicBezTo>
                  <a:cubicBezTo>
                    <a:pt x="1480713" y="370777"/>
                    <a:pt x="1482127" y="377853"/>
                    <a:pt x="1480713" y="383514"/>
                  </a:cubicBezTo>
                  <a:cubicBezTo>
                    <a:pt x="1483544" y="384929"/>
                    <a:pt x="1487788" y="387758"/>
                    <a:pt x="1490618" y="389173"/>
                  </a:cubicBezTo>
                  <a:cubicBezTo>
                    <a:pt x="1492035" y="386343"/>
                    <a:pt x="1492035" y="384929"/>
                    <a:pt x="1493448" y="383514"/>
                  </a:cubicBezTo>
                  <a:cubicBezTo>
                    <a:pt x="1496279" y="379268"/>
                    <a:pt x="1506184" y="379268"/>
                    <a:pt x="1510429" y="383514"/>
                  </a:cubicBezTo>
                  <a:cubicBezTo>
                    <a:pt x="1513258" y="386343"/>
                    <a:pt x="1514675" y="392004"/>
                    <a:pt x="1517504" y="394834"/>
                  </a:cubicBezTo>
                  <a:cubicBezTo>
                    <a:pt x="1520334" y="397663"/>
                    <a:pt x="1524578" y="399078"/>
                    <a:pt x="1527410" y="400495"/>
                  </a:cubicBezTo>
                  <a:cubicBezTo>
                    <a:pt x="1528825" y="399078"/>
                    <a:pt x="1527410" y="397663"/>
                    <a:pt x="1525995" y="396249"/>
                  </a:cubicBezTo>
                  <a:cubicBezTo>
                    <a:pt x="1527410" y="392004"/>
                    <a:pt x="1530239" y="397663"/>
                    <a:pt x="1528825" y="399078"/>
                  </a:cubicBezTo>
                  <a:cubicBezTo>
                    <a:pt x="1528825" y="400495"/>
                    <a:pt x="1530239" y="401908"/>
                    <a:pt x="1530239" y="401908"/>
                  </a:cubicBezTo>
                  <a:cubicBezTo>
                    <a:pt x="1531654" y="403324"/>
                    <a:pt x="1533069" y="403324"/>
                    <a:pt x="1534486" y="403324"/>
                  </a:cubicBezTo>
                  <a:cubicBezTo>
                    <a:pt x="1534486" y="403324"/>
                    <a:pt x="1533069" y="401908"/>
                    <a:pt x="1531654" y="400495"/>
                  </a:cubicBezTo>
                  <a:lnTo>
                    <a:pt x="1534486" y="397663"/>
                  </a:lnTo>
                  <a:cubicBezTo>
                    <a:pt x="1534486" y="400495"/>
                    <a:pt x="1535899" y="401908"/>
                    <a:pt x="1537315" y="404739"/>
                  </a:cubicBezTo>
                  <a:cubicBezTo>
                    <a:pt x="1548635" y="407569"/>
                    <a:pt x="1558541" y="410398"/>
                    <a:pt x="1569861" y="416059"/>
                  </a:cubicBezTo>
                  <a:cubicBezTo>
                    <a:pt x="1569861" y="414645"/>
                    <a:pt x="1569861" y="413228"/>
                    <a:pt x="1569861" y="411815"/>
                  </a:cubicBezTo>
                  <a:cubicBezTo>
                    <a:pt x="1568446" y="410398"/>
                    <a:pt x="1567029" y="408984"/>
                    <a:pt x="1565616" y="407569"/>
                  </a:cubicBezTo>
                  <a:cubicBezTo>
                    <a:pt x="1565616" y="407569"/>
                    <a:pt x="1567029" y="407569"/>
                    <a:pt x="1568446" y="408984"/>
                  </a:cubicBezTo>
                  <a:cubicBezTo>
                    <a:pt x="1567029" y="406154"/>
                    <a:pt x="1565616" y="403324"/>
                    <a:pt x="1564200" y="400495"/>
                  </a:cubicBezTo>
                  <a:cubicBezTo>
                    <a:pt x="1565616" y="400495"/>
                    <a:pt x="1567029" y="401908"/>
                    <a:pt x="1568446" y="401908"/>
                  </a:cubicBezTo>
                  <a:cubicBezTo>
                    <a:pt x="1567029" y="399078"/>
                    <a:pt x="1565616" y="397663"/>
                    <a:pt x="1564200" y="394834"/>
                  </a:cubicBezTo>
                  <a:cubicBezTo>
                    <a:pt x="1557126" y="389173"/>
                    <a:pt x="1548635" y="384929"/>
                    <a:pt x="1544389" y="376438"/>
                  </a:cubicBezTo>
                  <a:cubicBezTo>
                    <a:pt x="1545806" y="376438"/>
                    <a:pt x="1547219" y="376438"/>
                    <a:pt x="1548635" y="375023"/>
                  </a:cubicBezTo>
                  <a:cubicBezTo>
                    <a:pt x="1540145" y="365118"/>
                    <a:pt x="1531654" y="359457"/>
                    <a:pt x="1524578" y="353798"/>
                  </a:cubicBezTo>
                  <a:cubicBezTo>
                    <a:pt x="1516088" y="348137"/>
                    <a:pt x="1510429" y="342478"/>
                    <a:pt x="1504768" y="332572"/>
                  </a:cubicBezTo>
                  <a:cubicBezTo>
                    <a:pt x="1507599" y="332572"/>
                    <a:pt x="1508661" y="334695"/>
                    <a:pt x="1510075" y="337347"/>
                  </a:cubicBezTo>
                  <a:lnTo>
                    <a:pt x="1511559" y="338938"/>
                  </a:lnTo>
                  <a:lnTo>
                    <a:pt x="1517504" y="345307"/>
                  </a:lnTo>
                  <a:lnTo>
                    <a:pt x="1516458" y="343020"/>
                  </a:lnTo>
                  <a:lnTo>
                    <a:pt x="1510784" y="330627"/>
                  </a:lnTo>
                  <a:cubicBezTo>
                    <a:pt x="1506893" y="325850"/>
                    <a:pt x="1501940" y="321252"/>
                    <a:pt x="1497694" y="317006"/>
                  </a:cubicBezTo>
                  <a:cubicBezTo>
                    <a:pt x="1501938" y="315591"/>
                    <a:pt x="1510429" y="324082"/>
                    <a:pt x="1513258" y="319836"/>
                  </a:cubicBezTo>
                  <a:cubicBezTo>
                    <a:pt x="1517504" y="328326"/>
                    <a:pt x="1521749" y="332572"/>
                    <a:pt x="1527410" y="338233"/>
                  </a:cubicBezTo>
                  <a:cubicBezTo>
                    <a:pt x="1533069" y="342478"/>
                    <a:pt x="1540145" y="348137"/>
                    <a:pt x="1547219" y="355213"/>
                  </a:cubicBezTo>
                  <a:cubicBezTo>
                    <a:pt x="1545806" y="356627"/>
                    <a:pt x="1541559" y="349553"/>
                    <a:pt x="1540145" y="352383"/>
                  </a:cubicBezTo>
                  <a:cubicBezTo>
                    <a:pt x="1550050" y="360874"/>
                    <a:pt x="1554296" y="365118"/>
                    <a:pt x="1561370" y="370777"/>
                  </a:cubicBezTo>
                  <a:cubicBezTo>
                    <a:pt x="1561370" y="369364"/>
                    <a:pt x="1561370" y="369364"/>
                    <a:pt x="1561370" y="367947"/>
                  </a:cubicBezTo>
                  <a:cubicBezTo>
                    <a:pt x="1548635" y="353798"/>
                    <a:pt x="1538730" y="341063"/>
                    <a:pt x="1530239" y="329743"/>
                  </a:cubicBezTo>
                  <a:cubicBezTo>
                    <a:pt x="1521749" y="318423"/>
                    <a:pt x="1511843" y="308515"/>
                    <a:pt x="1499109" y="297195"/>
                  </a:cubicBezTo>
                  <a:cubicBezTo>
                    <a:pt x="1484959" y="287292"/>
                    <a:pt x="1470807" y="285875"/>
                    <a:pt x="1458072" y="277385"/>
                  </a:cubicBezTo>
                  <a:cubicBezTo>
                    <a:pt x="1441093" y="267481"/>
                    <a:pt x="1434017" y="250500"/>
                    <a:pt x="1415621" y="246254"/>
                  </a:cubicBezTo>
                  <a:cubicBezTo>
                    <a:pt x="1412792" y="242009"/>
                    <a:pt x="1418453" y="237763"/>
                    <a:pt x="1412792" y="233519"/>
                  </a:cubicBezTo>
                  <a:cubicBezTo>
                    <a:pt x="1380244" y="225030"/>
                    <a:pt x="1342040" y="192483"/>
                    <a:pt x="1298174" y="176918"/>
                  </a:cubicBezTo>
                  <a:cubicBezTo>
                    <a:pt x="1251477" y="161352"/>
                    <a:pt x="1207611" y="157108"/>
                    <a:pt x="1170819" y="157108"/>
                  </a:cubicBezTo>
                  <a:cubicBezTo>
                    <a:pt x="1165160" y="155691"/>
                    <a:pt x="1163745" y="152861"/>
                    <a:pt x="1159499" y="151447"/>
                  </a:cubicBezTo>
                  <a:lnTo>
                    <a:pt x="1147110" y="151236"/>
                  </a:lnTo>
                  <a:lnTo>
                    <a:pt x="1147689" y="151918"/>
                  </a:lnTo>
                  <a:lnTo>
                    <a:pt x="1145181" y="151203"/>
                  </a:lnTo>
                  <a:lnTo>
                    <a:pt x="1138805" y="151093"/>
                  </a:lnTo>
                  <a:cubicBezTo>
                    <a:pt x="1132615" y="150385"/>
                    <a:pt x="1126247" y="149325"/>
                    <a:pt x="1117048" y="148617"/>
                  </a:cubicBezTo>
                  <a:cubicBezTo>
                    <a:pt x="1122709" y="144371"/>
                    <a:pt x="1118465" y="145788"/>
                    <a:pt x="1119878" y="138712"/>
                  </a:cubicBezTo>
                  <a:close/>
                  <a:moveTo>
                    <a:pt x="1362746" y="132487"/>
                  </a:moveTo>
                  <a:cubicBezTo>
                    <a:pt x="1367928" y="129896"/>
                    <a:pt x="1383474" y="140260"/>
                    <a:pt x="1393838" y="144145"/>
                  </a:cubicBezTo>
                  <a:cubicBezTo>
                    <a:pt x="1388656" y="142851"/>
                    <a:pt x="1386065" y="145442"/>
                    <a:pt x="1383474" y="141554"/>
                  </a:cubicBezTo>
                  <a:cubicBezTo>
                    <a:pt x="1379588" y="138963"/>
                    <a:pt x="1379588" y="145442"/>
                    <a:pt x="1383474" y="146736"/>
                  </a:cubicBezTo>
                  <a:cubicBezTo>
                    <a:pt x="1382179" y="148033"/>
                    <a:pt x="1378292" y="144145"/>
                    <a:pt x="1376995" y="145442"/>
                  </a:cubicBezTo>
                  <a:cubicBezTo>
                    <a:pt x="1380883" y="142851"/>
                    <a:pt x="1371815" y="133781"/>
                    <a:pt x="1362746" y="132487"/>
                  </a:cubicBezTo>
                  <a:close/>
                  <a:moveTo>
                    <a:pt x="1345903" y="123419"/>
                  </a:moveTo>
                  <a:cubicBezTo>
                    <a:pt x="1345903" y="119532"/>
                    <a:pt x="1354971" y="128599"/>
                    <a:pt x="1360153" y="129894"/>
                  </a:cubicBezTo>
                  <a:cubicBezTo>
                    <a:pt x="1358858" y="131190"/>
                    <a:pt x="1352382" y="126010"/>
                    <a:pt x="1345903" y="123419"/>
                  </a:cubicBezTo>
                  <a:close/>
                  <a:moveTo>
                    <a:pt x="1027603" y="102377"/>
                  </a:moveTo>
                  <a:lnTo>
                    <a:pt x="1029097" y="102591"/>
                  </a:lnTo>
                  <a:lnTo>
                    <a:pt x="1028501" y="102689"/>
                  </a:lnTo>
                  <a:close/>
                  <a:moveTo>
                    <a:pt x="1044049" y="100098"/>
                  </a:moveTo>
                  <a:cubicBezTo>
                    <a:pt x="1050526" y="103986"/>
                    <a:pt x="1060892" y="103986"/>
                    <a:pt x="1071254" y="105280"/>
                  </a:cubicBezTo>
                  <a:cubicBezTo>
                    <a:pt x="1080323" y="106577"/>
                    <a:pt x="1090687" y="107871"/>
                    <a:pt x="1094575" y="114350"/>
                  </a:cubicBezTo>
                  <a:cubicBezTo>
                    <a:pt x="1084209" y="113055"/>
                    <a:pt x="1075141" y="110464"/>
                    <a:pt x="1066072" y="109168"/>
                  </a:cubicBezTo>
                  <a:cubicBezTo>
                    <a:pt x="1057004" y="106577"/>
                    <a:pt x="1047935" y="105280"/>
                    <a:pt x="1038865" y="103986"/>
                  </a:cubicBezTo>
                  <a:lnTo>
                    <a:pt x="1029097" y="102591"/>
                  </a:lnTo>
                  <a:close/>
                  <a:moveTo>
                    <a:pt x="1009393" y="96050"/>
                  </a:moveTo>
                  <a:lnTo>
                    <a:pt x="1027603" y="102377"/>
                  </a:lnTo>
                  <a:lnTo>
                    <a:pt x="984454" y="96213"/>
                  </a:lnTo>
                  <a:cubicBezTo>
                    <a:pt x="988342" y="93622"/>
                    <a:pt x="999353" y="94269"/>
                    <a:pt x="1009393" y="96050"/>
                  </a:cubicBezTo>
                  <a:close/>
                  <a:moveTo>
                    <a:pt x="939111" y="87145"/>
                  </a:moveTo>
                  <a:cubicBezTo>
                    <a:pt x="952068" y="89736"/>
                    <a:pt x="928747" y="91033"/>
                    <a:pt x="939111" y="92327"/>
                  </a:cubicBezTo>
                  <a:cubicBezTo>
                    <a:pt x="936520" y="96213"/>
                    <a:pt x="922269" y="92327"/>
                    <a:pt x="924860" y="88442"/>
                  </a:cubicBezTo>
                  <a:cubicBezTo>
                    <a:pt x="928747" y="87145"/>
                    <a:pt x="939111" y="91033"/>
                    <a:pt x="939111" y="87145"/>
                  </a:cubicBezTo>
                  <a:close/>
                  <a:moveTo>
                    <a:pt x="977976" y="85847"/>
                  </a:moveTo>
                  <a:cubicBezTo>
                    <a:pt x="972794" y="91029"/>
                    <a:pt x="959839" y="89734"/>
                    <a:pt x="957248" y="94914"/>
                  </a:cubicBezTo>
                  <a:cubicBezTo>
                    <a:pt x="949475" y="93620"/>
                    <a:pt x="961135" y="92325"/>
                    <a:pt x="957248" y="88438"/>
                  </a:cubicBezTo>
                  <a:cubicBezTo>
                    <a:pt x="967612" y="89734"/>
                    <a:pt x="967612" y="84552"/>
                    <a:pt x="977976" y="85847"/>
                  </a:cubicBezTo>
                  <a:close/>
                  <a:moveTo>
                    <a:pt x="1080321" y="19776"/>
                  </a:moveTo>
                  <a:cubicBezTo>
                    <a:pt x="1081616" y="18481"/>
                    <a:pt x="1085503" y="18481"/>
                    <a:pt x="1089389" y="19776"/>
                  </a:cubicBezTo>
                  <a:cubicBezTo>
                    <a:pt x="1089389" y="22367"/>
                    <a:pt x="1091982" y="23663"/>
                    <a:pt x="1090685" y="24958"/>
                  </a:cubicBezTo>
                  <a:lnTo>
                    <a:pt x="1084207" y="23663"/>
                  </a:lnTo>
                  <a:cubicBezTo>
                    <a:pt x="1088094" y="22367"/>
                    <a:pt x="1086800" y="21072"/>
                    <a:pt x="1080321" y="19776"/>
                  </a:cubicBezTo>
                  <a:close/>
                  <a:moveTo>
                    <a:pt x="1018137" y="8117"/>
                  </a:moveTo>
                  <a:lnTo>
                    <a:pt x="1018344" y="8282"/>
                  </a:lnTo>
                  <a:lnTo>
                    <a:pt x="1018043" y="8213"/>
                  </a:lnTo>
                  <a:close/>
                  <a:moveTo>
                    <a:pt x="1028340" y="6660"/>
                  </a:moveTo>
                  <a:cubicBezTo>
                    <a:pt x="1031093" y="7146"/>
                    <a:pt x="1034332" y="8765"/>
                    <a:pt x="1036276" y="10708"/>
                  </a:cubicBezTo>
                  <a:cubicBezTo>
                    <a:pt x="1042753" y="10708"/>
                    <a:pt x="1033685" y="8117"/>
                    <a:pt x="1038867" y="6822"/>
                  </a:cubicBezTo>
                  <a:cubicBezTo>
                    <a:pt x="1045344" y="10708"/>
                    <a:pt x="1063483" y="9413"/>
                    <a:pt x="1059595" y="13299"/>
                  </a:cubicBezTo>
                  <a:cubicBezTo>
                    <a:pt x="1062186" y="13299"/>
                    <a:pt x="1063483" y="13299"/>
                    <a:pt x="1063483" y="14595"/>
                  </a:cubicBezTo>
                  <a:cubicBezTo>
                    <a:pt x="1069959" y="13299"/>
                    <a:pt x="1060892" y="8117"/>
                    <a:pt x="1071256" y="10708"/>
                  </a:cubicBezTo>
                  <a:cubicBezTo>
                    <a:pt x="1063483" y="13299"/>
                    <a:pt x="1076438" y="14595"/>
                    <a:pt x="1079027" y="17186"/>
                  </a:cubicBezTo>
                  <a:cubicBezTo>
                    <a:pt x="1067368" y="21072"/>
                    <a:pt x="1038867" y="13299"/>
                    <a:pt x="1024616" y="13299"/>
                  </a:cubicBezTo>
                  <a:lnTo>
                    <a:pt x="1018344" y="8282"/>
                  </a:lnTo>
                  <a:lnTo>
                    <a:pt x="1023319" y="9413"/>
                  </a:lnTo>
                  <a:cubicBezTo>
                    <a:pt x="1023319" y="6822"/>
                    <a:pt x="1025587" y="6175"/>
                    <a:pt x="1028340" y="6660"/>
                  </a:cubicBezTo>
                  <a:close/>
                  <a:moveTo>
                    <a:pt x="974090" y="344"/>
                  </a:moveTo>
                  <a:cubicBezTo>
                    <a:pt x="992227" y="-951"/>
                    <a:pt x="989636" y="1640"/>
                    <a:pt x="1012955" y="4231"/>
                  </a:cubicBezTo>
                  <a:cubicBezTo>
                    <a:pt x="1009717" y="6175"/>
                    <a:pt x="1012634" y="7146"/>
                    <a:pt x="1016195" y="7793"/>
                  </a:cubicBezTo>
                  <a:lnTo>
                    <a:pt x="1018043" y="8213"/>
                  </a:lnTo>
                  <a:lnTo>
                    <a:pt x="1015546" y="10708"/>
                  </a:lnTo>
                  <a:cubicBezTo>
                    <a:pt x="1001295" y="9413"/>
                    <a:pt x="993524" y="344"/>
                    <a:pt x="979272" y="2935"/>
                  </a:cubicBezTo>
                  <a:cubicBezTo>
                    <a:pt x="980569" y="5526"/>
                    <a:pt x="990933" y="4231"/>
                    <a:pt x="992227" y="6822"/>
                  </a:cubicBezTo>
                  <a:cubicBezTo>
                    <a:pt x="987045" y="8117"/>
                    <a:pt x="983160" y="4231"/>
                    <a:pt x="975385" y="6822"/>
                  </a:cubicBezTo>
                  <a:cubicBezTo>
                    <a:pt x="974090" y="2935"/>
                    <a:pt x="975385" y="4231"/>
                    <a:pt x="974090" y="344"/>
                  </a:cubicBezTo>
                  <a:close/>
                </a:path>
              </a:pathLst>
            </a:custGeom>
          </p:spPr>
        </p:pic>
      </p:grpSp>
      <p:sp>
        <p:nvSpPr>
          <p:cNvPr id="9" name="文本框 8">
            <a:extLst>
              <a:ext uri="{FF2B5EF4-FFF2-40B4-BE49-F238E27FC236}">
                <a16:creationId xmlns:a16="http://schemas.microsoft.com/office/drawing/2014/main" id="{DB5555DA-E102-169B-B3D9-02301E150F2B}"/>
              </a:ext>
            </a:extLst>
          </p:cNvPr>
          <p:cNvSpPr txBox="1"/>
          <p:nvPr/>
        </p:nvSpPr>
        <p:spPr>
          <a:xfrm>
            <a:off x="813247" y="5155005"/>
            <a:ext cx="3030616" cy="812915"/>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chemeClr val="tx1">
                    <a:lumMod val="85000"/>
                    <a:lumOff val="15000"/>
                  </a:schemeClr>
                </a:solidFill>
                <a:effectLst/>
              </a:rPr>
              <a:t>利用大量的股票历史数据，分析出股票涨跌的重要形态图形，从而根据股票的形态，即可判断涨跌。</a:t>
            </a:r>
          </a:p>
        </p:txBody>
      </p:sp>
      <p:sp>
        <p:nvSpPr>
          <p:cNvPr id="10" name="任意多边形: 形状 9">
            <a:extLst>
              <a:ext uri="{FF2B5EF4-FFF2-40B4-BE49-F238E27FC236}">
                <a16:creationId xmlns:a16="http://schemas.microsoft.com/office/drawing/2014/main" id="{50CC2D0D-6C00-5946-EC71-3276E037DD41}"/>
              </a:ext>
            </a:extLst>
          </p:cNvPr>
          <p:cNvSpPr/>
          <p:nvPr/>
        </p:nvSpPr>
        <p:spPr>
          <a:xfrm>
            <a:off x="485620" y="4084771"/>
            <a:ext cx="3358244" cy="862890"/>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noFill/>
            </a:endParaRPr>
          </a:p>
        </p:txBody>
      </p:sp>
      <p:sp>
        <p:nvSpPr>
          <p:cNvPr id="11" name="文本框 10">
            <a:extLst>
              <a:ext uri="{FF2B5EF4-FFF2-40B4-BE49-F238E27FC236}">
                <a16:creationId xmlns:a16="http://schemas.microsoft.com/office/drawing/2014/main" id="{58ADDDC0-58B6-4670-AF86-0F3783820FEC}"/>
              </a:ext>
            </a:extLst>
          </p:cNvPr>
          <p:cNvSpPr txBox="1"/>
          <p:nvPr/>
        </p:nvSpPr>
        <p:spPr>
          <a:xfrm>
            <a:off x="717177" y="4331550"/>
            <a:ext cx="2948686" cy="369332"/>
          </a:xfrm>
          <a:prstGeom prst="rect">
            <a:avLst/>
          </a:prstGeom>
          <a:noFill/>
        </p:spPr>
        <p:txBody>
          <a:bodyPr wrap="square" lIns="0" tIns="0" rIns="0" bIns="0" rtlCol="0" anchor="t">
            <a:spAutoFit/>
          </a:bodyPr>
          <a:lstStyle/>
          <a:p>
            <a:pPr algn="ctr"/>
            <a:r>
              <a:rPr lang="en-US" altLang="zh-CN" sz="2400" dirty="0">
                <a:solidFill>
                  <a:schemeClr val="accent1"/>
                </a:solidFill>
                <a:latin typeface="+mj-ea"/>
                <a:ea typeface="+mj-ea"/>
              </a:rPr>
              <a:t>2.1</a:t>
            </a:r>
            <a:r>
              <a:rPr lang="zh-CN" altLang="en-US" sz="2400" dirty="0">
                <a:solidFill>
                  <a:schemeClr val="accent1"/>
                </a:solidFill>
                <a:latin typeface="+mj-ea"/>
                <a:ea typeface="+mj-ea"/>
              </a:rPr>
              <a:t>股票技术形态</a:t>
            </a:r>
          </a:p>
        </p:txBody>
      </p:sp>
      <p:sp>
        <p:nvSpPr>
          <p:cNvPr id="12" name="文本框 11">
            <a:extLst>
              <a:ext uri="{FF2B5EF4-FFF2-40B4-BE49-F238E27FC236}">
                <a16:creationId xmlns:a16="http://schemas.microsoft.com/office/drawing/2014/main" id="{AB123C25-D890-2DFE-A715-832D584CB7B5}"/>
              </a:ext>
            </a:extLst>
          </p:cNvPr>
          <p:cNvSpPr txBox="1"/>
          <p:nvPr/>
        </p:nvSpPr>
        <p:spPr>
          <a:xfrm>
            <a:off x="4803467" y="5154009"/>
            <a:ext cx="3030616" cy="1092992"/>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chemeClr val="tx1">
                    <a:lumMod val="85000"/>
                    <a:lumOff val="15000"/>
                  </a:schemeClr>
                </a:solidFill>
                <a:effectLst/>
              </a:rPr>
              <a:t>对大量金融数据进行分析和挖掘，构建一个强大的机器学习模型，从而为投资者提供精准、高效、智能化的投资决策参考。</a:t>
            </a:r>
          </a:p>
        </p:txBody>
      </p:sp>
      <p:sp>
        <p:nvSpPr>
          <p:cNvPr id="13" name="任意多边形: 形状 12">
            <a:extLst>
              <a:ext uri="{FF2B5EF4-FFF2-40B4-BE49-F238E27FC236}">
                <a16:creationId xmlns:a16="http://schemas.microsoft.com/office/drawing/2014/main" id="{C0FEE81D-B495-D4E6-E12F-0F8D2E40A7A5}"/>
              </a:ext>
            </a:extLst>
          </p:cNvPr>
          <p:cNvSpPr/>
          <p:nvPr/>
        </p:nvSpPr>
        <p:spPr>
          <a:xfrm>
            <a:off x="4388277" y="4052865"/>
            <a:ext cx="3445806" cy="942162"/>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noFill/>
            </a:endParaRPr>
          </a:p>
        </p:txBody>
      </p:sp>
      <p:sp>
        <p:nvSpPr>
          <p:cNvPr id="14" name="文本框 13">
            <a:extLst>
              <a:ext uri="{FF2B5EF4-FFF2-40B4-BE49-F238E27FC236}">
                <a16:creationId xmlns:a16="http://schemas.microsoft.com/office/drawing/2014/main" id="{AB95E611-626C-52ED-2059-EB82117D0405}"/>
              </a:ext>
            </a:extLst>
          </p:cNvPr>
          <p:cNvSpPr txBox="1"/>
          <p:nvPr/>
        </p:nvSpPr>
        <p:spPr>
          <a:xfrm>
            <a:off x="4580693" y="4327451"/>
            <a:ext cx="3109420" cy="369332"/>
          </a:xfrm>
          <a:prstGeom prst="rect">
            <a:avLst/>
          </a:prstGeom>
          <a:noFill/>
        </p:spPr>
        <p:txBody>
          <a:bodyPr wrap="square" lIns="0" tIns="0" rIns="0" bIns="0" rtlCol="0" anchor="t">
            <a:spAutoFit/>
          </a:bodyPr>
          <a:lstStyle/>
          <a:p>
            <a:pPr algn="ctr"/>
            <a:r>
              <a:rPr lang="en-US" altLang="zh-CN" sz="2400" dirty="0">
                <a:solidFill>
                  <a:schemeClr val="accent1"/>
                </a:solidFill>
                <a:latin typeface="+mj-ea"/>
                <a:ea typeface="+mj-ea"/>
              </a:rPr>
              <a:t>2.2</a:t>
            </a:r>
            <a:r>
              <a:rPr lang="zh-CN" altLang="en-US" sz="2400" dirty="0">
                <a:solidFill>
                  <a:schemeClr val="accent1"/>
                </a:solidFill>
                <a:latin typeface="+mj-ea"/>
                <a:ea typeface="+mj-ea"/>
              </a:rPr>
              <a:t>机器学习模型</a:t>
            </a:r>
          </a:p>
        </p:txBody>
      </p:sp>
      <p:sp>
        <p:nvSpPr>
          <p:cNvPr id="15" name="文本框 14">
            <a:extLst>
              <a:ext uri="{FF2B5EF4-FFF2-40B4-BE49-F238E27FC236}">
                <a16:creationId xmlns:a16="http://schemas.microsoft.com/office/drawing/2014/main" id="{BE86DC87-B2E5-2641-7EE4-4EA1AC09BD90}"/>
              </a:ext>
            </a:extLst>
          </p:cNvPr>
          <p:cNvSpPr txBox="1"/>
          <p:nvPr/>
        </p:nvSpPr>
        <p:spPr>
          <a:xfrm>
            <a:off x="8466059" y="5155005"/>
            <a:ext cx="3030616" cy="812915"/>
          </a:xfrm>
          <a:prstGeom prst="rect">
            <a:avLst/>
          </a:prstGeom>
          <a:noFill/>
        </p:spPr>
        <p:txBody>
          <a:bodyPr wrap="square" lIns="0" tIns="0" rIns="0" bIns="0" rtlCol="0" anchor="t">
            <a:spAutoFit/>
          </a:bodyPr>
          <a:lstStyle/>
          <a:p>
            <a:pPr marL="0" marR="0" algn="ctr">
              <a:lnSpc>
                <a:spcPct val="130000"/>
              </a:lnSpc>
              <a:spcBef>
                <a:spcPts val="0"/>
              </a:spcBef>
              <a:spcAft>
                <a:spcPts val="0"/>
              </a:spcAft>
            </a:pPr>
            <a:r>
              <a:rPr lang="zh-CN" altLang="en-US" sz="1400" dirty="0">
                <a:solidFill>
                  <a:schemeClr val="tx1">
                    <a:lumMod val="85000"/>
                    <a:lumOff val="15000"/>
                  </a:schemeClr>
                </a:solidFill>
                <a:effectLst/>
              </a:rPr>
              <a:t>模型部署在云端服务器上。用户可以通过微信扫码，获取接口等多种方式，实时获取最新的股票预测结果。</a:t>
            </a:r>
          </a:p>
        </p:txBody>
      </p:sp>
      <p:sp>
        <p:nvSpPr>
          <p:cNvPr id="16" name="任意多边形: 形状 15">
            <a:extLst>
              <a:ext uri="{FF2B5EF4-FFF2-40B4-BE49-F238E27FC236}">
                <a16:creationId xmlns:a16="http://schemas.microsoft.com/office/drawing/2014/main" id="{38CE03D7-029D-ACF3-86DB-80F625E4DBE0}"/>
              </a:ext>
            </a:extLst>
          </p:cNvPr>
          <p:cNvSpPr/>
          <p:nvPr/>
        </p:nvSpPr>
        <p:spPr>
          <a:xfrm>
            <a:off x="8466059" y="4102053"/>
            <a:ext cx="2847400" cy="764871"/>
          </a:xfrm>
          <a:custGeom>
            <a:avLst/>
            <a:gdLst>
              <a:gd name="connsiteX0" fmla="*/ 2163763 w 4327526"/>
              <a:gd name="connsiteY0" fmla="*/ 0 h 1735138"/>
              <a:gd name="connsiteX1" fmla="*/ 2335213 w 4327526"/>
              <a:gd name="connsiteY1" fmla="*/ 171450 h 1735138"/>
              <a:gd name="connsiteX2" fmla="*/ 3752577 w 4327526"/>
              <a:gd name="connsiteY2" fmla="*/ 171450 h 1735138"/>
              <a:gd name="connsiteX3" fmla="*/ 3903663 w 4327526"/>
              <a:gd name="connsiteY3" fmla="*/ 322536 h 1735138"/>
              <a:gd name="connsiteX4" fmla="*/ 3903663 w 4327526"/>
              <a:gd name="connsiteY4" fmla="*/ 430213 h 1735138"/>
              <a:gd name="connsiteX5" fmla="*/ 4061152 w 4327526"/>
              <a:gd name="connsiteY5" fmla="*/ 430213 h 1735138"/>
              <a:gd name="connsiteX6" fmla="*/ 4156076 w 4327526"/>
              <a:gd name="connsiteY6" fmla="*/ 525137 h 1735138"/>
              <a:gd name="connsiteX7" fmla="*/ 4156076 w 4327526"/>
              <a:gd name="connsiteY7" fmla="*/ 696119 h 1735138"/>
              <a:gd name="connsiteX8" fmla="*/ 4327526 w 4327526"/>
              <a:gd name="connsiteY8" fmla="*/ 867569 h 1735138"/>
              <a:gd name="connsiteX9" fmla="*/ 4156076 w 4327526"/>
              <a:gd name="connsiteY9" fmla="*/ 1039019 h 1735138"/>
              <a:gd name="connsiteX10" fmla="*/ 4156076 w 4327526"/>
              <a:gd name="connsiteY10" fmla="*/ 1210001 h 1735138"/>
              <a:gd name="connsiteX11" fmla="*/ 4061152 w 4327526"/>
              <a:gd name="connsiteY11" fmla="*/ 1304925 h 1735138"/>
              <a:gd name="connsiteX12" fmla="*/ 3903663 w 4327526"/>
              <a:gd name="connsiteY12" fmla="*/ 1304925 h 1735138"/>
              <a:gd name="connsiteX13" fmla="*/ 3903663 w 4327526"/>
              <a:gd name="connsiteY13" fmla="*/ 1412602 h 1735138"/>
              <a:gd name="connsiteX14" fmla="*/ 3752577 w 4327526"/>
              <a:gd name="connsiteY14" fmla="*/ 1563688 h 1735138"/>
              <a:gd name="connsiteX15" fmla="*/ 2335213 w 4327526"/>
              <a:gd name="connsiteY15" fmla="*/ 1563688 h 1735138"/>
              <a:gd name="connsiteX16" fmla="*/ 2163763 w 4327526"/>
              <a:gd name="connsiteY16" fmla="*/ 1735138 h 1735138"/>
              <a:gd name="connsiteX17" fmla="*/ 1992313 w 4327526"/>
              <a:gd name="connsiteY17" fmla="*/ 1563688 h 1735138"/>
              <a:gd name="connsiteX18" fmla="*/ 574949 w 4327526"/>
              <a:gd name="connsiteY18" fmla="*/ 1563688 h 1735138"/>
              <a:gd name="connsiteX19" fmla="*/ 423863 w 4327526"/>
              <a:gd name="connsiteY19" fmla="*/ 1412602 h 1735138"/>
              <a:gd name="connsiteX20" fmla="*/ 423863 w 4327526"/>
              <a:gd name="connsiteY20" fmla="*/ 1304925 h 1735138"/>
              <a:gd name="connsiteX21" fmla="*/ 266374 w 4327526"/>
              <a:gd name="connsiteY21" fmla="*/ 1304925 h 1735138"/>
              <a:gd name="connsiteX22" fmla="*/ 171450 w 4327526"/>
              <a:gd name="connsiteY22" fmla="*/ 1210001 h 1735138"/>
              <a:gd name="connsiteX23" fmla="*/ 171450 w 4327526"/>
              <a:gd name="connsiteY23" fmla="*/ 1039019 h 1735138"/>
              <a:gd name="connsiteX24" fmla="*/ 0 w 4327526"/>
              <a:gd name="connsiteY24" fmla="*/ 867569 h 1735138"/>
              <a:gd name="connsiteX25" fmla="*/ 171450 w 4327526"/>
              <a:gd name="connsiteY25" fmla="*/ 696119 h 1735138"/>
              <a:gd name="connsiteX26" fmla="*/ 171450 w 4327526"/>
              <a:gd name="connsiteY26" fmla="*/ 525137 h 1735138"/>
              <a:gd name="connsiteX27" fmla="*/ 266374 w 4327526"/>
              <a:gd name="connsiteY27" fmla="*/ 430213 h 1735138"/>
              <a:gd name="connsiteX28" fmla="*/ 423863 w 4327526"/>
              <a:gd name="connsiteY28" fmla="*/ 430213 h 1735138"/>
              <a:gd name="connsiteX29" fmla="*/ 423863 w 4327526"/>
              <a:gd name="connsiteY29" fmla="*/ 322536 h 1735138"/>
              <a:gd name="connsiteX30" fmla="*/ 574949 w 4327526"/>
              <a:gd name="connsiteY30" fmla="*/ 171450 h 1735138"/>
              <a:gd name="connsiteX31" fmla="*/ 1992313 w 4327526"/>
              <a:gd name="connsiteY31" fmla="*/ 171450 h 1735138"/>
              <a:gd name="connsiteX32" fmla="*/ 2163763 w 4327526"/>
              <a:gd name="connsiteY32" fmla="*/ 0 h 173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27526" h="1735138">
                <a:moveTo>
                  <a:pt x="2163763" y="0"/>
                </a:moveTo>
                <a:cubicBezTo>
                  <a:pt x="2163763" y="94689"/>
                  <a:pt x="2240524" y="171450"/>
                  <a:pt x="2335213" y="171450"/>
                </a:cubicBezTo>
                <a:lnTo>
                  <a:pt x="3752577" y="171450"/>
                </a:lnTo>
                <a:cubicBezTo>
                  <a:pt x="3836019" y="171450"/>
                  <a:pt x="3903663" y="239094"/>
                  <a:pt x="3903663" y="322536"/>
                </a:cubicBezTo>
                <a:lnTo>
                  <a:pt x="3903663" y="430213"/>
                </a:lnTo>
                <a:lnTo>
                  <a:pt x="4061152" y="430213"/>
                </a:lnTo>
                <a:cubicBezTo>
                  <a:pt x="4113577" y="430213"/>
                  <a:pt x="4156076" y="472712"/>
                  <a:pt x="4156076" y="525137"/>
                </a:cubicBezTo>
                <a:lnTo>
                  <a:pt x="4156076" y="696119"/>
                </a:lnTo>
                <a:cubicBezTo>
                  <a:pt x="4156076" y="790808"/>
                  <a:pt x="4232837" y="867569"/>
                  <a:pt x="4327526" y="867569"/>
                </a:cubicBezTo>
                <a:cubicBezTo>
                  <a:pt x="4232837" y="867569"/>
                  <a:pt x="4156076" y="944330"/>
                  <a:pt x="4156076" y="1039019"/>
                </a:cubicBezTo>
                <a:lnTo>
                  <a:pt x="4156076" y="1210001"/>
                </a:lnTo>
                <a:cubicBezTo>
                  <a:pt x="4156076" y="1262426"/>
                  <a:pt x="4113577" y="1304925"/>
                  <a:pt x="4061152" y="1304925"/>
                </a:cubicBezTo>
                <a:lnTo>
                  <a:pt x="3903663" y="1304925"/>
                </a:lnTo>
                <a:lnTo>
                  <a:pt x="3903663" y="1412602"/>
                </a:lnTo>
                <a:cubicBezTo>
                  <a:pt x="3903663" y="1496044"/>
                  <a:pt x="3836019" y="1563688"/>
                  <a:pt x="3752577" y="1563688"/>
                </a:cubicBezTo>
                <a:lnTo>
                  <a:pt x="2335213" y="1563688"/>
                </a:lnTo>
                <a:cubicBezTo>
                  <a:pt x="2240524" y="1563688"/>
                  <a:pt x="2163763" y="1640449"/>
                  <a:pt x="2163763" y="1735138"/>
                </a:cubicBezTo>
                <a:cubicBezTo>
                  <a:pt x="2163763" y="1640449"/>
                  <a:pt x="2087002" y="1563688"/>
                  <a:pt x="1992313" y="1563688"/>
                </a:cubicBezTo>
                <a:lnTo>
                  <a:pt x="574949" y="1563688"/>
                </a:lnTo>
                <a:cubicBezTo>
                  <a:pt x="491507" y="1563688"/>
                  <a:pt x="423863" y="1496044"/>
                  <a:pt x="423863" y="1412602"/>
                </a:cubicBezTo>
                <a:lnTo>
                  <a:pt x="423863" y="1304925"/>
                </a:lnTo>
                <a:lnTo>
                  <a:pt x="266374" y="1304925"/>
                </a:lnTo>
                <a:cubicBezTo>
                  <a:pt x="213949" y="1304925"/>
                  <a:pt x="171450" y="1262426"/>
                  <a:pt x="171450" y="1210001"/>
                </a:cubicBezTo>
                <a:lnTo>
                  <a:pt x="171450" y="1039019"/>
                </a:lnTo>
                <a:cubicBezTo>
                  <a:pt x="171450" y="944330"/>
                  <a:pt x="94689" y="867569"/>
                  <a:pt x="0" y="867569"/>
                </a:cubicBezTo>
                <a:cubicBezTo>
                  <a:pt x="94689" y="867569"/>
                  <a:pt x="171450" y="790808"/>
                  <a:pt x="171450" y="696119"/>
                </a:cubicBezTo>
                <a:lnTo>
                  <a:pt x="171450" y="525137"/>
                </a:lnTo>
                <a:cubicBezTo>
                  <a:pt x="171450" y="472712"/>
                  <a:pt x="213949" y="430213"/>
                  <a:pt x="266374" y="430213"/>
                </a:cubicBezTo>
                <a:lnTo>
                  <a:pt x="423863" y="430213"/>
                </a:lnTo>
                <a:lnTo>
                  <a:pt x="423863" y="322536"/>
                </a:lnTo>
                <a:cubicBezTo>
                  <a:pt x="423863" y="239094"/>
                  <a:pt x="491507" y="171450"/>
                  <a:pt x="574949" y="171450"/>
                </a:cubicBezTo>
                <a:lnTo>
                  <a:pt x="1992313" y="171450"/>
                </a:lnTo>
                <a:cubicBezTo>
                  <a:pt x="2087002" y="171450"/>
                  <a:pt x="2163763" y="94689"/>
                  <a:pt x="2163763" y="0"/>
                </a:cubicBezTo>
                <a:close/>
              </a:path>
            </a:pathLst>
          </a:cu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noFill/>
            </a:endParaRPr>
          </a:p>
        </p:txBody>
      </p:sp>
      <p:sp>
        <p:nvSpPr>
          <p:cNvPr id="17" name="文本框 16">
            <a:extLst>
              <a:ext uri="{FF2B5EF4-FFF2-40B4-BE49-F238E27FC236}">
                <a16:creationId xmlns:a16="http://schemas.microsoft.com/office/drawing/2014/main" id="{C9BC8C76-230C-B7F1-27C8-DD3043FA6399}"/>
              </a:ext>
            </a:extLst>
          </p:cNvPr>
          <p:cNvSpPr txBox="1"/>
          <p:nvPr/>
        </p:nvSpPr>
        <p:spPr>
          <a:xfrm>
            <a:off x="8573175" y="4269046"/>
            <a:ext cx="2435484" cy="369332"/>
          </a:xfrm>
          <a:prstGeom prst="rect">
            <a:avLst/>
          </a:prstGeom>
          <a:noFill/>
        </p:spPr>
        <p:txBody>
          <a:bodyPr wrap="square" lIns="0" tIns="0" rIns="0" bIns="0" rtlCol="0" anchor="t">
            <a:spAutoFit/>
          </a:bodyPr>
          <a:lstStyle/>
          <a:p>
            <a:pPr algn="ctr"/>
            <a:r>
              <a:rPr lang="en-US" altLang="zh-CN" sz="2400" dirty="0">
                <a:solidFill>
                  <a:schemeClr val="accent1"/>
                </a:solidFill>
                <a:latin typeface="+mj-ea"/>
                <a:ea typeface="+mj-ea"/>
              </a:rPr>
              <a:t>2.3HTTPS</a:t>
            </a:r>
            <a:r>
              <a:rPr lang="zh-CN" altLang="en-US" sz="2400" dirty="0">
                <a:solidFill>
                  <a:schemeClr val="accent1"/>
                </a:solidFill>
                <a:latin typeface="+mj-ea"/>
                <a:ea typeface="+mj-ea"/>
              </a:rPr>
              <a:t>部署</a:t>
            </a:r>
          </a:p>
        </p:txBody>
      </p:sp>
      <p:pic>
        <p:nvPicPr>
          <p:cNvPr id="18" name="图片 17">
            <a:extLst>
              <a:ext uri="{FF2B5EF4-FFF2-40B4-BE49-F238E27FC236}">
                <a16:creationId xmlns:a16="http://schemas.microsoft.com/office/drawing/2014/main" id="{6C3BB21B-DD94-9902-AE91-F4B53FFEBF12}"/>
              </a:ext>
            </a:extLst>
          </p:cNvPr>
          <p:cNvPicPr>
            <a:picLocks noChangeAspect="1"/>
          </p:cNvPicPr>
          <p:nvPr/>
        </p:nvPicPr>
        <p:blipFill>
          <a:blip r:embed="rId4">
            <a:extLst>
              <a:ext uri="{28A0092B-C50C-407E-A947-70E740481C1C}">
                <a14:useLocalDpi xmlns:a14="http://schemas.microsoft.com/office/drawing/2010/main" val="0"/>
              </a:ext>
            </a:extLst>
          </a:blip>
          <a:srcRect l="22964" r="22964"/>
          <a:stretch/>
        </p:blipFill>
        <p:spPr>
          <a:xfrm>
            <a:off x="8749406" y="1463876"/>
            <a:ext cx="2275515" cy="2367161"/>
          </a:xfrm>
          <a:custGeom>
            <a:avLst/>
            <a:gdLst>
              <a:gd name="connsiteX0" fmla="*/ 1043579 w 2300369"/>
              <a:gd name="connsiteY0" fmla="*/ 2356920 h 2393017"/>
              <a:gd name="connsiteX1" fmla="*/ 1037855 w 2300369"/>
              <a:gd name="connsiteY1" fmla="*/ 2359560 h 2393017"/>
              <a:gd name="connsiteX2" fmla="*/ 1051941 w 2300369"/>
              <a:gd name="connsiteY2" fmla="*/ 2359560 h 2393017"/>
              <a:gd name="connsiteX3" fmla="*/ 1043579 w 2300369"/>
              <a:gd name="connsiteY3" fmla="*/ 2356920 h 2393017"/>
              <a:gd name="connsiteX4" fmla="*/ 1027290 w 2300369"/>
              <a:gd name="connsiteY4" fmla="*/ 2345474 h 2393017"/>
              <a:gd name="connsiteX5" fmla="*/ 1027950 w 2300369"/>
              <a:gd name="connsiteY5" fmla="*/ 2347456 h 2393017"/>
              <a:gd name="connsiteX6" fmla="*/ 1020248 w 2300369"/>
              <a:gd name="connsiteY6" fmla="*/ 2350758 h 2393017"/>
              <a:gd name="connsiteX7" fmla="*/ 1025055 w 2300369"/>
              <a:gd name="connsiteY7" fmla="*/ 2345948 h 2393017"/>
              <a:gd name="connsiteX8" fmla="*/ 1091561 w 2300369"/>
              <a:gd name="connsiteY8" fmla="*/ 2345035 h 2393017"/>
              <a:gd name="connsiteX9" fmla="*/ 1080114 w 2300369"/>
              <a:gd name="connsiteY9" fmla="*/ 2348995 h 2393017"/>
              <a:gd name="connsiteX10" fmla="*/ 1044899 w 2300369"/>
              <a:gd name="connsiteY10" fmla="*/ 2345474 h 2393017"/>
              <a:gd name="connsiteX11" fmla="*/ 1039618 w 2300369"/>
              <a:gd name="connsiteY11" fmla="*/ 2352516 h 2393017"/>
              <a:gd name="connsiteX12" fmla="*/ 1076593 w 2300369"/>
              <a:gd name="connsiteY12" fmla="*/ 2350758 h 2393017"/>
              <a:gd name="connsiteX13" fmla="*/ 1118853 w 2300369"/>
              <a:gd name="connsiteY13" fmla="*/ 2348995 h 2393017"/>
              <a:gd name="connsiteX14" fmla="*/ 1091561 w 2300369"/>
              <a:gd name="connsiteY14" fmla="*/ 2345035 h 2393017"/>
              <a:gd name="connsiteX15" fmla="*/ 1014821 w 2300369"/>
              <a:gd name="connsiteY15" fmla="*/ 2343944 h 2393017"/>
              <a:gd name="connsiteX16" fmla="*/ 1025529 w 2300369"/>
              <a:gd name="connsiteY16" fmla="*/ 2345474 h 2393017"/>
              <a:gd name="connsiteX17" fmla="*/ 1025055 w 2300369"/>
              <a:gd name="connsiteY17" fmla="*/ 2345948 h 2393017"/>
              <a:gd name="connsiteX18" fmla="*/ 1020027 w 2300369"/>
              <a:gd name="connsiteY18" fmla="*/ 2347016 h 2393017"/>
              <a:gd name="connsiteX19" fmla="*/ 1011443 w 2300369"/>
              <a:gd name="connsiteY19" fmla="*/ 2341953 h 2393017"/>
              <a:gd name="connsiteX20" fmla="*/ 1014821 w 2300369"/>
              <a:gd name="connsiteY20" fmla="*/ 2343944 h 2393017"/>
              <a:gd name="connsiteX21" fmla="*/ 1007043 w 2300369"/>
              <a:gd name="connsiteY21" fmla="*/ 2342832 h 2393017"/>
              <a:gd name="connsiteX22" fmla="*/ 1262582 w 2300369"/>
              <a:gd name="connsiteY22" fmla="*/ 2341293 h 2393017"/>
              <a:gd name="connsiteX23" fmla="*/ 1245633 w 2300369"/>
              <a:gd name="connsiteY23" fmla="*/ 2347235 h 2393017"/>
              <a:gd name="connsiteX24" fmla="*/ 1259719 w 2300369"/>
              <a:gd name="connsiteY24" fmla="*/ 2347235 h 2393017"/>
              <a:gd name="connsiteX25" fmla="*/ 1228025 w 2300369"/>
              <a:gd name="connsiteY25" fmla="*/ 2356039 h 2393017"/>
              <a:gd name="connsiteX26" fmla="*/ 1224502 w 2300369"/>
              <a:gd name="connsiteY26" fmla="*/ 2350758 h 2393017"/>
              <a:gd name="connsiteX27" fmla="*/ 1208657 w 2300369"/>
              <a:gd name="connsiteY27" fmla="*/ 2350758 h 2393017"/>
              <a:gd name="connsiteX28" fmla="*/ 1210415 w 2300369"/>
              <a:gd name="connsiteY28" fmla="*/ 2357800 h 2393017"/>
              <a:gd name="connsiteX29" fmla="*/ 1187526 w 2300369"/>
              <a:gd name="connsiteY29" fmla="*/ 2352516 h 2393017"/>
              <a:gd name="connsiteX30" fmla="*/ 1073072 w 2300369"/>
              <a:gd name="connsiteY30" fmla="*/ 2363081 h 2393017"/>
              <a:gd name="connsiteX31" fmla="*/ 1076593 w 2300369"/>
              <a:gd name="connsiteY31" fmla="*/ 2368365 h 2393017"/>
              <a:gd name="connsiteX32" fmla="*/ 1053704 w 2300369"/>
              <a:gd name="connsiteY32" fmla="*/ 2370126 h 2393017"/>
              <a:gd name="connsiteX33" fmla="*/ 1069549 w 2300369"/>
              <a:gd name="connsiteY33" fmla="*/ 2373647 h 2393017"/>
              <a:gd name="connsiteX34" fmla="*/ 1074833 w 2300369"/>
              <a:gd name="connsiteY34" fmla="*/ 2370126 h 2393017"/>
              <a:gd name="connsiteX35" fmla="*/ 1159353 w 2300369"/>
              <a:gd name="connsiteY35" fmla="*/ 2371886 h 2393017"/>
              <a:gd name="connsiteX36" fmla="*/ 1199852 w 2300369"/>
              <a:gd name="connsiteY36" fmla="*/ 2368365 h 2393017"/>
              <a:gd name="connsiteX37" fmla="*/ 1219220 w 2300369"/>
              <a:gd name="connsiteY37" fmla="*/ 2364844 h 2393017"/>
              <a:gd name="connsiteX38" fmla="*/ 1222743 w 2300369"/>
              <a:gd name="connsiteY38" fmla="*/ 2363081 h 2393017"/>
              <a:gd name="connsiteX39" fmla="*/ 1222743 w 2300369"/>
              <a:gd name="connsiteY39" fmla="*/ 2368365 h 2393017"/>
              <a:gd name="connsiteX40" fmla="*/ 1307262 w 2300369"/>
              <a:gd name="connsiteY40" fmla="*/ 2357800 h 2393017"/>
              <a:gd name="connsiteX41" fmla="*/ 1236830 w 2300369"/>
              <a:gd name="connsiteY41" fmla="*/ 2361323 h 2393017"/>
              <a:gd name="connsiteX42" fmla="*/ 1286133 w 2300369"/>
              <a:gd name="connsiteY42" fmla="*/ 2352516 h 2393017"/>
              <a:gd name="connsiteX43" fmla="*/ 1280850 w 2300369"/>
              <a:gd name="connsiteY43" fmla="*/ 2341953 h 2393017"/>
              <a:gd name="connsiteX44" fmla="*/ 1262582 w 2300369"/>
              <a:gd name="connsiteY44" fmla="*/ 2341293 h 2393017"/>
              <a:gd name="connsiteX45" fmla="*/ 990945 w 2300369"/>
              <a:gd name="connsiteY45" fmla="*/ 2339270 h 2393017"/>
              <a:gd name="connsiteX46" fmla="*/ 994714 w 2300369"/>
              <a:gd name="connsiteY46" fmla="*/ 2341072 h 2393017"/>
              <a:gd name="connsiteX47" fmla="*/ 1007043 w 2300369"/>
              <a:gd name="connsiteY47" fmla="*/ 2342832 h 2393017"/>
              <a:gd name="connsiteX48" fmla="*/ 1002638 w 2300369"/>
              <a:gd name="connsiteY48" fmla="*/ 2343714 h 2393017"/>
              <a:gd name="connsiteX49" fmla="*/ 1015318 w 2300369"/>
              <a:gd name="connsiteY49" fmla="*/ 2350758 h 2393017"/>
              <a:gd name="connsiteX50" fmla="*/ 1007929 w 2300369"/>
              <a:gd name="connsiteY50" fmla="*/ 2350758 h 2393017"/>
              <a:gd name="connsiteX51" fmla="*/ 997356 w 2300369"/>
              <a:gd name="connsiteY51" fmla="*/ 2348995 h 2393017"/>
              <a:gd name="connsiteX52" fmla="*/ 986791 w 2300369"/>
              <a:gd name="connsiteY52" fmla="*/ 2340193 h 2393017"/>
              <a:gd name="connsiteX53" fmla="*/ 1131181 w 2300369"/>
              <a:gd name="connsiteY53" fmla="*/ 2336671 h 2393017"/>
              <a:gd name="connsiteX54" fmla="*/ 1053704 w 2300369"/>
              <a:gd name="connsiteY54" fmla="*/ 2341953 h 2393017"/>
              <a:gd name="connsiteX55" fmla="*/ 1103005 w 2300369"/>
              <a:gd name="connsiteY55" fmla="*/ 2341953 h 2393017"/>
              <a:gd name="connsiteX56" fmla="*/ 1133496 w 2300369"/>
              <a:gd name="connsiteY56" fmla="*/ 2339180 h 2393017"/>
              <a:gd name="connsiteX57" fmla="*/ 1133821 w 2300369"/>
              <a:gd name="connsiteY57" fmla="*/ 2339531 h 2393017"/>
              <a:gd name="connsiteX58" fmla="*/ 1141744 w 2300369"/>
              <a:gd name="connsiteY58" fmla="*/ 2338430 h 2393017"/>
              <a:gd name="connsiteX59" fmla="*/ 1133496 w 2300369"/>
              <a:gd name="connsiteY59" fmla="*/ 2339180 h 2393017"/>
              <a:gd name="connsiteX60" fmla="*/ 933966 w 2300369"/>
              <a:gd name="connsiteY60" fmla="*/ 2334909 h 2393017"/>
              <a:gd name="connsiteX61" fmla="*/ 944532 w 2300369"/>
              <a:gd name="connsiteY61" fmla="*/ 2334909 h 2393017"/>
              <a:gd name="connsiteX62" fmla="*/ 946292 w 2300369"/>
              <a:gd name="connsiteY62" fmla="*/ 2340193 h 2393017"/>
              <a:gd name="connsiteX63" fmla="*/ 933966 w 2300369"/>
              <a:gd name="connsiteY63" fmla="*/ 2334909 h 2393017"/>
              <a:gd name="connsiteX64" fmla="*/ 1150549 w 2300369"/>
              <a:gd name="connsiteY64" fmla="*/ 2333148 h 2393017"/>
              <a:gd name="connsiteX65" fmla="*/ 1205134 w 2300369"/>
              <a:gd name="connsiteY65" fmla="*/ 2334909 h 2393017"/>
              <a:gd name="connsiteX66" fmla="*/ 1150549 w 2300369"/>
              <a:gd name="connsiteY66" fmla="*/ 2333148 h 2393017"/>
              <a:gd name="connsiteX67" fmla="*/ 1250916 w 2300369"/>
              <a:gd name="connsiteY67" fmla="*/ 2331388 h 2393017"/>
              <a:gd name="connsiteX68" fmla="*/ 1217460 w 2300369"/>
              <a:gd name="connsiteY68" fmla="*/ 2338430 h 2393017"/>
              <a:gd name="connsiteX69" fmla="*/ 1242111 w 2300369"/>
              <a:gd name="connsiteY69" fmla="*/ 2340193 h 2393017"/>
              <a:gd name="connsiteX70" fmla="*/ 1250916 w 2300369"/>
              <a:gd name="connsiteY70" fmla="*/ 2331388 h 2393017"/>
              <a:gd name="connsiteX71" fmla="*/ 974465 w 2300369"/>
              <a:gd name="connsiteY71" fmla="*/ 2331388 h 2393017"/>
              <a:gd name="connsiteX72" fmla="*/ 996696 w 2300369"/>
              <a:gd name="connsiteY72" fmla="*/ 2333809 h 2393017"/>
              <a:gd name="connsiteX73" fmla="*/ 997787 w 2300369"/>
              <a:gd name="connsiteY73" fmla="*/ 2333560 h 2393017"/>
              <a:gd name="connsiteX74" fmla="*/ 1002638 w 2300369"/>
              <a:gd name="connsiteY74" fmla="*/ 2336671 h 2393017"/>
              <a:gd name="connsiteX75" fmla="*/ 990945 w 2300369"/>
              <a:gd name="connsiteY75" fmla="*/ 2339270 h 2393017"/>
              <a:gd name="connsiteX76" fmla="*/ 1213939 w 2300369"/>
              <a:gd name="connsiteY76" fmla="*/ 2327867 h 2393017"/>
              <a:gd name="connsiteX77" fmla="*/ 1206894 w 2300369"/>
              <a:gd name="connsiteY77" fmla="*/ 2333148 h 2393017"/>
              <a:gd name="connsiteX78" fmla="*/ 1217460 w 2300369"/>
              <a:gd name="connsiteY78" fmla="*/ 2333148 h 2393017"/>
              <a:gd name="connsiteX79" fmla="*/ 1213939 w 2300369"/>
              <a:gd name="connsiteY79" fmla="*/ 2327867 h 2393017"/>
              <a:gd name="connsiteX80" fmla="*/ 1365368 w 2300369"/>
              <a:gd name="connsiteY80" fmla="*/ 2324343 h 2393017"/>
              <a:gd name="connsiteX81" fmla="*/ 1346000 w 2300369"/>
              <a:gd name="connsiteY81" fmla="*/ 2326106 h 2393017"/>
              <a:gd name="connsiteX82" fmla="*/ 1349521 w 2300369"/>
              <a:gd name="connsiteY82" fmla="*/ 2331388 h 2393017"/>
              <a:gd name="connsiteX83" fmla="*/ 1365368 w 2300369"/>
              <a:gd name="connsiteY83" fmla="*/ 2324343 h 2393017"/>
              <a:gd name="connsiteX84" fmla="*/ 1300220 w 2300369"/>
              <a:gd name="connsiteY84" fmla="*/ 2322585 h 2393017"/>
              <a:gd name="connsiteX85" fmla="*/ 1261482 w 2300369"/>
              <a:gd name="connsiteY85" fmla="*/ 2331388 h 2393017"/>
              <a:gd name="connsiteX86" fmla="*/ 1300220 w 2300369"/>
              <a:gd name="connsiteY86" fmla="*/ 2333148 h 2393017"/>
              <a:gd name="connsiteX87" fmla="*/ 1300220 w 2300369"/>
              <a:gd name="connsiteY87" fmla="*/ 2322585 h 2393017"/>
              <a:gd name="connsiteX88" fmla="*/ 1265003 w 2300369"/>
              <a:gd name="connsiteY88" fmla="*/ 2294410 h 2393017"/>
              <a:gd name="connsiteX89" fmla="*/ 1222743 w 2300369"/>
              <a:gd name="connsiteY89" fmla="*/ 2303215 h 2393017"/>
              <a:gd name="connsiteX90" fmla="*/ 1201613 w 2300369"/>
              <a:gd name="connsiteY90" fmla="*/ 2317301 h 2393017"/>
              <a:gd name="connsiteX91" fmla="*/ 1231546 w 2300369"/>
              <a:gd name="connsiteY91" fmla="*/ 2310257 h 2393017"/>
              <a:gd name="connsiteX92" fmla="*/ 1266763 w 2300369"/>
              <a:gd name="connsiteY92" fmla="*/ 2303215 h 2393017"/>
              <a:gd name="connsiteX93" fmla="*/ 1265003 w 2300369"/>
              <a:gd name="connsiteY93" fmla="*/ 2306736 h 2393017"/>
              <a:gd name="connsiteX94" fmla="*/ 1265003 w 2300369"/>
              <a:gd name="connsiteY94" fmla="*/ 2294410 h 2393017"/>
              <a:gd name="connsiteX95" fmla="*/ 734773 w 2300369"/>
              <a:gd name="connsiteY95" fmla="*/ 2280763 h 2393017"/>
              <a:gd name="connsiteX96" fmla="*/ 745559 w 2300369"/>
              <a:gd name="connsiteY96" fmla="*/ 2287368 h 2393017"/>
              <a:gd name="connsiteX97" fmla="*/ 727949 w 2300369"/>
              <a:gd name="connsiteY97" fmla="*/ 2282084 h 2393017"/>
              <a:gd name="connsiteX98" fmla="*/ 734773 w 2300369"/>
              <a:gd name="connsiteY98" fmla="*/ 2280763 h 2393017"/>
              <a:gd name="connsiteX99" fmla="*/ 1382978 w 2300369"/>
              <a:gd name="connsiteY99" fmla="*/ 2273282 h 2393017"/>
              <a:gd name="connsiteX100" fmla="*/ 1368891 w 2300369"/>
              <a:gd name="connsiteY100" fmla="*/ 2278563 h 2393017"/>
              <a:gd name="connsiteX101" fmla="*/ 1382978 w 2300369"/>
              <a:gd name="connsiteY101" fmla="*/ 2273282 h 2393017"/>
              <a:gd name="connsiteX102" fmla="*/ 1441086 w 2300369"/>
              <a:gd name="connsiteY102" fmla="*/ 2269758 h 2393017"/>
              <a:gd name="connsiteX103" fmla="*/ 1421716 w 2300369"/>
              <a:gd name="connsiteY103" fmla="*/ 2278563 h 2393017"/>
              <a:gd name="connsiteX104" fmla="*/ 1441086 w 2300369"/>
              <a:gd name="connsiteY104" fmla="*/ 2269758 h 2393017"/>
              <a:gd name="connsiteX105" fmla="*/ 1486206 w 2300369"/>
              <a:gd name="connsiteY105" fmla="*/ 2265577 h 2393017"/>
              <a:gd name="connsiteX106" fmla="*/ 1472780 w 2300369"/>
              <a:gd name="connsiteY106" fmla="*/ 2269758 h 2393017"/>
              <a:gd name="connsiteX107" fmla="*/ 1467496 w 2300369"/>
              <a:gd name="connsiteY107" fmla="*/ 2278563 h 2393017"/>
              <a:gd name="connsiteX108" fmla="*/ 1467496 w 2300369"/>
              <a:gd name="connsiteY108" fmla="*/ 2271519 h 2393017"/>
              <a:gd name="connsiteX109" fmla="*/ 1437563 w 2300369"/>
              <a:gd name="connsiteY109" fmla="*/ 2283845 h 2393017"/>
              <a:gd name="connsiteX110" fmla="*/ 1451649 w 2300369"/>
              <a:gd name="connsiteY110" fmla="*/ 2283845 h 2393017"/>
              <a:gd name="connsiteX111" fmla="*/ 1414672 w 2300369"/>
              <a:gd name="connsiteY111" fmla="*/ 2292649 h 2393017"/>
              <a:gd name="connsiteX112" fmla="*/ 1416435 w 2300369"/>
              <a:gd name="connsiteY112" fmla="*/ 2297933 h 2393017"/>
              <a:gd name="connsiteX113" fmla="*/ 1397064 w 2300369"/>
              <a:gd name="connsiteY113" fmla="*/ 2297933 h 2393017"/>
              <a:gd name="connsiteX114" fmla="*/ 1342479 w 2300369"/>
              <a:gd name="connsiteY114" fmla="*/ 2315541 h 2393017"/>
              <a:gd name="connsiteX115" fmla="*/ 1338958 w 2300369"/>
              <a:gd name="connsiteY115" fmla="*/ 2310257 h 2393017"/>
              <a:gd name="connsiteX116" fmla="*/ 1326630 w 2300369"/>
              <a:gd name="connsiteY116" fmla="*/ 2317301 h 2393017"/>
              <a:gd name="connsiteX117" fmla="*/ 1340716 w 2300369"/>
              <a:gd name="connsiteY117" fmla="*/ 2317301 h 2393017"/>
              <a:gd name="connsiteX118" fmla="*/ 1309023 w 2300369"/>
              <a:gd name="connsiteY118" fmla="*/ 2326106 h 2393017"/>
              <a:gd name="connsiteX119" fmla="*/ 1319588 w 2300369"/>
              <a:gd name="connsiteY119" fmla="*/ 2336671 h 2393017"/>
              <a:gd name="connsiteX120" fmla="*/ 1323109 w 2300369"/>
              <a:gd name="connsiteY120" fmla="*/ 2326106 h 2393017"/>
              <a:gd name="connsiteX121" fmla="*/ 1338958 w 2300369"/>
              <a:gd name="connsiteY121" fmla="*/ 2324343 h 2393017"/>
              <a:gd name="connsiteX122" fmla="*/ 1328393 w 2300369"/>
              <a:gd name="connsiteY122" fmla="*/ 2324343 h 2393017"/>
              <a:gd name="connsiteX123" fmla="*/ 1421716 w 2300369"/>
              <a:gd name="connsiteY123" fmla="*/ 2304975 h 2393017"/>
              <a:gd name="connsiteX124" fmla="*/ 1495669 w 2300369"/>
              <a:gd name="connsiteY124" fmla="*/ 2267998 h 2393017"/>
              <a:gd name="connsiteX125" fmla="*/ 1486206 w 2300369"/>
              <a:gd name="connsiteY125" fmla="*/ 2265577 h 2393017"/>
              <a:gd name="connsiteX126" fmla="*/ 1227383 w 2300369"/>
              <a:gd name="connsiteY126" fmla="*/ 2263188 h 2393017"/>
              <a:gd name="connsiteX127" fmla="*/ 1228081 w 2300369"/>
              <a:gd name="connsiteY127" fmla="*/ 2263699 h 2393017"/>
              <a:gd name="connsiteX128" fmla="*/ 1224502 w 2300369"/>
              <a:gd name="connsiteY128" fmla="*/ 2264477 h 2393017"/>
              <a:gd name="connsiteX129" fmla="*/ 608630 w 2300369"/>
              <a:gd name="connsiteY129" fmla="*/ 2244837 h 2393017"/>
              <a:gd name="connsiteX130" fmla="*/ 615681 w 2300369"/>
              <a:gd name="connsiteY130" fmla="*/ 2248558 h 2393017"/>
              <a:gd name="connsiteX131" fmla="*/ 611737 w 2300369"/>
              <a:gd name="connsiteY131" fmla="*/ 2246867 h 2393017"/>
              <a:gd name="connsiteX132" fmla="*/ 1344240 w 2300369"/>
              <a:gd name="connsiteY132" fmla="*/ 2236302 h 2393017"/>
              <a:gd name="connsiteX133" fmla="*/ 1309023 w 2300369"/>
              <a:gd name="connsiteY133" fmla="*/ 2245106 h 2393017"/>
              <a:gd name="connsiteX134" fmla="*/ 1277326 w 2300369"/>
              <a:gd name="connsiteY134" fmla="*/ 2248630 h 2393017"/>
              <a:gd name="connsiteX135" fmla="*/ 1249594 w 2300369"/>
              <a:gd name="connsiteY135" fmla="*/ 2253250 h 2393017"/>
              <a:gd name="connsiteX136" fmla="*/ 1227383 w 2300369"/>
              <a:gd name="connsiteY136" fmla="*/ 2263188 h 2393017"/>
              <a:gd name="connsiteX137" fmla="*/ 1226814 w 2300369"/>
              <a:gd name="connsiteY137" fmla="*/ 2262771 h 2393017"/>
              <a:gd name="connsiteX138" fmla="*/ 1198092 w 2300369"/>
              <a:gd name="connsiteY138" fmla="*/ 2266237 h 2393017"/>
              <a:gd name="connsiteX139" fmla="*/ 1219220 w 2300369"/>
              <a:gd name="connsiteY139" fmla="*/ 2257432 h 2393017"/>
              <a:gd name="connsiteX140" fmla="*/ 1203373 w 2300369"/>
              <a:gd name="connsiteY140" fmla="*/ 2257432 h 2393017"/>
              <a:gd name="connsiteX141" fmla="*/ 1192147 w 2300369"/>
              <a:gd name="connsiteY141" fmla="*/ 2261395 h 2393017"/>
              <a:gd name="connsiteX142" fmla="*/ 1191591 w 2300369"/>
              <a:gd name="connsiteY142" fmla="*/ 2261430 h 2393017"/>
              <a:gd name="connsiteX143" fmla="*/ 1193813 w 2300369"/>
              <a:gd name="connsiteY143" fmla="*/ 2263064 h 2393017"/>
              <a:gd name="connsiteX144" fmla="*/ 1186332 w 2300369"/>
              <a:gd name="connsiteY144" fmla="*/ 2265432 h 2393017"/>
              <a:gd name="connsiteX145" fmla="*/ 1184072 w 2300369"/>
              <a:gd name="connsiteY145" fmla="*/ 2261915 h 2393017"/>
              <a:gd name="connsiteX146" fmla="*/ 1171677 w 2300369"/>
              <a:gd name="connsiteY146" fmla="*/ 2262716 h 2393017"/>
              <a:gd name="connsiteX147" fmla="*/ 1176961 w 2300369"/>
              <a:gd name="connsiteY147" fmla="*/ 2269758 h 2393017"/>
              <a:gd name="connsiteX148" fmla="*/ 1166395 w 2300369"/>
              <a:gd name="connsiteY148" fmla="*/ 2267998 h 2393017"/>
              <a:gd name="connsiteX149" fmla="*/ 1166395 w 2300369"/>
              <a:gd name="connsiteY149" fmla="*/ 2259195 h 2393017"/>
              <a:gd name="connsiteX150" fmla="*/ 1122376 w 2300369"/>
              <a:gd name="connsiteY150" fmla="*/ 2271519 h 2393017"/>
              <a:gd name="connsiteX151" fmla="*/ 1145267 w 2300369"/>
              <a:gd name="connsiteY151" fmla="*/ 2271519 h 2393017"/>
              <a:gd name="connsiteX152" fmla="*/ 1139072 w 2300369"/>
              <a:gd name="connsiteY152" fmla="*/ 2274616 h 2393017"/>
              <a:gd name="connsiteX153" fmla="*/ 1125897 w 2300369"/>
              <a:gd name="connsiteY153" fmla="*/ 2275040 h 2393017"/>
              <a:gd name="connsiteX154" fmla="*/ 1143504 w 2300369"/>
              <a:gd name="connsiteY154" fmla="*/ 2276803 h 2393017"/>
              <a:gd name="connsiteX155" fmla="*/ 1138223 w 2300369"/>
              <a:gd name="connsiteY155" fmla="*/ 2275040 h 2393017"/>
              <a:gd name="connsiteX156" fmla="*/ 1139072 w 2300369"/>
              <a:gd name="connsiteY156" fmla="*/ 2274616 h 2393017"/>
              <a:gd name="connsiteX157" fmla="*/ 1180482 w 2300369"/>
              <a:gd name="connsiteY157" fmla="*/ 2273282 h 2393017"/>
              <a:gd name="connsiteX158" fmla="*/ 1206894 w 2300369"/>
              <a:gd name="connsiteY158" fmla="*/ 2269758 h 2393017"/>
              <a:gd name="connsiteX159" fmla="*/ 1231546 w 2300369"/>
              <a:gd name="connsiteY159" fmla="*/ 2266237 h 2393017"/>
              <a:gd name="connsiteX160" fmla="*/ 1228081 w 2300369"/>
              <a:gd name="connsiteY160" fmla="*/ 2263699 h 2393017"/>
              <a:gd name="connsiteX161" fmla="*/ 1234628 w 2300369"/>
              <a:gd name="connsiteY161" fmla="*/ 2262276 h 2393017"/>
              <a:gd name="connsiteX162" fmla="*/ 1242111 w 2300369"/>
              <a:gd name="connsiteY162" fmla="*/ 2262716 h 2393017"/>
              <a:gd name="connsiteX163" fmla="*/ 1240351 w 2300369"/>
              <a:gd name="connsiteY163" fmla="*/ 2269758 h 2393017"/>
              <a:gd name="connsiteX164" fmla="*/ 1256198 w 2300369"/>
              <a:gd name="connsiteY164" fmla="*/ 2267998 h 2393017"/>
              <a:gd name="connsiteX165" fmla="*/ 1247395 w 2300369"/>
              <a:gd name="connsiteY165" fmla="*/ 2262716 h 2393017"/>
              <a:gd name="connsiteX166" fmla="*/ 1298457 w 2300369"/>
              <a:gd name="connsiteY166" fmla="*/ 2255672 h 2393017"/>
              <a:gd name="connsiteX167" fmla="*/ 1312543 w 2300369"/>
              <a:gd name="connsiteY167" fmla="*/ 2252151 h 2393017"/>
              <a:gd name="connsiteX168" fmla="*/ 1324872 w 2300369"/>
              <a:gd name="connsiteY168" fmla="*/ 2248630 h 2393017"/>
              <a:gd name="connsiteX169" fmla="*/ 1347761 w 2300369"/>
              <a:gd name="connsiteY169" fmla="*/ 2239825 h 2393017"/>
              <a:gd name="connsiteX170" fmla="*/ 1344240 w 2300369"/>
              <a:gd name="connsiteY170" fmla="*/ 2236302 h 2393017"/>
              <a:gd name="connsiteX171" fmla="*/ 649147 w 2300369"/>
              <a:gd name="connsiteY171" fmla="*/ 2233070 h 2393017"/>
              <a:gd name="connsiteX172" fmla="*/ 653996 w 2300369"/>
              <a:gd name="connsiteY172" fmla="*/ 2234808 h 2393017"/>
              <a:gd name="connsiteX173" fmla="*/ 653996 w 2300369"/>
              <a:gd name="connsiteY173" fmla="*/ 2236302 h 2393017"/>
              <a:gd name="connsiteX174" fmla="*/ 653996 w 2300369"/>
              <a:gd name="connsiteY174" fmla="*/ 2231473 h 2393017"/>
              <a:gd name="connsiteX175" fmla="*/ 656597 w 2300369"/>
              <a:gd name="connsiteY175" fmla="*/ 2232440 h 2393017"/>
              <a:gd name="connsiteX176" fmla="*/ 657414 w 2300369"/>
              <a:gd name="connsiteY176" fmla="*/ 2232884 h 2393017"/>
              <a:gd name="connsiteX177" fmla="*/ 655096 w 2300369"/>
              <a:gd name="connsiteY177" fmla="*/ 2235202 h 2393017"/>
              <a:gd name="connsiteX178" fmla="*/ 653996 w 2300369"/>
              <a:gd name="connsiteY178" fmla="*/ 2234808 h 2393017"/>
              <a:gd name="connsiteX179" fmla="*/ 645530 w 2300369"/>
              <a:gd name="connsiteY179" fmla="*/ 2230659 h 2393017"/>
              <a:gd name="connsiteX180" fmla="*/ 649147 w 2300369"/>
              <a:gd name="connsiteY180" fmla="*/ 2233070 h 2393017"/>
              <a:gd name="connsiteX181" fmla="*/ 643431 w 2300369"/>
              <a:gd name="connsiteY181" fmla="*/ 2231020 h 2393017"/>
              <a:gd name="connsiteX182" fmla="*/ 1684079 w 2300369"/>
              <a:gd name="connsiteY182" fmla="*/ 2223978 h 2393017"/>
              <a:gd name="connsiteX183" fmla="*/ 1666471 w 2300369"/>
              <a:gd name="connsiteY183" fmla="*/ 2239825 h 2393017"/>
              <a:gd name="connsiteX184" fmla="*/ 1684079 w 2300369"/>
              <a:gd name="connsiteY184" fmla="*/ 2223978 h 2393017"/>
              <a:gd name="connsiteX185" fmla="*/ 1740427 w 2300369"/>
              <a:gd name="connsiteY185" fmla="*/ 2218694 h 2393017"/>
              <a:gd name="connsiteX186" fmla="*/ 1745708 w 2300369"/>
              <a:gd name="connsiteY186" fmla="*/ 2220457 h 2393017"/>
              <a:gd name="connsiteX187" fmla="*/ 1743948 w 2300369"/>
              <a:gd name="connsiteY187" fmla="*/ 2222215 h 2393017"/>
              <a:gd name="connsiteX188" fmla="*/ 1731622 w 2300369"/>
              <a:gd name="connsiteY188" fmla="*/ 2225738 h 2393017"/>
              <a:gd name="connsiteX189" fmla="*/ 1740427 w 2300369"/>
              <a:gd name="connsiteY189" fmla="*/ 2218694 h 2393017"/>
              <a:gd name="connsiteX190" fmla="*/ 726426 w 2300369"/>
              <a:gd name="connsiteY190" fmla="*/ 2194889 h 2393017"/>
              <a:gd name="connsiteX191" fmla="*/ 821275 w 2300369"/>
              <a:gd name="connsiteY191" fmla="*/ 2223978 h 2393017"/>
              <a:gd name="connsiteX192" fmla="*/ 855611 w 2300369"/>
              <a:gd name="connsiteY192" fmla="*/ 2227718 h 2393017"/>
              <a:gd name="connsiteX193" fmla="*/ 867055 w 2300369"/>
              <a:gd name="connsiteY193" fmla="*/ 2232711 h 2393017"/>
              <a:gd name="connsiteX194" fmla="*/ 867055 w 2300369"/>
              <a:gd name="connsiteY194" fmla="*/ 2238064 h 2393017"/>
              <a:gd name="connsiteX195" fmla="*/ 796623 w 2300369"/>
              <a:gd name="connsiteY195" fmla="*/ 2220457 h 2393017"/>
              <a:gd name="connsiteX196" fmla="*/ 727949 w 2300369"/>
              <a:gd name="connsiteY196" fmla="*/ 2195805 h 2393017"/>
              <a:gd name="connsiteX197" fmla="*/ 1743948 w 2300369"/>
              <a:gd name="connsiteY197" fmla="*/ 2194042 h 2393017"/>
              <a:gd name="connsiteX198" fmla="*/ 1735143 w 2300369"/>
              <a:gd name="connsiteY198" fmla="*/ 2199326 h 2393017"/>
              <a:gd name="connsiteX199" fmla="*/ 1745708 w 2300369"/>
              <a:gd name="connsiteY199" fmla="*/ 2197563 h 2393017"/>
              <a:gd name="connsiteX200" fmla="*/ 510391 w 2300369"/>
              <a:gd name="connsiteY200" fmla="*/ 2189152 h 2393017"/>
              <a:gd name="connsiteX201" fmla="*/ 534258 w 2300369"/>
              <a:gd name="connsiteY201" fmla="*/ 2201087 h 2393017"/>
              <a:gd name="connsiteX202" fmla="*/ 546587 w 2300369"/>
              <a:gd name="connsiteY202" fmla="*/ 2213413 h 2393017"/>
              <a:gd name="connsiteX203" fmla="*/ 551868 w 2300369"/>
              <a:gd name="connsiteY203" fmla="*/ 2215173 h 2393017"/>
              <a:gd name="connsiteX204" fmla="*/ 557152 w 2300369"/>
              <a:gd name="connsiteY204" fmla="*/ 2209892 h 2393017"/>
              <a:gd name="connsiteX205" fmla="*/ 565954 w 2300369"/>
              <a:gd name="connsiteY205" fmla="*/ 2216934 h 2393017"/>
              <a:gd name="connsiteX206" fmla="*/ 608630 w 2300369"/>
              <a:gd name="connsiteY206" fmla="*/ 2244837 h 2393017"/>
              <a:gd name="connsiteX207" fmla="*/ 594127 w 2300369"/>
              <a:gd name="connsiteY207" fmla="*/ 2237183 h 2393017"/>
              <a:gd name="connsiteX208" fmla="*/ 562433 w 2300369"/>
              <a:gd name="connsiteY208" fmla="*/ 2231020 h 2393017"/>
              <a:gd name="connsiteX209" fmla="*/ 546587 w 2300369"/>
              <a:gd name="connsiteY209" fmla="*/ 2223978 h 2393017"/>
              <a:gd name="connsiteX210" fmla="*/ 497283 w 2300369"/>
              <a:gd name="connsiteY210" fmla="*/ 2190521 h 2393017"/>
              <a:gd name="connsiteX211" fmla="*/ 511369 w 2300369"/>
              <a:gd name="connsiteY211" fmla="*/ 2194042 h 2393017"/>
              <a:gd name="connsiteX212" fmla="*/ 504702 w 2300369"/>
              <a:gd name="connsiteY212" fmla="*/ 2181970 h 2393017"/>
              <a:gd name="connsiteX213" fmla="*/ 509609 w 2300369"/>
              <a:gd name="connsiteY213" fmla="*/ 2185240 h 2393017"/>
              <a:gd name="connsiteX214" fmla="*/ 510391 w 2300369"/>
              <a:gd name="connsiteY214" fmla="*/ 2189152 h 2393017"/>
              <a:gd name="connsiteX215" fmla="*/ 509609 w 2300369"/>
              <a:gd name="connsiteY215" fmla="*/ 2188761 h 2393017"/>
              <a:gd name="connsiteX216" fmla="*/ 1758034 w 2300369"/>
              <a:gd name="connsiteY216" fmla="*/ 2178195 h 2393017"/>
              <a:gd name="connsiteX217" fmla="*/ 1745708 w 2300369"/>
              <a:gd name="connsiteY217" fmla="*/ 2190521 h 2393017"/>
              <a:gd name="connsiteX218" fmla="*/ 1761555 w 2300369"/>
              <a:gd name="connsiteY218" fmla="*/ 2181719 h 2393017"/>
              <a:gd name="connsiteX219" fmla="*/ 1840792 w 2300369"/>
              <a:gd name="connsiteY219" fmla="*/ 2151783 h 2393017"/>
              <a:gd name="connsiteX220" fmla="*/ 1846076 w 2300369"/>
              <a:gd name="connsiteY220" fmla="*/ 2162348 h 2393017"/>
              <a:gd name="connsiteX221" fmla="*/ 1840792 w 2300369"/>
              <a:gd name="connsiteY221" fmla="*/ 2151783 h 2393017"/>
              <a:gd name="connsiteX222" fmla="*/ 1775641 w 2300369"/>
              <a:gd name="connsiteY222" fmla="*/ 2151783 h 2393017"/>
              <a:gd name="connsiteX223" fmla="*/ 1733382 w 2300369"/>
              <a:gd name="connsiteY223" fmla="*/ 2183477 h 2393017"/>
              <a:gd name="connsiteX224" fmla="*/ 1705209 w 2300369"/>
              <a:gd name="connsiteY224" fmla="*/ 2209892 h 2393017"/>
              <a:gd name="connsiteX225" fmla="*/ 1742185 w 2300369"/>
              <a:gd name="connsiteY225" fmla="*/ 2183477 h 2393017"/>
              <a:gd name="connsiteX226" fmla="*/ 1775641 w 2300369"/>
              <a:gd name="connsiteY226" fmla="*/ 2151783 h 2393017"/>
              <a:gd name="connsiteX227" fmla="*/ 1860162 w 2300369"/>
              <a:gd name="connsiteY227" fmla="*/ 2144739 h 2393017"/>
              <a:gd name="connsiteX228" fmla="*/ 1860162 w 2300369"/>
              <a:gd name="connsiteY228" fmla="*/ 2150023 h 2393017"/>
              <a:gd name="connsiteX229" fmla="*/ 1854879 w 2300369"/>
              <a:gd name="connsiteY229" fmla="*/ 2150023 h 2393017"/>
              <a:gd name="connsiteX230" fmla="*/ 1847836 w 2300369"/>
              <a:gd name="connsiteY230" fmla="*/ 2150023 h 2393017"/>
              <a:gd name="connsiteX231" fmla="*/ 1853118 w 2300369"/>
              <a:gd name="connsiteY231" fmla="*/ 2146502 h 2393017"/>
              <a:gd name="connsiteX232" fmla="*/ 1860162 w 2300369"/>
              <a:gd name="connsiteY232" fmla="*/ 2144739 h 2393017"/>
              <a:gd name="connsiteX233" fmla="*/ 759645 w 2300369"/>
              <a:gd name="connsiteY233" fmla="*/ 2144739 h 2393017"/>
              <a:gd name="connsiteX234" fmla="*/ 777253 w 2300369"/>
              <a:gd name="connsiteY234" fmla="*/ 2158825 h 2393017"/>
              <a:gd name="connsiteX235" fmla="*/ 777393 w 2300369"/>
              <a:gd name="connsiteY235" fmla="*/ 2159518 h 2393017"/>
              <a:gd name="connsiteX236" fmla="*/ 781699 w 2300369"/>
              <a:gd name="connsiteY236" fmla="*/ 2162259 h 2393017"/>
              <a:gd name="connsiteX237" fmla="*/ 794593 w 2300369"/>
              <a:gd name="connsiteY237" fmla="*/ 2175155 h 2393017"/>
              <a:gd name="connsiteX238" fmla="*/ 792946 w 2300369"/>
              <a:gd name="connsiteY238" fmla="*/ 2180720 h 2393017"/>
              <a:gd name="connsiteX239" fmla="*/ 796623 w 2300369"/>
              <a:gd name="connsiteY239" fmla="*/ 2183477 h 2393017"/>
              <a:gd name="connsiteX240" fmla="*/ 808947 w 2300369"/>
              <a:gd name="connsiteY240" fmla="*/ 2190521 h 2393017"/>
              <a:gd name="connsiteX241" fmla="*/ 796623 w 2300369"/>
              <a:gd name="connsiteY241" fmla="*/ 2185240 h 2393017"/>
              <a:gd name="connsiteX242" fmla="*/ 821275 w 2300369"/>
              <a:gd name="connsiteY242" fmla="*/ 2194042 h 2393017"/>
              <a:gd name="connsiteX243" fmla="*/ 812470 w 2300369"/>
              <a:gd name="connsiteY243" fmla="*/ 2187000 h 2393017"/>
              <a:gd name="connsiteX244" fmla="*/ 838882 w 2300369"/>
              <a:gd name="connsiteY244" fmla="*/ 2192282 h 2393017"/>
              <a:gd name="connsiteX245" fmla="*/ 837122 w 2300369"/>
              <a:gd name="connsiteY245" fmla="*/ 2190521 h 2393017"/>
              <a:gd name="connsiteX246" fmla="*/ 874100 w 2300369"/>
              <a:gd name="connsiteY246" fmla="*/ 2195805 h 2393017"/>
              <a:gd name="connsiteX247" fmla="*/ 875858 w 2300369"/>
              <a:gd name="connsiteY247" fmla="*/ 2194042 h 2393017"/>
              <a:gd name="connsiteX248" fmla="*/ 838882 w 2300369"/>
              <a:gd name="connsiteY248" fmla="*/ 2171153 h 2393017"/>
              <a:gd name="connsiteX249" fmla="*/ 821275 w 2300369"/>
              <a:gd name="connsiteY249" fmla="*/ 2160588 h 2393017"/>
              <a:gd name="connsiteX250" fmla="*/ 812470 w 2300369"/>
              <a:gd name="connsiteY250" fmla="*/ 2164109 h 2393017"/>
              <a:gd name="connsiteX251" fmla="*/ 803665 w 2300369"/>
              <a:gd name="connsiteY251" fmla="*/ 2162348 h 2393017"/>
              <a:gd name="connsiteX252" fmla="*/ 797426 w 2300369"/>
              <a:gd name="connsiteY252" fmla="*/ 2154860 h 2393017"/>
              <a:gd name="connsiteX253" fmla="*/ 778470 w 2300369"/>
              <a:gd name="connsiteY253" fmla="*/ 2150973 h 2393017"/>
              <a:gd name="connsiteX254" fmla="*/ 778192 w 2300369"/>
              <a:gd name="connsiteY254" fmla="*/ 2148448 h 2393017"/>
              <a:gd name="connsiteX255" fmla="*/ 773518 w 2300369"/>
              <a:gd name="connsiteY255" fmla="*/ 2147514 h 2393017"/>
              <a:gd name="connsiteX256" fmla="*/ 773635 w 2300369"/>
              <a:gd name="connsiteY256" fmla="*/ 2147749 h 2393017"/>
              <a:gd name="connsiteX257" fmla="*/ 773265 w 2300369"/>
              <a:gd name="connsiteY257" fmla="*/ 2147464 h 2393017"/>
              <a:gd name="connsiteX258" fmla="*/ 1907703 w 2300369"/>
              <a:gd name="connsiteY258" fmla="*/ 2116566 h 2393017"/>
              <a:gd name="connsiteX259" fmla="*/ 1895379 w 2300369"/>
              <a:gd name="connsiteY259" fmla="*/ 2128892 h 2393017"/>
              <a:gd name="connsiteX260" fmla="*/ 1902421 w 2300369"/>
              <a:gd name="connsiteY260" fmla="*/ 2120087 h 2393017"/>
              <a:gd name="connsiteX261" fmla="*/ 1895379 w 2300369"/>
              <a:gd name="connsiteY261" fmla="*/ 2125371 h 2393017"/>
              <a:gd name="connsiteX262" fmla="*/ 1891856 w 2300369"/>
              <a:gd name="connsiteY262" fmla="*/ 2121847 h 2393017"/>
              <a:gd name="connsiteX263" fmla="*/ 1907703 w 2300369"/>
              <a:gd name="connsiteY263" fmla="*/ 2116566 h 2393017"/>
              <a:gd name="connsiteX264" fmla="*/ 531819 w 2300369"/>
              <a:gd name="connsiteY264" fmla="*/ 2105833 h 2393017"/>
              <a:gd name="connsiteX265" fmla="*/ 552777 w 2300369"/>
              <a:gd name="connsiteY265" fmla="*/ 2113894 h 2393017"/>
              <a:gd name="connsiteX266" fmla="*/ 552777 w 2300369"/>
              <a:gd name="connsiteY266" fmla="*/ 2107446 h 2393017"/>
              <a:gd name="connsiteX267" fmla="*/ 570509 w 2300369"/>
              <a:gd name="connsiteY267" fmla="*/ 2117116 h 2393017"/>
              <a:gd name="connsiteX268" fmla="*/ 564060 w 2300369"/>
              <a:gd name="connsiteY268" fmla="*/ 2110670 h 2393017"/>
              <a:gd name="connsiteX269" fmla="*/ 578568 w 2300369"/>
              <a:gd name="connsiteY269" fmla="*/ 2112281 h 2393017"/>
              <a:gd name="connsiteX270" fmla="*/ 573733 w 2300369"/>
              <a:gd name="connsiteY270" fmla="*/ 2117116 h 2393017"/>
              <a:gd name="connsiteX271" fmla="*/ 583405 w 2300369"/>
              <a:gd name="connsiteY271" fmla="*/ 2126791 h 2393017"/>
              <a:gd name="connsiteX272" fmla="*/ 576957 w 2300369"/>
              <a:gd name="connsiteY272" fmla="*/ 2128402 h 2393017"/>
              <a:gd name="connsiteX273" fmla="*/ 544715 w 2300369"/>
              <a:gd name="connsiteY273" fmla="*/ 2117116 h 2393017"/>
              <a:gd name="connsiteX274" fmla="*/ 531819 w 2300369"/>
              <a:gd name="connsiteY274" fmla="*/ 2105833 h 2393017"/>
              <a:gd name="connsiteX275" fmla="*/ 374024 w 2300369"/>
              <a:gd name="connsiteY275" fmla="*/ 2079588 h 2393017"/>
              <a:gd name="connsiteX276" fmla="*/ 425088 w 2300369"/>
              <a:gd name="connsiteY276" fmla="*/ 2121847 h 2393017"/>
              <a:gd name="connsiteX277" fmla="*/ 483196 w 2300369"/>
              <a:gd name="connsiteY277" fmla="*/ 2167630 h 2393017"/>
              <a:gd name="connsiteX278" fmla="*/ 501025 w 2300369"/>
              <a:gd name="connsiteY278" fmla="*/ 2176877 h 2393017"/>
              <a:gd name="connsiteX279" fmla="*/ 504702 w 2300369"/>
              <a:gd name="connsiteY279" fmla="*/ 2181970 h 2393017"/>
              <a:gd name="connsiteX280" fmla="*/ 462066 w 2300369"/>
              <a:gd name="connsiteY280" fmla="*/ 2153544 h 2393017"/>
              <a:gd name="connsiteX281" fmla="*/ 418046 w 2300369"/>
              <a:gd name="connsiteY281" fmla="*/ 2121847 h 2393017"/>
              <a:gd name="connsiteX282" fmla="*/ 374024 w 2300369"/>
              <a:gd name="connsiteY282" fmla="*/ 2079588 h 2393017"/>
              <a:gd name="connsiteX283" fmla="*/ 698018 w 2300369"/>
              <a:gd name="connsiteY283" fmla="*/ 2077828 h 2393017"/>
              <a:gd name="connsiteX284" fmla="*/ 703298 w 2300369"/>
              <a:gd name="connsiteY284" fmla="*/ 2079588 h 2393017"/>
              <a:gd name="connsiteX285" fmla="*/ 703298 w 2300369"/>
              <a:gd name="connsiteY285" fmla="*/ 2077828 h 2393017"/>
              <a:gd name="connsiteX286" fmla="*/ 699777 w 2300369"/>
              <a:gd name="connsiteY286" fmla="*/ 2077828 h 2393017"/>
              <a:gd name="connsiteX287" fmla="*/ 698018 w 2300369"/>
              <a:gd name="connsiteY287" fmla="*/ 2077828 h 2393017"/>
              <a:gd name="connsiteX288" fmla="*/ 548347 w 2300369"/>
              <a:gd name="connsiteY288" fmla="*/ 2069023 h 2393017"/>
              <a:gd name="connsiteX289" fmla="*/ 548407 w 2300369"/>
              <a:gd name="connsiteY289" fmla="*/ 2069161 h 2393017"/>
              <a:gd name="connsiteX290" fmla="*/ 548273 w 2300369"/>
              <a:gd name="connsiteY290" fmla="*/ 2069051 h 2393017"/>
              <a:gd name="connsiteX291" fmla="*/ 539542 w 2300369"/>
              <a:gd name="connsiteY291" fmla="*/ 2061981 h 2393017"/>
              <a:gd name="connsiteX292" fmla="*/ 548273 w 2300369"/>
              <a:gd name="connsiteY292" fmla="*/ 2069051 h 2393017"/>
              <a:gd name="connsiteX293" fmla="*/ 546587 w 2300369"/>
              <a:gd name="connsiteY293" fmla="*/ 2069683 h 2393017"/>
              <a:gd name="connsiteX294" fmla="*/ 544824 w 2300369"/>
              <a:gd name="connsiteY294" fmla="*/ 2074304 h 2393017"/>
              <a:gd name="connsiteX295" fmla="*/ 539542 w 2300369"/>
              <a:gd name="connsiteY295" fmla="*/ 2061981 h 2393017"/>
              <a:gd name="connsiteX296" fmla="*/ 1950623 w 2300369"/>
              <a:gd name="connsiteY296" fmla="*/ 2051195 h 2393017"/>
              <a:gd name="connsiteX297" fmla="*/ 1950388 w 2300369"/>
              <a:gd name="connsiteY297" fmla="*/ 2053165 h 2393017"/>
              <a:gd name="connsiteX298" fmla="*/ 1946441 w 2300369"/>
              <a:gd name="connsiteY298" fmla="*/ 2056697 h 2393017"/>
              <a:gd name="connsiteX299" fmla="*/ 1949827 w 2300369"/>
              <a:gd name="connsiteY299" fmla="*/ 2051696 h 2393017"/>
              <a:gd name="connsiteX300" fmla="*/ 1955274 w 2300369"/>
              <a:gd name="connsiteY300" fmla="*/ 2048787 h 2393017"/>
              <a:gd name="connsiteX301" fmla="*/ 1949962 w 2300369"/>
              <a:gd name="connsiteY301" fmla="*/ 2056697 h 2393017"/>
              <a:gd name="connsiteX302" fmla="*/ 1950388 w 2300369"/>
              <a:gd name="connsiteY302" fmla="*/ 2053165 h 2393017"/>
              <a:gd name="connsiteX303" fmla="*/ 1972856 w 2300369"/>
              <a:gd name="connsiteY303" fmla="*/ 2047894 h 2393017"/>
              <a:gd name="connsiteX304" fmla="*/ 1962291 w 2300369"/>
              <a:gd name="connsiteY304" fmla="*/ 2060218 h 2393017"/>
              <a:gd name="connsiteX305" fmla="*/ 1953486 w 2300369"/>
              <a:gd name="connsiteY305" fmla="*/ 2065502 h 2393017"/>
              <a:gd name="connsiteX306" fmla="*/ 1972856 w 2300369"/>
              <a:gd name="connsiteY306" fmla="*/ 2047894 h 2393017"/>
              <a:gd name="connsiteX307" fmla="*/ 1946441 w 2300369"/>
              <a:gd name="connsiteY307" fmla="*/ 2040850 h 2393017"/>
              <a:gd name="connsiteX308" fmla="*/ 1941160 w 2300369"/>
              <a:gd name="connsiteY308" fmla="*/ 2054937 h 2393017"/>
              <a:gd name="connsiteX309" fmla="*/ 1949962 w 2300369"/>
              <a:gd name="connsiteY309" fmla="*/ 2044371 h 2393017"/>
              <a:gd name="connsiteX310" fmla="*/ 1968888 w 2300369"/>
              <a:gd name="connsiteY310" fmla="*/ 2028520 h 2393017"/>
              <a:gd name="connsiteX311" fmla="*/ 1965372 w 2300369"/>
              <a:gd name="connsiteY311" fmla="*/ 2039750 h 2393017"/>
              <a:gd name="connsiteX312" fmla="*/ 1955274 w 2300369"/>
              <a:gd name="connsiteY312" fmla="*/ 2048787 h 2393017"/>
              <a:gd name="connsiteX313" fmla="*/ 514890 w 2300369"/>
              <a:gd name="connsiteY313" fmla="*/ 2021480 h 2393017"/>
              <a:gd name="connsiteX314" fmla="*/ 509609 w 2300369"/>
              <a:gd name="connsiteY314" fmla="*/ 2026764 h 2393017"/>
              <a:gd name="connsiteX315" fmla="*/ 514890 w 2300369"/>
              <a:gd name="connsiteY315" fmla="*/ 2023243 h 2393017"/>
              <a:gd name="connsiteX316" fmla="*/ 523695 w 2300369"/>
              <a:gd name="connsiteY316" fmla="*/ 2032045 h 2393017"/>
              <a:gd name="connsiteX317" fmla="*/ 523695 w 2300369"/>
              <a:gd name="connsiteY317" fmla="*/ 2030285 h 2393017"/>
              <a:gd name="connsiteX318" fmla="*/ 514890 w 2300369"/>
              <a:gd name="connsiteY318" fmla="*/ 2021480 h 2393017"/>
              <a:gd name="connsiteX319" fmla="*/ 1974533 w 2300369"/>
              <a:gd name="connsiteY319" fmla="*/ 2018562 h 2393017"/>
              <a:gd name="connsiteX320" fmla="*/ 1969772 w 2300369"/>
              <a:gd name="connsiteY320" fmla="*/ 2027203 h 2393017"/>
              <a:gd name="connsiteX321" fmla="*/ 1968888 w 2300369"/>
              <a:gd name="connsiteY321" fmla="*/ 2028520 h 2393017"/>
              <a:gd name="connsiteX322" fmla="*/ 1971093 w 2300369"/>
              <a:gd name="connsiteY322" fmla="*/ 2021480 h 2393017"/>
              <a:gd name="connsiteX323" fmla="*/ 557152 w 2300369"/>
              <a:gd name="connsiteY323" fmla="*/ 2014438 h 2393017"/>
              <a:gd name="connsiteX324" fmla="*/ 555389 w 2300369"/>
              <a:gd name="connsiteY324" fmla="*/ 2016198 h 2393017"/>
              <a:gd name="connsiteX325" fmla="*/ 553629 w 2300369"/>
              <a:gd name="connsiteY325" fmla="*/ 2017959 h 2393017"/>
              <a:gd name="connsiteX326" fmla="*/ 555389 w 2300369"/>
              <a:gd name="connsiteY326" fmla="*/ 2019719 h 2393017"/>
              <a:gd name="connsiteX327" fmla="*/ 557152 w 2300369"/>
              <a:gd name="connsiteY327" fmla="*/ 2017959 h 2393017"/>
              <a:gd name="connsiteX328" fmla="*/ 557152 w 2300369"/>
              <a:gd name="connsiteY328" fmla="*/ 2014438 h 2393017"/>
              <a:gd name="connsiteX329" fmla="*/ 1960528 w 2300369"/>
              <a:gd name="connsiteY329" fmla="*/ 1996828 h 2393017"/>
              <a:gd name="connsiteX330" fmla="*/ 1939399 w 2300369"/>
              <a:gd name="connsiteY330" fmla="*/ 2012677 h 2393017"/>
              <a:gd name="connsiteX331" fmla="*/ 1946441 w 2300369"/>
              <a:gd name="connsiteY331" fmla="*/ 2014438 h 2393017"/>
              <a:gd name="connsiteX332" fmla="*/ 1960528 w 2300369"/>
              <a:gd name="connsiteY332" fmla="*/ 1996828 h 2393017"/>
              <a:gd name="connsiteX333" fmla="*/ 1999266 w 2300369"/>
              <a:gd name="connsiteY333" fmla="*/ 1988026 h 2393017"/>
              <a:gd name="connsiteX334" fmla="*/ 1988482 w 2300369"/>
              <a:gd name="connsiteY334" fmla="*/ 2006735 h 2393017"/>
              <a:gd name="connsiteX335" fmla="*/ 1974533 w 2300369"/>
              <a:gd name="connsiteY335" fmla="*/ 2018562 h 2393017"/>
              <a:gd name="connsiteX336" fmla="*/ 1981659 w 2300369"/>
              <a:gd name="connsiteY336" fmla="*/ 2005633 h 2393017"/>
              <a:gd name="connsiteX337" fmla="*/ 1972856 w 2300369"/>
              <a:gd name="connsiteY337" fmla="*/ 1979221 h 2393017"/>
              <a:gd name="connsiteX338" fmla="*/ 1965811 w 2300369"/>
              <a:gd name="connsiteY338" fmla="*/ 1995070 h 2393017"/>
              <a:gd name="connsiteX339" fmla="*/ 1978137 w 2300369"/>
              <a:gd name="connsiteY339" fmla="*/ 1979221 h 2393017"/>
              <a:gd name="connsiteX340" fmla="*/ 1972856 w 2300369"/>
              <a:gd name="connsiteY340" fmla="*/ 1979221 h 2393017"/>
              <a:gd name="connsiteX341" fmla="*/ 2030962 w 2300369"/>
              <a:gd name="connsiteY341" fmla="*/ 1938722 h 2393017"/>
              <a:gd name="connsiteX342" fmla="*/ 2022157 w 2300369"/>
              <a:gd name="connsiteY342" fmla="*/ 1961611 h 2393017"/>
              <a:gd name="connsiteX343" fmla="*/ 2002789 w 2300369"/>
              <a:gd name="connsiteY343" fmla="*/ 1986263 h 2393017"/>
              <a:gd name="connsiteX344" fmla="*/ 1997505 w 2300369"/>
              <a:gd name="connsiteY344" fmla="*/ 1980981 h 2393017"/>
              <a:gd name="connsiteX345" fmla="*/ 2010439 w 2300369"/>
              <a:gd name="connsiteY345" fmla="*/ 1964646 h 2393017"/>
              <a:gd name="connsiteX346" fmla="*/ 2011594 w 2300369"/>
              <a:gd name="connsiteY346" fmla="*/ 1970418 h 2393017"/>
              <a:gd name="connsiteX347" fmla="*/ 2020397 w 2300369"/>
              <a:gd name="connsiteY347" fmla="*/ 1956329 h 2393017"/>
              <a:gd name="connsiteX348" fmla="*/ 2015458 w 2300369"/>
              <a:gd name="connsiteY348" fmla="*/ 1958306 h 2393017"/>
              <a:gd name="connsiteX349" fmla="*/ 2023181 w 2300369"/>
              <a:gd name="connsiteY349" fmla="*/ 1948551 h 2393017"/>
              <a:gd name="connsiteX350" fmla="*/ 2023918 w 2300369"/>
              <a:gd name="connsiteY350" fmla="*/ 1949287 h 2393017"/>
              <a:gd name="connsiteX351" fmla="*/ 2028198 w 2300369"/>
              <a:gd name="connsiteY351" fmla="*/ 1942213 h 2393017"/>
              <a:gd name="connsiteX352" fmla="*/ 402199 w 2300369"/>
              <a:gd name="connsiteY352" fmla="*/ 1931680 h 2393017"/>
              <a:gd name="connsiteX353" fmla="*/ 384589 w 2300369"/>
              <a:gd name="connsiteY353" fmla="*/ 1968655 h 2393017"/>
              <a:gd name="connsiteX354" fmla="*/ 388113 w 2300369"/>
              <a:gd name="connsiteY354" fmla="*/ 1972176 h 2393017"/>
              <a:gd name="connsiteX355" fmla="*/ 393394 w 2300369"/>
              <a:gd name="connsiteY355" fmla="*/ 1970418 h 2393017"/>
              <a:gd name="connsiteX356" fmla="*/ 409241 w 2300369"/>
              <a:gd name="connsiteY356" fmla="*/ 1936961 h 2393017"/>
              <a:gd name="connsiteX357" fmla="*/ 411002 w 2300369"/>
              <a:gd name="connsiteY357" fmla="*/ 1933438 h 2393017"/>
              <a:gd name="connsiteX358" fmla="*/ 409241 w 2300369"/>
              <a:gd name="connsiteY358" fmla="*/ 1931680 h 2393017"/>
              <a:gd name="connsiteX359" fmla="*/ 402199 w 2300369"/>
              <a:gd name="connsiteY359" fmla="*/ 1931680 h 2393017"/>
              <a:gd name="connsiteX360" fmla="*/ 384589 w 2300369"/>
              <a:gd name="connsiteY360" fmla="*/ 1917591 h 2393017"/>
              <a:gd name="connsiteX361" fmla="*/ 381068 w 2300369"/>
              <a:gd name="connsiteY361" fmla="*/ 1929917 h 2393017"/>
              <a:gd name="connsiteX362" fmla="*/ 377547 w 2300369"/>
              <a:gd name="connsiteY362" fmla="*/ 1933438 h 2393017"/>
              <a:gd name="connsiteX363" fmla="*/ 377547 w 2300369"/>
              <a:gd name="connsiteY363" fmla="*/ 1935201 h 2393017"/>
              <a:gd name="connsiteX364" fmla="*/ 381068 w 2300369"/>
              <a:gd name="connsiteY364" fmla="*/ 1929917 h 2393017"/>
              <a:gd name="connsiteX365" fmla="*/ 391634 w 2300369"/>
              <a:gd name="connsiteY365" fmla="*/ 1922873 h 2393017"/>
              <a:gd name="connsiteX366" fmla="*/ 393394 w 2300369"/>
              <a:gd name="connsiteY366" fmla="*/ 1917591 h 2393017"/>
              <a:gd name="connsiteX367" fmla="*/ 384589 w 2300369"/>
              <a:gd name="connsiteY367" fmla="*/ 1917591 h 2393017"/>
              <a:gd name="connsiteX368" fmla="*/ 366982 w 2300369"/>
              <a:gd name="connsiteY368" fmla="*/ 1907028 h 2393017"/>
              <a:gd name="connsiteX369" fmla="*/ 361698 w 2300369"/>
              <a:gd name="connsiteY369" fmla="*/ 1910549 h 2393017"/>
              <a:gd name="connsiteX370" fmla="*/ 366982 w 2300369"/>
              <a:gd name="connsiteY370" fmla="*/ 1914070 h 2393017"/>
              <a:gd name="connsiteX371" fmla="*/ 372263 w 2300369"/>
              <a:gd name="connsiteY371" fmla="*/ 1910549 h 2393017"/>
              <a:gd name="connsiteX372" fmla="*/ 366982 w 2300369"/>
              <a:gd name="connsiteY372" fmla="*/ 1907028 h 2393017"/>
              <a:gd name="connsiteX373" fmla="*/ 335286 w 2300369"/>
              <a:gd name="connsiteY373" fmla="*/ 1884135 h 2393017"/>
              <a:gd name="connsiteX374" fmla="*/ 335286 w 2300369"/>
              <a:gd name="connsiteY374" fmla="*/ 1885897 h 2393017"/>
              <a:gd name="connsiteX375" fmla="*/ 336795 w 2300369"/>
              <a:gd name="connsiteY375" fmla="*/ 1886399 h 2393017"/>
              <a:gd name="connsiteX376" fmla="*/ 338809 w 2300369"/>
              <a:gd name="connsiteY376" fmla="*/ 1889418 h 2393017"/>
              <a:gd name="connsiteX377" fmla="*/ 340567 w 2300369"/>
              <a:gd name="connsiteY377" fmla="*/ 1890739 h 2393017"/>
              <a:gd name="connsiteX378" fmla="*/ 340567 w 2300369"/>
              <a:gd name="connsiteY378" fmla="*/ 1896463 h 2393017"/>
              <a:gd name="connsiteX379" fmla="*/ 342330 w 2300369"/>
              <a:gd name="connsiteY379" fmla="*/ 1898223 h 2393017"/>
              <a:gd name="connsiteX380" fmla="*/ 345851 w 2300369"/>
              <a:gd name="connsiteY380" fmla="*/ 1894700 h 2393017"/>
              <a:gd name="connsiteX381" fmla="*/ 340567 w 2300369"/>
              <a:gd name="connsiteY381" fmla="*/ 1890739 h 2393017"/>
              <a:gd name="connsiteX382" fmla="*/ 340567 w 2300369"/>
              <a:gd name="connsiteY382" fmla="*/ 1887658 h 2393017"/>
              <a:gd name="connsiteX383" fmla="*/ 336795 w 2300369"/>
              <a:gd name="connsiteY383" fmla="*/ 1886399 h 2393017"/>
              <a:gd name="connsiteX384" fmla="*/ 2152458 w 2300369"/>
              <a:gd name="connsiteY384" fmla="*/ 1811942 h 2393017"/>
              <a:gd name="connsiteX385" fmla="*/ 2140132 w 2300369"/>
              <a:gd name="connsiteY385" fmla="*/ 1827789 h 2393017"/>
              <a:gd name="connsiteX386" fmla="*/ 2133090 w 2300369"/>
              <a:gd name="connsiteY386" fmla="*/ 1831310 h 2393017"/>
              <a:gd name="connsiteX387" fmla="*/ 2138372 w 2300369"/>
              <a:gd name="connsiteY387" fmla="*/ 1817224 h 2393017"/>
              <a:gd name="connsiteX388" fmla="*/ 2141895 w 2300369"/>
              <a:gd name="connsiteY388" fmla="*/ 1822507 h 2393017"/>
              <a:gd name="connsiteX389" fmla="*/ 2152458 w 2300369"/>
              <a:gd name="connsiteY389" fmla="*/ 1811942 h 2393017"/>
              <a:gd name="connsiteX390" fmla="*/ 315918 w 2300369"/>
              <a:gd name="connsiteY390" fmla="*/ 1797856 h 2393017"/>
              <a:gd name="connsiteX391" fmla="*/ 314157 w 2300369"/>
              <a:gd name="connsiteY391" fmla="*/ 1799616 h 2393017"/>
              <a:gd name="connsiteX392" fmla="*/ 312394 w 2300369"/>
              <a:gd name="connsiteY392" fmla="*/ 1801377 h 2393017"/>
              <a:gd name="connsiteX393" fmla="*/ 314157 w 2300369"/>
              <a:gd name="connsiteY393" fmla="*/ 1806658 h 2393017"/>
              <a:gd name="connsiteX394" fmla="*/ 317678 w 2300369"/>
              <a:gd name="connsiteY394" fmla="*/ 1803137 h 2393017"/>
              <a:gd name="connsiteX395" fmla="*/ 315918 w 2300369"/>
              <a:gd name="connsiteY395" fmla="*/ 1797856 h 2393017"/>
              <a:gd name="connsiteX396" fmla="*/ 2138326 w 2300369"/>
              <a:gd name="connsiteY396" fmla="*/ 1761591 h 2393017"/>
              <a:gd name="connsiteX397" fmla="*/ 2133730 w 2300369"/>
              <a:gd name="connsiteY397" fmla="*/ 1773844 h 2393017"/>
              <a:gd name="connsiteX398" fmla="*/ 2131330 w 2300369"/>
              <a:gd name="connsiteY398" fmla="*/ 1771443 h 2393017"/>
              <a:gd name="connsiteX399" fmla="*/ 2137493 w 2300369"/>
              <a:gd name="connsiteY399" fmla="*/ 1761978 h 2393017"/>
              <a:gd name="connsiteX400" fmla="*/ 2155981 w 2300369"/>
              <a:gd name="connsiteY400" fmla="*/ 1732705 h 2393017"/>
              <a:gd name="connsiteX401" fmla="*/ 2154095 w 2300369"/>
              <a:gd name="connsiteY401" fmla="*/ 1737612 h 2393017"/>
              <a:gd name="connsiteX402" fmla="*/ 2153650 w 2300369"/>
              <a:gd name="connsiteY402" fmla="*/ 1736281 h 2393017"/>
              <a:gd name="connsiteX403" fmla="*/ 2207043 w 2300369"/>
              <a:gd name="connsiteY403" fmla="*/ 1634098 h 2393017"/>
              <a:gd name="connsiteX404" fmla="*/ 2200001 w 2300369"/>
              <a:gd name="connsiteY404" fmla="*/ 1653468 h 2393017"/>
              <a:gd name="connsiteX405" fmla="*/ 2207043 w 2300369"/>
              <a:gd name="connsiteY405" fmla="*/ 1634098 h 2393017"/>
              <a:gd name="connsiteX406" fmla="*/ 2171829 w 2300369"/>
              <a:gd name="connsiteY406" fmla="*/ 1630577 h 2393017"/>
              <a:gd name="connsiteX407" fmla="*/ 2164784 w 2300369"/>
              <a:gd name="connsiteY407" fmla="*/ 1651705 h 2393017"/>
              <a:gd name="connsiteX408" fmla="*/ 2171829 w 2300369"/>
              <a:gd name="connsiteY408" fmla="*/ 1630577 h 2393017"/>
              <a:gd name="connsiteX409" fmla="*/ 2224653 w 2300369"/>
              <a:gd name="connsiteY409" fmla="*/ 1612967 h 2393017"/>
              <a:gd name="connsiteX410" fmla="*/ 2207043 w 2300369"/>
              <a:gd name="connsiteY410" fmla="*/ 1628816 h 2393017"/>
              <a:gd name="connsiteX411" fmla="*/ 2224653 w 2300369"/>
              <a:gd name="connsiteY411" fmla="*/ 1612967 h 2393017"/>
              <a:gd name="connsiteX412" fmla="*/ 2182391 w 2300369"/>
              <a:gd name="connsiteY412" fmla="*/ 1605925 h 2393017"/>
              <a:gd name="connsiteX413" fmla="*/ 2178871 w 2300369"/>
              <a:gd name="connsiteY413" fmla="*/ 1637619 h 2393017"/>
              <a:gd name="connsiteX414" fmla="*/ 2187675 w 2300369"/>
              <a:gd name="connsiteY414" fmla="*/ 1611209 h 2393017"/>
              <a:gd name="connsiteX415" fmla="*/ 2182391 w 2300369"/>
              <a:gd name="connsiteY415" fmla="*/ 1605925 h 2393017"/>
              <a:gd name="connsiteX416" fmla="*/ 2178871 w 2300369"/>
              <a:gd name="connsiteY416" fmla="*/ 1591839 h 2393017"/>
              <a:gd name="connsiteX417" fmla="*/ 2175349 w 2300369"/>
              <a:gd name="connsiteY417" fmla="*/ 1611209 h 2393017"/>
              <a:gd name="connsiteX418" fmla="*/ 2178871 w 2300369"/>
              <a:gd name="connsiteY418" fmla="*/ 1591839 h 2393017"/>
              <a:gd name="connsiteX419" fmla="*/ 2187675 w 2300369"/>
              <a:gd name="connsiteY419" fmla="*/ 1524925 h 2393017"/>
              <a:gd name="connsiteX420" fmla="*/ 2184154 w 2300369"/>
              <a:gd name="connsiteY420" fmla="*/ 1533730 h 2393017"/>
              <a:gd name="connsiteX421" fmla="*/ 2185915 w 2300369"/>
              <a:gd name="connsiteY421" fmla="*/ 1539012 h 2393017"/>
              <a:gd name="connsiteX422" fmla="*/ 2187675 w 2300369"/>
              <a:gd name="connsiteY422" fmla="*/ 1524925 h 2393017"/>
              <a:gd name="connsiteX423" fmla="*/ 2210567 w 2300369"/>
              <a:gd name="connsiteY423" fmla="*/ 1458014 h 2393017"/>
              <a:gd name="connsiteX424" fmla="*/ 2203522 w 2300369"/>
              <a:gd name="connsiteY424" fmla="*/ 1493232 h 2393017"/>
              <a:gd name="connsiteX425" fmla="*/ 2201762 w 2300369"/>
              <a:gd name="connsiteY425" fmla="*/ 1480906 h 2393017"/>
              <a:gd name="connsiteX426" fmla="*/ 2210567 w 2300369"/>
              <a:gd name="connsiteY426" fmla="*/ 1458014 h 2393017"/>
              <a:gd name="connsiteX427" fmla="*/ 2212327 w 2300369"/>
              <a:gd name="connsiteY427" fmla="*/ 1443928 h 2393017"/>
              <a:gd name="connsiteX428" fmla="*/ 2207043 w 2300369"/>
              <a:gd name="connsiteY428" fmla="*/ 1445691 h 2393017"/>
              <a:gd name="connsiteX429" fmla="*/ 2201762 w 2300369"/>
              <a:gd name="connsiteY429" fmla="*/ 1479145 h 2393017"/>
              <a:gd name="connsiteX430" fmla="*/ 2201762 w 2300369"/>
              <a:gd name="connsiteY430" fmla="*/ 1480906 h 2393017"/>
              <a:gd name="connsiteX431" fmla="*/ 2196478 w 2300369"/>
              <a:gd name="connsiteY431" fmla="*/ 1500274 h 2393017"/>
              <a:gd name="connsiteX432" fmla="*/ 2200001 w 2300369"/>
              <a:gd name="connsiteY432" fmla="*/ 1500274 h 2393017"/>
              <a:gd name="connsiteX433" fmla="*/ 2201762 w 2300369"/>
              <a:gd name="connsiteY433" fmla="*/ 1509081 h 2393017"/>
              <a:gd name="connsiteX434" fmla="*/ 2198241 w 2300369"/>
              <a:gd name="connsiteY434" fmla="*/ 1507318 h 2393017"/>
              <a:gd name="connsiteX435" fmla="*/ 2184154 w 2300369"/>
              <a:gd name="connsiteY435" fmla="*/ 1572471 h 2393017"/>
              <a:gd name="connsiteX436" fmla="*/ 2178871 w 2300369"/>
              <a:gd name="connsiteY436" fmla="*/ 1574229 h 2393017"/>
              <a:gd name="connsiteX437" fmla="*/ 2184154 w 2300369"/>
              <a:gd name="connsiteY437" fmla="*/ 1584794 h 2393017"/>
              <a:gd name="connsiteX438" fmla="*/ 2180633 w 2300369"/>
              <a:gd name="connsiteY438" fmla="*/ 1600644 h 2393017"/>
              <a:gd name="connsiteX439" fmla="*/ 2187675 w 2300369"/>
              <a:gd name="connsiteY439" fmla="*/ 1605925 h 2393017"/>
              <a:gd name="connsiteX440" fmla="*/ 2189436 w 2300369"/>
              <a:gd name="connsiteY440" fmla="*/ 1574229 h 2393017"/>
              <a:gd name="connsiteX441" fmla="*/ 2196478 w 2300369"/>
              <a:gd name="connsiteY441" fmla="*/ 1567187 h 2393017"/>
              <a:gd name="connsiteX442" fmla="*/ 2200001 w 2300369"/>
              <a:gd name="connsiteY442" fmla="*/ 1516123 h 2393017"/>
              <a:gd name="connsiteX443" fmla="*/ 2200001 w 2300369"/>
              <a:gd name="connsiteY443" fmla="*/ 1531970 h 2393017"/>
              <a:gd name="connsiteX444" fmla="*/ 2203522 w 2300369"/>
              <a:gd name="connsiteY444" fmla="*/ 1494992 h 2393017"/>
              <a:gd name="connsiteX445" fmla="*/ 2210567 w 2300369"/>
              <a:gd name="connsiteY445" fmla="*/ 1487950 h 2393017"/>
              <a:gd name="connsiteX446" fmla="*/ 2214088 w 2300369"/>
              <a:gd name="connsiteY446" fmla="*/ 1465059 h 2393017"/>
              <a:gd name="connsiteX447" fmla="*/ 2212327 w 2300369"/>
              <a:gd name="connsiteY447" fmla="*/ 1443928 h 2393017"/>
              <a:gd name="connsiteX448" fmla="*/ 2228174 w 2300369"/>
              <a:gd name="connsiteY448" fmla="*/ 1389343 h 2393017"/>
              <a:gd name="connsiteX449" fmla="*/ 2224653 w 2300369"/>
              <a:gd name="connsiteY449" fmla="*/ 1391103 h 2393017"/>
              <a:gd name="connsiteX450" fmla="*/ 2224653 w 2300369"/>
              <a:gd name="connsiteY450" fmla="*/ 1398145 h 2393017"/>
              <a:gd name="connsiteX451" fmla="*/ 2228174 w 2300369"/>
              <a:gd name="connsiteY451" fmla="*/ 1389343 h 2393017"/>
              <a:gd name="connsiteX452" fmla="*/ 2231695 w 2300369"/>
              <a:gd name="connsiteY452" fmla="*/ 1355886 h 2393017"/>
              <a:gd name="connsiteX453" fmla="*/ 2228174 w 2300369"/>
              <a:gd name="connsiteY453" fmla="*/ 1368214 h 2393017"/>
              <a:gd name="connsiteX454" fmla="*/ 2229935 w 2300369"/>
              <a:gd name="connsiteY454" fmla="*/ 1380538 h 2393017"/>
              <a:gd name="connsiteX455" fmla="*/ 2231695 w 2300369"/>
              <a:gd name="connsiteY455" fmla="*/ 1355886 h 2393017"/>
              <a:gd name="connsiteX456" fmla="*/ 2235216 w 2300369"/>
              <a:gd name="connsiteY456" fmla="*/ 1311867 h 2393017"/>
              <a:gd name="connsiteX457" fmla="*/ 2233458 w 2300369"/>
              <a:gd name="connsiteY457" fmla="*/ 1315388 h 2393017"/>
              <a:gd name="connsiteX458" fmla="*/ 2233458 w 2300369"/>
              <a:gd name="connsiteY458" fmla="*/ 1317148 h 2393017"/>
              <a:gd name="connsiteX459" fmla="*/ 2233458 w 2300369"/>
              <a:gd name="connsiteY459" fmla="*/ 1318911 h 2393017"/>
              <a:gd name="connsiteX460" fmla="*/ 2235108 w 2300369"/>
              <a:gd name="connsiteY460" fmla="*/ 1328825 h 2393017"/>
              <a:gd name="connsiteX461" fmla="*/ 2234949 w 2300369"/>
              <a:gd name="connsiteY461" fmla="*/ 1329071 h 2393017"/>
              <a:gd name="connsiteX462" fmla="*/ 2231695 w 2300369"/>
              <a:gd name="connsiteY462" fmla="*/ 1324192 h 2393017"/>
              <a:gd name="connsiteX463" fmla="*/ 2228174 w 2300369"/>
              <a:gd name="connsiteY463" fmla="*/ 1341800 h 2393017"/>
              <a:gd name="connsiteX464" fmla="*/ 2229935 w 2300369"/>
              <a:gd name="connsiteY464" fmla="*/ 1348844 h 2393017"/>
              <a:gd name="connsiteX465" fmla="*/ 2230816 w 2300369"/>
              <a:gd name="connsiteY465" fmla="*/ 1335418 h 2393017"/>
              <a:gd name="connsiteX466" fmla="*/ 2234949 w 2300369"/>
              <a:gd name="connsiteY466" fmla="*/ 1329071 h 2393017"/>
              <a:gd name="connsiteX467" fmla="*/ 2235216 w 2300369"/>
              <a:gd name="connsiteY467" fmla="*/ 1329476 h 2393017"/>
              <a:gd name="connsiteX468" fmla="*/ 2235108 w 2300369"/>
              <a:gd name="connsiteY468" fmla="*/ 1328825 h 2393017"/>
              <a:gd name="connsiteX469" fmla="*/ 2236979 w 2300369"/>
              <a:gd name="connsiteY469" fmla="*/ 1325953 h 2393017"/>
              <a:gd name="connsiteX470" fmla="*/ 2235216 w 2300369"/>
              <a:gd name="connsiteY470" fmla="*/ 1311867 h 2393017"/>
              <a:gd name="connsiteX471" fmla="*/ 2231695 w 2300369"/>
              <a:gd name="connsiteY471" fmla="*/ 1237911 h 2393017"/>
              <a:gd name="connsiteX472" fmla="*/ 2224653 w 2300369"/>
              <a:gd name="connsiteY472" fmla="*/ 1246716 h 2393017"/>
              <a:gd name="connsiteX473" fmla="*/ 2224653 w 2300369"/>
              <a:gd name="connsiteY473" fmla="*/ 1248477 h 2393017"/>
              <a:gd name="connsiteX474" fmla="*/ 2226413 w 2300369"/>
              <a:gd name="connsiteY474" fmla="*/ 1262563 h 2393017"/>
              <a:gd name="connsiteX475" fmla="*/ 2228174 w 2300369"/>
              <a:gd name="connsiteY475" fmla="*/ 1311867 h 2393017"/>
              <a:gd name="connsiteX476" fmla="*/ 2233458 w 2300369"/>
              <a:gd name="connsiteY476" fmla="*/ 1290736 h 2393017"/>
              <a:gd name="connsiteX477" fmla="*/ 2228174 w 2300369"/>
              <a:gd name="connsiteY477" fmla="*/ 1287215 h 2393017"/>
              <a:gd name="connsiteX478" fmla="*/ 2233458 w 2300369"/>
              <a:gd name="connsiteY478" fmla="*/ 1281931 h 2393017"/>
              <a:gd name="connsiteX479" fmla="*/ 2231695 w 2300369"/>
              <a:gd name="connsiteY479" fmla="*/ 1251998 h 2393017"/>
              <a:gd name="connsiteX480" fmla="*/ 2231695 w 2300369"/>
              <a:gd name="connsiteY480" fmla="*/ 1237911 h 2393017"/>
              <a:gd name="connsiteX481" fmla="*/ 2273955 w 2300369"/>
              <a:gd name="connsiteY481" fmla="*/ 1139306 h 2393017"/>
              <a:gd name="connsiteX482" fmla="*/ 2277478 w 2300369"/>
              <a:gd name="connsiteY482" fmla="*/ 1162195 h 2393017"/>
              <a:gd name="connsiteX483" fmla="*/ 2273955 w 2300369"/>
              <a:gd name="connsiteY483" fmla="*/ 1139306 h 2393017"/>
              <a:gd name="connsiteX484" fmla="*/ 2265152 w 2300369"/>
              <a:gd name="connsiteY484" fmla="*/ 1112892 h 2393017"/>
              <a:gd name="connsiteX485" fmla="*/ 2265152 w 2300369"/>
              <a:gd name="connsiteY485" fmla="*/ 1135783 h 2393017"/>
              <a:gd name="connsiteX486" fmla="*/ 2265152 w 2300369"/>
              <a:gd name="connsiteY486" fmla="*/ 1142827 h 2393017"/>
              <a:gd name="connsiteX487" fmla="*/ 2265152 w 2300369"/>
              <a:gd name="connsiteY487" fmla="*/ 1112892 h 2393017"/>
              <a:gd name="connsiteX488" fmla="*/ 2263391 w 2300369"/>
              <a:gd name="connsiteY488" fmla="*/ 1093524 h 2393017"/>
              <a:gd name="connsiteX489" fmla="*/ 2268673 w 2300369"/>
              <a:gd name="connsiteY489" fmla="*/ 1109371 h 2393017"/>
              <a:gd name="connsiteX490" fmla="*/ 2263391 w 2300369"/>
              <a:gd name="connsiteY490" fmla="*/ 1093524 h 2393017"/>
              <a:gd name="connsiteX491" fmla="*/ 2265152 w 2300369"/>
              <a:gd name="connsiteY491" fmla="*/ 1077675 h 2393017"/>
              <a:gd name="connsiteX492" fmla="*/ 2261631 w 2300369"/>
              <a:gd name="connsiteY492" fmla="*/ 1084719 h 2393017"/>
              <a:gd name="connsiteX493" fmla="*/ 2263391 w 2300369"/>
              <a:gd name="connsiteY493" fmla="*/ 1088240 h 2393017"/>
              <a:gd name="connsiteX494" fmla="*/ 2265152 w 2300369"/>
              <a:gd name="connsiteY494" fmla="*/ 1077675 h 2393017"/>
              <a:gd name="connsiteX495" fmla="*/ 2258110 w 2300369"/>
              <a:gd name="connsiteY495" fmla="*/ 1053025 h 2393017"/>
              <a:gd name="connsiteX496" fmla="*/ 2258110 w 2300369"/>
              <a:gd name="connsiteY496" fmla="*/ 1056546 h 2393017"/>
              <a:gd name="connsiteX497" fmla="*/ 2261631 w 2300369"/>
              <a:gd name="connsiteY497" fmla="*/ 1058307 h 2393017"/>
              <a:gd name="connsiteX498" fmla="*/ 2258110 w 2300369"/>
              <a:gd name="connsiteY498" fmla="*/ 1053025 h 2393017"/>
              <a:gd name="connsiteX499" fmla="*/ 2245781 w 2300369"/>
              <a:gd name="connsiteY499" fmla="*/ 1023092 h 2393017"/>
              <a:gd name="connsiteX500" fmla="*/ 2240500 w 2300369"/>
              <a:gd name="connsiteY500" fmla="*/ 1030134 h 2393017"/>
              <a:gd name="connsiteX501" fmla="*/ 2242261 w 2300369"/>
              <a:gd name="connsiteY501" fmla="*/ 1033655 h 2393017"/>
              <a:gd name="connsiteX502" fmla="*/ 2247545 w 2300369"/>
              <a:gd name="connsiteY502" fmla="*/ 1038936 h 2393017"/>
              <a:gd name="connsiteX503" fmla="*/ 2247545 w 2300369"/>
              <a:gd name="connsiteY503" fmla="*/ 1042460 h 2393017"/>
              <a:gd name="connsiteX504" fmla="*/ 2251065 w 2300369"/>
              <a:gd name="connsiteY504" fmla="*/ 1047743 h 2393017"/>
              <a:gd name="connsiteX505" fmla="*/ 2252826 w 2300369"/>
              <a:gd name="connsiteY505" fmla="*/ 1042460 h 2393017"/>
              <a:gd name="connsiteX506" fmla="*/ 2249305 w 2300369"/>
              <a:gd name="connsiteY506" fmla="*/ 1026613 h 2393017"/>
              <a:gd name="connsiteX507" fmla="*/ 2245781 w 2300369"/>
              <a:gd name="connsiteY507" fmla="*/ 1023092 h 2393017"/>
              <a:gd name="connsiteX508" fmla="*/ 2238739 w 2300369"/>
              <a:gd name="connsiteY508" fmla="*/ 975546 h 2393017"/>
              <a:gd name="connsiteX509" fmla="*/ 2235216 w 2300369"/>
              <a:gd name="connsiteY509" fmla="*/ 984354 h 2393017"/>
              <a:gd name="connsiteX510" fmla="*/ 2238739 w 2300369"/>
              <a:gd name="connsiteY510" fmla="*/ 987875 h 2393017"/>
              <a:gd name="connsiteX511" fmla="*/ 2240500 w 2300369"/>
              <a:gd name="connsiteY511" fmla="*/ 987875 h 2393017"/>
              <a:gd name="connsiteX512" fmla="*/ 2238739 w 2300369"/>
              <a:gd name="connsiteY512" fmla="*/ 975546 h 2393017"/>
              <a:gd name="connsiteX513" fmla="*/ 2228174 w 2300369"/>
              <a:gd name="connsiteY513" fmla="*/ 945615 h 2393017"/>
              <a:gd name="connsiteX514" fmla="*/ 2228174 w 2300369"/>
              <a:gd name="connsiteY514" fmla="*/ 949136 h 2393017"/>
              <a:gd name="connsiteX515" fmla="*/ 2233458 w 2300369"/>
              <a:gd name="connsiteY515" fmla="*/ 973788 h 2393017"/>
              <a:gd name="connsiteX516" fmla="*/ 2235216 w 2300369"/>
              <a:gd name="connsiteY516" fmla="*/ 961460 h 2393017"/>
              <a:gd name="connsiteX517" fmla="*/ 2228174 w 2300369"/>
              <a:gd name="connsiteY517" fmla="*/ 945615 h 2393017"/>
              <a:gd name="connsiteX518" fmla="*/ 2238739 w 2300369"/>
              <a:gd name="connsiteY518" fmla="*/ 931527 h 2393017"/>
              <a:gd name="connsiteX519" fmla="*/ 2235216 w 2300369"/>
              <a:gd name="connsiteY519" fmla="*/ 935050 h 2393017"/>
              <a:gd name="connsiteX520" fmla="*/ 2238739 w 2300369"/>
              <a:gd name="connsiteY520" fmla="*/ 943853 h 2393017"/>
              <a:gd name="connsiteX521" fmla="*/ 2233458 w 2300369"/>
              <a:gd name="connsiteY521" fmla="*/ 942092 h 2393017"/>
              <a:gd name="connsiteX522" fmla="*/ 2236979 w 2300369"/>
              <a:gd name="connsiteY522" fmla="*/ 956178 h 2393017"/>
              <a:gd name="connsiteX523" fmla="*/ 2242261 w 2300369"/>
              <a:gd name="connsiteY523" fmla="*/ 954418 h 2393017"/>
              <a:gd name="connsiteX524" fmla="*/ 2238739 w 2300369"/>
              <a:gd name="connsiteY524" fmla="*/ 931527 h 2393017"/>
              <a:gd name="connsiteX525" fmla="*/ 2229935 w 2300369"/>
              <a:gd name="connsiteY525" fmla="*/ 896312 h 2393017"/>
              <a:gd name="connsiteX526" fmla="*/ 2226413 w 2300369"/>
              <a:gd name="connsiteY526" fmla="*/ 898070 h 2393017"/>
              <a:gd name="connsiteX527" fmla="*/ 2229935 w 2300369"/>
              <a:gd name="connsiteY527" fmla="*/ 906877 h 2393017"/>
              <a:gd name="connsiteX528" fmla="*/ 2229935 w 2300369"/>
              <a:gd name="connsiteY528" fmla="*/ 896312 h 2393017"/>
              <a:gd name="connsiteX529" fmla="*/ 2205285 w 2300369"/>
              <a:gd name="connsiteY529" fmla="*/ 878702 h 2393017"/>
              <a:gd name="connsiteX530" fmla="*/ 2203522 w 2300369"/>
              <a:gd name="connsiteY530" fmla="*/ 880463 h 2393017"/>
              <a:gd name="connsiteX531" fmla="*/ 2208806 w 2300369"/>
              <a:gd name="connsiteY531" fmla="*/ 892788 h 2393017"/>
              <a:gd name="connsiteX532" fmla="*/ 2205285 w 2300369"/>
              <a:gd name="connsiteY532" fmla="*/ 905114 h 2393017"/>
              <a:gd name="connsiteX533" fmla="*/ 2208806 w 2300369"/>
              <a:gd name="connsiteY533" fmla="*/ 910398 h 2393017"/>
              <a:gd name="connsiteX534" fmla="*/ 2222893 w 2300369"/>
              <a:gd name="connsiteY534" fmla="*/ 910398 h 2393017"/>
              <a:gd name="connsiteX535" fmla="*/ 2221130 w 2300369"/>
              <a:gd name="connsiteY535" fmla="*/ 905114 h 2393017"/>
              <a:gd name="connsiteX536" fmla="*/ 2222893 w 2300369"/>
              <a:gd name="connsiteY536" fmla="*/ 906877 h 2393017"/>
              <a:gd name="connsiteX537" fmla="*/ 2224653 w 2300369"/>
              <a:gd name="connsiteY537" fmla="*/ 903354 h 2393017"/>
              <a:gd name="connsiteX538" fmla="*/ 2222893 w 2300369"/>
              <a:gd name="connsiteY538" fmla="*/ 896312 h 2393017"/>
              <a:gd name="connsiteX539" fmla="*/ 2217609 w 2300369"/>
              <a:gd name="connsiteY539" fmla="*/ 892788 h 2393017"/>
              <a:gd name="connsiteX540" fmla="*/ 2207043 w 2300369"/>
              <a:gd name="connsiteY540" fmla="*/ 878702 h 2393017"/>
              <a:gd name="connsiteX541" fmla="*/ 2205285 w 2300369"/>
              <a:gd name="connsiteY541" fmla="*/ 878702 h 2393017"/>
              <a:gd name="connsiteX542" fmla="*/ 2147177 w 2300369"/>
              <a:gd name="connsiteY542" fmla="*/ 773053 h 2393017"/>
              <a:gd name="connsiteX543" fmla="*/ 2147177 w 2300369"/>
              <a:gd name="connsiteY543" fmla="*/ 778334 h 2393017"/>
              <a:gd name="connsiteX544" fmla="*/ 2150698 w 2300369"/>
              <a:gd name="connsiteY544" fmla="*/ 785379 h 2393017"/>
              <a:gd name="connsiteX545" fmla="*/ 2155981 w 2300369"/>
              <a:gd name="connsiteY545" fmla="*/ 785379 h 2393017"/>
              <a:gd name="connsiteX546" fmla="*/ 2147177 w 2300369"/>
              <a:gd name="connsiteY546" fmla="*/ 773053 h 2393017"/>
              <a:gd name="connsiteX547" fmla="*/ 196504 w 2300369"/>
              <a:gd name="connsiteY547" fmla="*/ 745221 h 2393017"/>
              <a:gd name="connsiteX548" fmla="*/ 201339 w 2300369"/>
              <a:gd name="connsiteY548" fmla="*/ 748442 h 2393017"/>
              <a:gd name="connsiteX549" fmla="*/ 196504 w 2300369"/>
              <a:gd name="connsiteY549" fmla="*/ 746832 h 2393017"/>
              <a:gd name="connsiteX550" fmla="*/ 196504 w 2300369"/>
              <a:gd name="connsiteY550" fmla="*/ 745221 h 2393017"/>
              <a:gd name="connsiteX551" fmla="*/ 2087308 w 2300369"/>
              <a:gd name="connsiteY551" fmla="*/ 729031 h 2393017"/>
              <a:gd name="connsiteX552" fmla="*/ 2085547 w 2300369"/>
              <a:gd name="connsiteY552" fmla="*/ 741359 h 2393017"/>
              <a:gd name="connsiteX553" fmla="*/ 2103157 w 2300369"/>
              <a:gd name="connsiteY553" fmla="*/ 750162 h 2393017"/>
              <a:gd name="connsiteX554" fmla="*/ 2089071 w 2300369"/>
              <a:gd name="connsiteY554" fmla="*/ 729031 h 2393017"/>
              <a:gd name="connsiteX555" fmla="*/ 2087308 w 2300369"/>
              <a:gd name="connsiteY555" fmla="*/ 729031 h 2393017"/>
              <a:gd name="connsiteX556" fmla="*/ 2103619 w 2300369"/>
              <a:gd name="connsiteY556" fmla="*/ 671063 h 2393017"/>
              <a:gd name="connsiteX557" fmla="*/ 2116516 w 2300369"/>
              <a:gd name="connsiteY557" fmla="*/ 679124 h 2393017"/>
              <a:gd name="connsiteX558" fmla="*/ 2106844 w 2300369"/>
              <a:gd name="connsiteY558" fmla="*/ 683959 h 2393017"/>
              <a:gd name="connsiteX559" fmla="*/ 2103619 w 2300369"/>
              <a:gd name="connsiteY559" fmla="*/ 671063 h 2393017"/>
              <a:gd name="connsiteX560" fmla="*/ 323537 w 2300369"/>
              <a:gd name="connsiteY560" fmla="*/ 563915 h 2393017"/>
              <a:gd name="connsiteX561" fmla="*/ 300071 w 2300369"/>
              <a:gd name="connsiteY561" fmla="*/ 595209 h 2393017"/>
              <a:gd name="connsiteX562" fmla="*/ 264854 w 2300369"/>
              <a:gd name="connsiteY562" fmla="*/ 632186 h 2393017"/>
              <a:gd name="connsiteX563" fmla="*/ 291266 w 2300369"/>
              <a:gd name="connsiteY563" fmla="*/ 600493 h 2393017"/>
              <a:gd name="connsiteX564" fmla="*/ 414138 w 2300369"/>
              <a:gd name="connsiteY564" fmla="*/ 561439 h 2393017"/>
              <a:gd name="connsiteX565" fmla="*/ 414138 w 2300369"/>
              <a:gd name="connsiteY565" fmla="*/ 567885 h 2393017"/>
              <a:gd name="connsiteX566" fmla="*/ 410914 w 2300369"/>
              <a:gd name="connsiteY566" fmla="*/ 566274 h 2393017"/>
              <a:gd name="connsiteX567" fmla="*/ 414138 w 2300369"/>
              <a:gd name="connsiteY567" fmla="*/ 561439 h 2393017"/>
              <a:gd name="connsiteX568" fmla="*/ 417362 w 2300369"/>
              <a:gd name="connsiteY568" fmla="*/ 558215 h 2393017"/>
              <a:gd name="connsiteX569" fmla="*/ 420584 w 2300369"/>
              <a:gd name="connsiteY569" fmla="*/ 561439 h 2393017"/>
              <a:gd name="connsiteX570" fmla="*/ 415749 w 2300369"/>
              <a:gd name="connsiteY570" fmla="*/ 563050 h 2393017"/>
              <a:gd name="connsiteX571" fmla="*/ 417362 w 2300369"/>
              <a:gd name="connsiteY571" fmla="*/ 558215 h 2393017"/>
              <a:gd name="connsiteX572" fmla="*/ 328614 w 2300369"/>
              <a:gd name="connsiteY572" fmla="*/ 558164 h 2393017"/>
              <a:gd name="connsiteX573" fmla="*/ 323537 w 2300369"/>
              <a:gd name="connsiteY573" fmla="*/ 563915 h 2393017"/>
              <a:gd name="connsiteX574" fmla="*/ 326481 w 2300369"/>
              <a:gd name="connsiteY574" fmla="*/ 559992 h 2393017"/>
              <a:gd name="connsiteX575" fmla="*/ 1955246 w 2300369"/>
              <a:gd name="connsiteY575" fmla="*/ 510688 h 2393017"/>
              <a:gd name="connsiteX576" fmla="*/ 1967572 w 2300369"/>
              <a:gd name="connsiteY576" fmla="*/ 528298 h 2393017"/>
              <a:gd name="connsiteX577" fmla="*/ 1967572 w 2300369"/>
              <a:gd name="connsiteY577" fmla="*/ 526537 h 2393017"/>
              <a:gd name="connsiteX578" fmla="*/ 1964049 w 2300369"/>
              <a:gd name="connsiteY578" fmla="*/ 523016 h 2393017"/>
              <a:gd name="connsiteX579" fmla="*/ 1955246 w 2300369"/>
              <a:gd name="connsiteY579" fmla="*/ 510688 h 2393017"/>
              <a:gd name="connsiteX580" fmla="*/ 1997220 w 2300369"/>
              <a:gd name="connsiteY580" fmla="*/ 471163 h 2393017"/>
              <a:gd name="connsiteX581" fmla="*/ 2002057 w 2300369"/>
              <a:gd name="connsiteY581" fmla="*/ 477611 h 2393017"/>
              <a:gd name="connsiteX582" fmla="*/ 1993996 w 2300369"/>
              <a:gd name="connsiteY582" fmla="*/ 477611 h 2393017"/>
              <a:gd name="connsiteX583" fmla="*/ 1997220 w 2300369"/>
              <a:gd name="connsiteY583" fmla="*/ 471163 h 2393017"/>
              <a:gd name="connsiteX584" fmla="*/ 1828273 w 2300369"/>
              <a:gd name="connsiteY584" fmla="*/ 418801 h 2393017"/>
              <a:gd name="connsiteX585" fmla="*/ 1829561 w 2300369"/>
              <a:gd name="connsiteY585" fmla="*/ 419576 h 2393017"/>
              <a:gd name="connsiteX586" fmla="*/ 1829561 w 2300369"/>
              <a:gd name="connsiteY586" fmla="*/ 426022 h 2393017"/>
              <a:gd name="connsiteX587" fmla="*/ 1819889 w 2300369"/>
              <a:gd name="connsiteY587" fmla="*/ 403455 h 2393017"/>
              <a:gd name="connsiteX588" fmla="*/ 1823113 w 2300369"/>
              <a:gd name="connsiteY588" fmla="*/ 403455 h 2393017"/>
              <a:gd name="connsiteX589" fmla="*/ 1827546 w 2300369"/>
              <a:gd name="connsiteY589" fmla="*/ 414739 h 2393017"/>
              <a:gd name="connsiteX590" fmla="*/ 1828273 w 2300369"/>
              <a:gd name="connsiteY590" fmla="*/ 418801 h 2393017"/>
              <a:gd name="connsiteX591" fmla="*/ 1821500 w 2300369"/>
              <a:gd name="connsiteY591" fmla="*/ 414739 h 2393017"/>
              <a:gd name="connsiteX592" fmla="*/ 1819889 w 2300369"/>
              <a:gd name="connsiteY592" fmla="*/ 403455 h 2393017"/>
              <a:gd name="connsiteX593" fmla="*/ 1805381 w 2300369"/>
              <a:gd name="connsiteY593" fmla="*/ 390557 h 2393017"/>
              <a:gd name="connsiteX594" fmla="*/ 1816667 w 2300369"/>
              <a:gd name="connsiteY594" fmla="*/ 400229 h 2393017"/>
              <a:gd name="connsiteX595" fmla="*/ 1809512 w 2300369"/>
              <a:gd name="connsiteY595" fmla="*/ 395274 h 2393017"/>
              <a:gd name="connsiteX596" fmla="*/ 1937572 w 2300369"/>
              <a:gd name="connsiteY596" fmla="*/ 388943 h 2393017"/>
              <a:gd name="connsiteX597" fmla="*/ 1935961 w 2300369"/>
              <a:gd name="connsiteY597" fmla="*/ 393781 h 2393017"/>
              <a:gd name="connsiteX598" fmla="*/ 1947244 w 2300369"/>
              <a:gd name="connsiteY598" fmla="*/ 398616 h 2393017"/>
              <a:gd name="connsiteX599" fmla="*/ 1937572 w 2300369"/>
              <a:gd name="connsiteY599" fmla="*/ 388943 h 2393017"/>
              <a:gd name="connsiteX600" fmla="*/ 921640 w 2300369"/>
              <a:gd name="connsiteY600" fmla="*/ 387431 h 2393017"/>
              <a:gd name="connsiteX601" fmla="*/ 898751 w 2300369"/>
              <a:gd name="connsiteY601" fmla="*/ 389192 h 2393017"/>
              <a:gd name="connsiteX602" fmla="*/ 865295 w 2300369"/>
              <a:gd name="connsiteY602" fmla="*/ 397994 h 2393017"/>
              <a:gd name="connsiteX603" fmla="*/ 877621 w 2300369"/>
              <a:gd name="connsiteY603" fmla="*/ 399757 h 2393017"/>
              <a:gd name="connsiteX604" fmla="*/ 907554 w 2300369"/>
              <a:gd name="connsiteY604" fmla="*/ 390952 h 2393017"/>
              <a:gd name="connsiteX605" fmla="*/ 914596 w 2300369"/>
              <a:gd name="connsiteY605" fmla="*/ 389192 h 2393017"/>
              <a:gd name="connsiteX606" fmla="*/ 921640 w 2300369"/>
              <a:gd name="connsiteY606" fmla="*/ 387431 h 2393017"/>
              <a:gd name="connsiteX607" fmla="*/ 967423 w 2300369"/>
              <a:gd name="connsiteY607" fmla="*/ 378626 h 2393017"/>
              <a:gd name="connsiteX608" fmla="*/ 942771 w 2300369"/>
              <a:gd name="connsiteY608" fmla="*/ 382150 h 2393017"/>
              <a:gd name="connsiteX609" fmla="*/ 960379 w 2300369"/>
              <a:gd name="connsiteY609" fmla="*/ 383908 h 2393017"/>
              <a:gd name="connsiteX610" fmla="*/ 965662 w 2300369"/>
              <a:gd name="connsiteY610" fmla="*/ 382150 h 2393017"/>
              <a:gd name="connsiteX611" fmla="*/ 977986 w 2300369"/>
              <a:gd name="connsiteY611" fmla="*/ 387431 h 2393017"/>
              <a:gd name="connsiteX612" fmla="*/ 986791 w 2300369"/>
              <a:gd name="connsiteY612" fmla="*/ 378626 h 2393017"/>
              <a:gd name="connsiteX613" fmla="*/ 972705 w 2300369"/>
              <a:gd name="connsiteY613" fmla="*/ 378626 h 2393017"/>
              <a:gd name="connsiteX614" fmla="*/ 967423 w 2300369"/>
              <a:gd name="connsiteY614" fmla="*/ 382150 h 2393017"/>
              <a:gd name="connsiteX615" fmla="*/ 967423 w 2300369"/>
              <a:gd name="connsiteY615" fmla="*/ 378626 h 2393017"/>
              <a:gd name="connsiteX616" fmla="*/ 1007922 w 2300369"/>
              <a:gd name="connsiteY616" fmla="*/ 371584 h 2393017"/>
              <a:gd name="connsiteX617" fmla="*/ 988551 w 2300369"/>
              <a:gd name="connsiteY617" fmla="*/ 375105 h 2393017"/>
              <a:gd name="connsiteX618" fmla="*/ 997356 w 2300369"/>
              <a:gd name="connsiteY618" fmla="*/ 375105 h 2393017"/>
              <a:gd name="connsiteX619" fmla="*/ 999117 w 2300369"/>
              <a:gd name="connsiteY619" fmla="*/ 375105 h 2393017"/>
              <a:gd name="connsiteX620" fmla="*/ 1007922 w 2300369"/>
              <a:gd name="connsiteY620" fmla="*/ 371584 h 2393017"/>
              <a:gd name="connsiteX621" fmla="*/ 1774751 w 2300369"/>
              <a:gd name="connsiteY621" fmla="*/ 371212 h 2393017"/>
              <a:gd name="connsiteX622" fmla="*/ 1809512 w 2300369"/>
              <a:gd name="connsiteY622" fmla="*/ 395274 h 2393017"/>
              <a:gd name="connsiteX623" fmla="*/ 1816667 w 2300369"/>
              <a:gd name="connsiteY623" fmla="*/ 403453 h 2393017"/>
              <a:gd name="connsiteX624" fmla="*/ 1774751 w 2300369"/>
              <a:gd name="connsiteY624" fmla="*/ 371212 h 2393017"/>
              <a:gd name="connsiteX625" fmla="*/ 654341 w 2300369"/>
              <a:gd name="connsiteY625" fmla="*/ 363150 h 2393017"/>
              <a:gd name="connsiteX626" fmla="*/ 639832 w 2300369"/>
              <a:gd name="connsiteY626" fmla="*/ 369601 h 2393017"/>
              <a:gd name="connsiteX627" fmla="*/ 654341 w 2300369"/>
              <a:gd name="connsiteY627" fmla="*/ 363150 h 2393017"/>
              <a:gd name="connsiteX628" fmla="*/ 1895658 w 2300369"/>
              <a:gd name="connsiteY628" fmla="*/ 361539 h 2393017"/>
              <a:gd name="connsiteX629" fmla="*/ 1902106 w 2300369"/>
              <a:gd name="connsiteY629" fmla="*/ 382495 h 2393017"/>
              <a:gd name="connsiteX630" fmla="*/ 1895658 w 2300369"/>
              <a:gd name="connsiteY630" fmla="*/ 361539 h 2393017"/>
              <a:gd name="connsiteX631" fmla="*/ 1736059 w 2300369"/>
              <a:gd name="connsiteY631" fmla="*/ 332522 h 2393017"/>
              <a:gd name="connsiteX632" fmla="*/ 1744120 w 2300369"/>
              <a:gd name="connsiteY632" fmla="*/ 332522 h 2393017"/>
              <a:gd name="connsiteX633" fmla="*/ 1782810 w 2300369"/>
              <a:gd name="connsiteY633" fmla="*/ 366377 h 2393017"/>
              <a:gd name="connsiteX634" fmla="*/ 1787645 w 2300369"/>
              <a:gd name="connsiteY634" fmla="*/ 376047 h 2393017"/>
              <a:gd name="connsiteX635" fmla="*/ 1771524 w 2300369"/>
              <a:gd name="connsiteY635" fmla="*/ 364763 h 2393017"/>
              <a:gd name="connsiteX636" fmla="*/ 1774749 w 2300369"/>
              <a:gd name="connsiteY636" fmla="*/ 369601 h 2393017"/>
              <a:gd name="connsiteX637" fmla="*/ 1736059 w 2300369"/>
              <a:gd name="connsiteY637" fmla="*/ 332522 h 2393017"/>
              <a:gd name="connsiteX638" fmla="*/ 1689310 w 2300369"/>
              <a:gd name="connsiteY638" fmla="*/ 324460 h 2393017"/>
              <a:gd name="connsiteX639" fmla="*/ 1707044 w 2300369"/>
              <a:gd name="connsiteY639" fmla="*/ 340581 h 2393017"/>
              <a:gd name="connsiteX640" fmla="*/ 1689310 w 2300369"/>
              <a:gd name="connsiteY640" fmla="*/ 324460 h 2393017"/>
              <a:gd name="connsiteX641" fmla="*/ 1718327 w 2300369"/>
              <a:gd name="connsiteY641" fmla="*/ 316401 h 2393017"/>
              <a:gd name="connsiteX642" fmla="*/ 1721551 w 2300369"/>
              <a:gd name="connsiteY642" fmla="*/ 319625 h 2393017"/>
              <a:gd name="connsiteX643" fmla="*/ 1727999 w 2300369"/>
              <a:gd name="connsiteY643" fmla="*/ 319625 h 2393017"/>
              <a:gd name="connsiteX644" fmla="*/ 1726389 w 2300369"/>
              <a:gd name="connsiteY644" fmla="*/ 321238 h 2393017"/>
              <a:gd name="connsiteX645" fmla="*/ 1732837 w 2300369"/>
              <a:gd name="connsiteY645" fmla="*/ 327687 h 2393017"/>
              <a:gd name="connsiteX646" fmla="*/ 1726389 w 2300369"/>
              <a:gd name="connsiteY646" fmla="*/ 327687 h 2393017"/>
              <a:gd name="connsiteX647" fmla="*/ 1718327 w 2300369"/>
              <a:gd name="connsiteY647" fmla="*/ 316401 h 2393017"/>
              <a:gd name="connsiteX648" fmla="*/ 1831173 w 2300369"/>
              <a:gd name="connsiteY648" fmla="*/ 287384 h 2393017"/>
              <a:gd name="connsiteX649" fmla="*/ 1847293 w 2300369"/>
              <a:gd name="connsiteY649" fmla="*/ 293832 h 2393017"/>
              <a:gd name="connsiteX650" fmla="*/ 1877924 w 2300369"/>
              <a:gd name="connsiteY650" fmla="*/ 321236 h 2393017"/>
              <a:gd name="connsiteX651" fmla="*/ 1876311 w 2300369"/>
              <a:gd name="connsiteY651" fmla="*/ 311566 h 2393017"/>
              <a:gd name="connsiteX652" fmla="*/ 1887596 w 2300369"/>
              <a:gd name="connsiteY652" fmla="*/ 319625 h 2393017"/>
              <a:gd name="connsiteX653" fmla="*/ 1890821 w 2300369"/>
              <a:gd name="connsiteY653" fmla="*/ 340581 h 2393017"/>
              <a:gd name="connsiteX654" fmla="*/ 1908555 w 2300369"/>
              <a:gd name="connsiteY654" fmla="*/ 356702 h 2393017"/>
              <a:gd name="connsiteX655" fmla="*/ 1918227 w 2300369"/>
              <a:gd name="connsiteY655" fmla="*/ 353478 h 2393017"/>
              <a:gd name="connsiteX656" fmla="*/ 1929510 w 2300369"/>
              <a:gd name="connsiteY656" fmla="*/ 364763 h 2393017"/>
              <a:gd name="connsiteX657" fmla="*/ 1926289 w 2300369"/>
              <a:gd name="connsiteY657" fmla="*/ 356702 h 2393017"/>
              <a:gd name="connsiteX658" fmla="*/ 1940796 w 2300369"/>
              <a:gd name="connsiteY658" fmla="*/ 367987 h 2393017"/>
              <a:gd name="connsiteX659" fmla="*/ 1932737 w 2300369"/>
              <a:gd name="connsiteY659" fmla="*/ 364763 h 2393017"/>
              <a:gd name="connsiteX660" fmla="*/ 1934348 w 2300369"/>
              <a:gd name="connsiteY660" fmla="*/ 374436 h 2393017"/>
              <a:gd name="connsiteX661" fmla="*/ 1940796 w 2300369"/>
              <a:gd name="connsiteY661" fmla="*/ 372823 h 2393017"/>
              <a:gd name="connsiteX662" fmla="*/ 1956917 w 2300369"/>
              <a:gd name="connsiteY662" fmla="*/ 387332 h 2393017"/>
              <a:gd name="connsiteX663" fmla="*/ 1981099 w 2300369"/>
              <a:gd name="connsiteY663" fmla="*/ 422798 h 2393017"/>
              <a:gd name="connsiteX664" fmla="*/ 1982710 w 2300369"/>
              <a:gd name="connsiteY664" fmla="*/ 417961 h 2393017"/>
              <a:gd name="connsiteX665" fmla="*/ 1995607 w 2300369"/>
              <a:gd name="connsiteY665" fmla="*/ 432471 h 2393017"/>
              <a:gd name="connsiteX666" fmla="*/ 1993993 w 2300369"/>
              <a:gd name="connsiteY666" fmla="*/ 437308 h 2393017"/>
              <a:gd name="connsiteX667" fmla="*/ 2003668 w 2300369"/>
              <a:gd name="connsiteY667" fmla="*/ 446980 h 2393017"/>
              <a:gd name="connsiteX668" fmla="*/ 2010117 w 2300369"/>
              <a:gd name="connsiteY668" fmla="*/ 472774 h 2393017"/>
              <a:gd name="connsiteX669" fmla="*/ 1997220 w 2300369"/>
              <a:gd name="connsiteY669" fmla="*/ 458266 h 2393017"/>
              <a:gd name="connsiteX670" fmla="*/ 1998831 w 2300369"/>
              <a:gd name="connsiteY670" fmla="*/ 453429 h 2393017"/>
              <a:gd name="connsiteX671" fmla="*/ 1987545 w 2300369"/>
              <a:gd name="connsiteY671" fmla="*/ 442143 h 2393017"/>
              <a:gd name="connsiteX672" fmla="*/ 1984323 w 2300369"/>
              <a:gd name="connsiteY672" fmla="*/ 427635 h 2393017"/>
              <a:gd name="connsiteX673" fmla="*/ 1979486 w 2300369"/>
              <a:gd name="connsiteY673" fmla="*/ 430860 h 2393017"/>
              <a:gd name="connsiteX674" fmla="*/ 1969813 w 2300369"/>
              <a:gd name="connsiteY674" fmla="*/ 422798 h 2393017"/>
              <a:gd name="connsiteX675" fmla="*/ 1993993 w 2300369"/>
              <a:gd name="connsiteY675" fmla="*/ 463101 h 2393017"/>
              <a:gd name="connsiteX676" fmla="*/ 1989159 w 2300369"/>
              <a:gd name="connsiteY676" fmla="*/ 467939 h 2393017"/>
              <a:gd name="connsiteX677" fmla="*/ 1966589 w 2300369"/>
              <a:gd name="connsiteY677" fmla="*/ 434084 h 2393017"/>
              <a:gd name="connsiteX678" fmla="*/ 1916616 w 2300369"/>
              <a:gd name="connsiteY678" fmla="*/ 382495 h 2393017"/>
              <a:gd name="connsiteX679" fmla="*/ 1892434 w 2300369"/>
              <a:gd name="connsiteY679" fmla="*/ 353478 h 2393017"/>
              <a:gd name="connsiteX680" fmla="*/ 1879535 w 2300369"/>
              <a:gd name="connsiteY680" fmla="*/ 340581 h 2393017"/>
              <a:gd name="connsiteX681" fmla="*/ 1866638 w 2300369"/>
              <a:gd name="connsiteY681" fmla="*/ 330909 h 2393017"/>
              <a:gd name="connsiteX682" fmla="*/ 1874700 w 2300369"/>
              <a:gd name="connsiteY682" fmla="*/ 330909 h 2393017"/>
              <a:gd name="connsiteX683" fmla="*/ 1861803 w 2300369"/>
              <a:gd name="connsiteY683" fmla="*/ 321236 h 2393017"/>
              <a:gd name="connsiteX684" fmla="*/ 1831173 w 2300369"/>
              <a:gd name="connsiteY684" fmla="*/ 287384 h 2393017"/>
              <a:gd name="connsiteX685" fmla="*/ 1611927 w 2300369"/>
              <a:gd name="connsiteY685" fmla="*/ 245467 h 2393017"/>
              <a:gd name="connsiteX686" fmla="*/ 1616763 w 2300369"/>
              <a:gd name="connsiteY686" fmla="*/ 245467 h 2393017"/>
              <a:gd name="connsiteX687" fmla="*/ 1624824 w 2300369"/>
              <a:gd name="connsiteY687" fmla="*/ 255142 h 2393017"/>
              <a:gd name="connsiteX688" fmla="*/ 1611927 w 2300369"/>
              <a:gd name="connsiteY688" fmla="*/ 245467 h 2393017"/>
              <a:gd name="connsiteX689" fmla="*/ 1773138 w 2300369"/>
              <a:gd name="connsiteY689" fmla="*/ 206777 h 2393017"/>
              <a:gd name="connsiteX690" fmla="*/ 1776362 w 2300369"/>
              <a:gd name="connsiteY690" fmla="*/ 216450 h 2393017"/>
              <a:gd name="connsiteX691" fmla="*/ 1800542 w 2300369"/>
              <a:gd name="connsiteY691" fmla="*/ 224509 h 2393017"/>
              <a:gd name="connsiteX692" fmla="*/ 1800542 w 2300369"/>
              <a:gd name="connsiteY692" fmla="*/ 232571 h 2393017"/>
              <a:gd name="connsiteX693" fmla="*/ 1803766 w 2300369"/>
              <a:gd name="connsiteY693" fmla="*/ 237406 h 2393017"/>
              <a:gd name="connsiteX694" fmla="*/ 1826335 w 2300369"/>
              <a:gd name="connsiteY694" fmla="*/ 248691 h 2393017"/>
              <a:gd name="connsiteX695" fmla="*/ 1839232 w 2300369"/>
              <a:gd name="connsiteY695" fmla="*/ 268036 h 2393017"/>
              <a:gd name="connsiteX696" fmla="*/ 1818273 w 2300369"/>
              <a:gd name="connsiteY696" fmla="*/ 250302 h 2393017"/>
              <a:gd name="connsiteX697" fmla="*/ 1800542 w 2300369"/>
              <a:gd name="connsiteY697" fmla="*/ 239019 h 2393017"/>
              <a:gd name="connsiteX698" fmla="*/ 1790869 w 2300369"/>
              <a:gd name="connsiteY698" fmla="*/ 224509 h 2393017"/>
              <a:gd name="connsiteX699" fmla="*/ 1769911 w 2300369"/>
              <a:gd name="connsiteY699" fmla="*/ 216450 h 2393017"/>
              <a:gd name="connsiteX700" fmla="*/ 1768300 w 2300369"/>
              <a:gd name="connsiteY700" fmla="*/ 208388 h 2393017"/>
              <a:gd name="connsiteX701" fmla="*/ 1773138 w 2300369"/>
              <a:gd name="connsiteY701" fmla="*/ 206777 h 2393017"/>
              <a:gd name="connsiteX702" fmla="*/ 1510365 w 2300369"/>
              <a:gd name="connsiteY702" fmla="*/ 201942 h 2393017"/>
              <a:gd name="connsiteX703" fmla="*/ 1528099 w 2300369"/>
              <a:gd name="connsiteY703" fmla="*/ 210002 h 2393017"/>
              <a:gd name="connsiteX704" fmla="*/ 1510365 w 2300369"/>
              <a:gd name="connsiteY704" fmla="*/ 201942 h 2393017"/>
              <a:gd name="connsiteX705" fmla="*/ 1460390 w 2300369"/>
              <a:gd name="connsiteY705" fmla="*/ 198718 h 2393017"/>
              <a:gd name="connsiteX706" fmla="*/ 1476511 w 2300369"/>
              <a:gd name="connsiteY706" fmla="*/ 201942 h 2393017"/>
              <a:gd name="connsiteX707" fmla="*/ 1460390 w 2300369"/>
              <a:gd name="connsiteY707" fmla="*/ 198718 h 2393017"/>
              <a:gd name="connsiteX708" fmla="*/ 691416 w 2300369"/>
              <a:gd name="connsiteY708" fmla="*/ 195492 h 2393017"/>
              <a:gd name="connsiteX709" fmla="*/ 660787 w 2300369"/>
              <a:gd name="connsiteY709" fmla="*/ 211612 h 2393017"/>
              <a:gd name="connsiteX710" fmla="*/ 691416 w 2300369"/>
              <a:gd name="connsiteY710" fmla="*/ 195492 h 2393017"/>
              <a:gd name="connsiteX711" fmla="*/ 1393541 w 2300369"/>
              <a:gd name="connsiteY711" fmla="*/ 172610 h 2393017"/>
              <a:gd name="connsiteX712" fmla="*/ 1404106 w 2300369"/>
              <a:gd name="connsiteY712" fmla="*/ 179652 h 2393017"/>
              <a:gd name="connsiteX713" fmla="*/ 1421716 w 2300369"/>
              <a:gd name="connsiteY713" fmla="*/ 176131 h 2393017"/>
              <a:gd name="connsiteX714" fmla="*/ 1468817 w 2300369"/>
              <a:gd name="connsiteY714" fmla="*/ 189117 h 2393017"/>
              <a:gd name="connsiteX715" fmla="*/ 1497499 w 2300369"/>
              <a:gd name="connsiteY715" fmla="*/ 192797 h 2393017"/>
              <a:gd name="connsiteX716" fmla="*/ 1499080 w 2300369"/>
              <a:gd name="connsiteY716" fmla="*/ 192270 h 2393017"/>
              <a:gd name="connsiteX717" fmla="*/ 1499917 w 2300369"/>
              <a:gd name="connsiteY717" fmla="*/ 193107 h 2393017"/>
              <a:gd name="connsiteX718" fmla="*/ 1518561 w 2300369"/>
              <a:gd name="connsiteY718" fmla="*/ 195501 h 2393017"/>
              <a:gd name="connsiteX719" fmla="*/ 1566103 w 2300369"/>
              <a:gd name="connsiteY719" fmla="*/ 190217 h 2393017"/>
              <a:gd name="connsiteX720" fmla="*/ 1620689 w 2300369"/>
              <a:gd name="connsiteY720" fmla="*/ 202543 h 2393017"/>
              <a:gd name="connsiteX721" fmla="*/ 1710491 w 2300369"/>
              <a:gd name="connsiteY721" fmla="*/ 257128 h 2393017"/>
              <a:gd name="connsiteX722" fmla="*/ 1777402 w 2300369"/>
              <a:gd name="connsiteY722" fmla="*/ 297629 h 2393017"/>
              <a:gd name="connsiteX723" fmla="*/ 1837271 w 2300369"/>
              <a:gd name="connsiteY723" fmla="*/ 341649 h 2393017"/>
              <a:gd name="connsiteX724" fmla="*/ 1847836 w 2300369"/>
              <a:gd name="connsiteY724" fmla="*/ 341649 h 2393017"/>
              <a:gd name="connsiteX725" fmla="*/ 1914747 w 2300369"/>
              <a:gd name="connsiteY725" fmla="*/ 401518 h 2393017"/>
              <a:gd name="connsiteX726" fmla="*/ 1964049 w 2300369"/>
              <a:gd name="connsiteY726" fmla="*/ 475471 h 2393017"/>
              <a:gd name="connsiteX727" fmla="*/ 1981659 w 2300369"/>
              <a:gd name="connsiteY727" fmla="*/ 498364 h 2393017"/>
              <a:gd name="connsiteX728" fmla="*/ 2001029 w 2300369"/>
              <a:gd name="connsiteY728" fmla="*/ 521253 h 2393017"/>
              <a:gd name="connsiteX729" fmla="*/ 2006310 w 2300369"/>
              <a:gd name="connsiteY729" fmla="*/ 526537 h 2393017"/>
              <a:gd name="connsiteX730" fmla="*/ 2011594 w 2300369"/>
              <a:gd name="connsiteY730" fmla="*/ 531819 h 2393017"/>
              <a:gd name="connsiteX731" fmla="*/ 2009831 w 2300369"/>
              <a:gd name="connsiteY731" fmla="*/ 533579 h 2393017"/>
              <a:gd name="connsiteX732" fmla="*/ 2020397 w 2300369"/>
              <a:gd name="connsiteY732" fmla="*/ 556471 h 2393017"/>
              <a:gd name="connsiteX733" fmla="*/ 2043288 w 2300369"/>
              <a:gd name="connsiteY733" fmla="*/ 589927 h 2393017"/>
              <a:gd name="connsiteX734" fmla="*/ 2050332 w 2300369"/>
              <a:gd name="connsiteY734" fmla="*/ 591685 h 2393017"/>
              <a:gd name="connsiteX735" fmla="*/ 2067940 w 2300369"/>
              <a:gd name="connsiteY735" fmla="*/ 623382 h 2393017"/>
              <a:gd name="connsiteX736" fmla="*/ 2111959 w 2300369"/>
              <a:gd name="connsiteY736" fmla="*/ 692055 h 2393017"/>
              <a:gd name="connsiteX737" fmla="*/ 2129567 w 2300369"/>
              <a:gd name="connsiteY737" fmla="*/ 725510 h 2393017"/>
              <a:gd name="connsiteX738" fmla="*/ 2127809 w 2300369"/>
              <a:gd name="connsiteY738" fmla="*/ 725510 h 2393017"/>
              <a:gd name="connsiteX739" fmla="*/ 2131330 w 2300369"/>
              <a:gd name="connsiteY739" fmla="*/ 736075 h 2393017"/>
              <a:gd name="connsiteX740" fmla="*/ 2143653 w 2300369"/>
              <a:gd name="connsiteY740" fmla="*/ 748401 h 2393017"/>
              <a:gd name="connsiteX741" fmla="*/ 2145416 w 2300369"/>
              <a:gd name="connsiteY741" fmla="*/ 758966 h 2393017"/>
              <a:gd name="connsiteX742" fmla="*/ 2150698 w 2300369"/>
              <a:gd name="connsiteY742" fmla="*/ 762487 h 2393017"/>
              <a:gd name="connsiteX743" fmla="*/ 2150698 w 2300369"/>
              <a:gd name="connsiteY743" fmla="*/ 769532 h 2393017"/>
              <a:gd name="connsiteX744" fmla="*/ 2161263 w 2300369"/>
              <a:gd name="connsiteY744" fmla="*/ 780097 h 2393017"/>
              <a:gd name="connsiteX745" fmla="*/ 2180633 w 2300369"/>
              <a:gd name="connsiteY745" fmla="*/ 831159 h 2393017"/>
              <a:gd name="connsiteX746" fmla="*/ 2182391 w 2300369"/>
              <a:gd name="connsiteY746" fmla="*/ 852290 h 2393017"/>
              <a:gd name="connsiteX747" fmla="*/ 2185915 w 2300369"/>
              <a:gd name="connsiteY747" fmla="*/ 861095 h 2393017"/>
              <a:gd name="connsiteX748" fmla="*/ 2187675 w 2300369"/>
              <a:gd name="connsiteY748" fmla="*/ 868137 h 2393017"/>
              <a:gd name="connsiteX749" fmla="*/ 2189436 w 2300369"/>
              <a:gd name="connsiteY749" fmla="*/ 869897 h 2393017"/>
              <a:gd name="connsiteX750" fmla="*/ 2201762 w 2300369"/>
              <a:gd name="connsiteY750" fmla="*/ 864616 h 2393017"/>
              <a:gd name="connsiteX751" fmla="*/ 2200001 w 2300369"/>
              <a:gd name="connsiteY751" fmla="*/ 845245 h 2393017"/>
              <a:gd name="connsiteX752" fmla="*/ 2205285 w 2300369"/>
              <a:gd name="connsiteY752" fmla="*/ 861095 h 2393017"/>
              <a:gd name="connsiteX753" fmla="*/ 2203522 w 2300369"/>
              <a:gd name="connsiteY753" fmla="*/ 862855 h 2393017"/>
              <a:gd name="connsiteX754" fmla="*/ 2208806 w 2300369"/>
              <a:gd name="connsiteY754" fmla="*/ 859332 h 2393017"/>
              <a:gd name="connsiteX755" fmla="*/ 2212327 w 2300369"/>
              <a:gd name="connsiteY755" fmla="*/ 859332 h 2393017"/>
              <a:gd name="connsiteX756" fmla="*/ 2208806 w 2300369"/>
              <a:gd name="connsiteY756" fmla="*/ 855811 h 2393017"/>
              <a:gd name="connsiteX757" fmla="*/ 2214088 w 2300369"/>
              <a:gd name="connsiteY757" fmla="*/ 854050 h 2393017"/>
              <a:gd name="connsiteX758" fmla="*/ 2201762 w 2300369"/>
              <a:gd name="connsiteY758" fmla="*/ 839964 h 2393017"/>
              <a:gd name="connsiteX759" fmla="*/ 2214088 w 2300369"/>
              <a:gd name="connsiteY759" fmla="*/ 847008 h 2393017"/>
              <a:gd name="connsiteX760" fmla="*/ 2203522 w 2300369"/>
              <a:gd name="connsiteY760" fmla="*/ 829398 h 2393017"/>
              <a:gd name="connsiteX761" fmla="*/ 2207043 w 2300369"/>
              <a:gd name="connsiteY761" fmla="*/ 822356 h 2393017"/>
              <a:gd name="connsiteX762" fmla="*/ 2215848 w 2300369"/>
              <a:gd name="connsiteY762" fmla="*/ 843487 h 2393017"/>
              <a:gd name="connsiteX763" fmla="*/ 2198241 w 2300369"/>
              <a:gd name="connsiteY763" fmla="*/ 802986 h 2393017"/>
              <a:gd name="connsiteX764" fmla="*/ 2196478 w 2300369"/>
              <a:gd name="connsiteY764" fmla="*/ 785379 h 2393017"/>
              <a:gd name="connsiteX765" fmla="*/ 2201762 w 2300369"/>
              <a:gd name="connsiteY765" fmla="*/ 802986 h 2393017"/>
              <a:gd name="connsiteX766" fmla="*/ 2201762 w 2300369"/>
              <a:gd name="connsiteY766" fmla="*/ 795942 h 2393017"/>
              <a:gd name="connsiteX767" fmla="*/ 2214088 w 2300369"/>
              <a:gd name="connsiteY767" fmla="*/ 829398 h 2393017"/>
              <a:gd name="connsiteX768" fmla="*/ 2217609 w 2300369"/>
              <a:gd name="connsiteY768" fmla="*/ 827638 h 2393017"/>
              <a:gd name="connsiteX769" fmla="*/ 2228174 w 2300369"/>
              <a:gd name="connsiteY769" fmla="*/ 848769 h 2393017"/>
              <a:gd name="connsiteX770" fmla="*/ 2245781 w 2300369"/>
              <a:gd name="connsiteY770" fmla="*/ 894549 h 2393017"/>
              <a:gd name="connsiteX771" fmla="*/ 2254587 w 2300369"/>
              <a:gd name="connsiteY771" fmla="*/ 940331 h 2393017"/>
              <a:gd name="connsiteX772" fmla="*/ 2249305 w 2300369"/>
              <a:gd name="connsiteY772" fmla="*/ 905114 h 2393017"/>
              <a:gd name="connsiteX773" fmla="*/ 2259868 w 2300369"/>
              <a:gd name="connsiteY773" fmla="*/ 938571 h 2393017"/>
              <a:gd name="connsiteX774" fmla="*/ 2256347 w 2300369"/>
              <a:gd name="connsiteY774" fmla="*/ 954418 h 2393017"/>
              <a:gd name="connsiteX775" fmla="*/ 2265152 w 2300369"/>
              <a:gd name="connsiteY775" fmla="*/ 991396 h 2393017"/>
              <a:gd name="connsiteX776" fmla="*/ 2284520 w 2300369"/>
              <a:gd name="connsiteY776" fmla="*/ 1053025 h 2393017"/>
              <a:gd name="connsiteX777" fmla="*/ 2289803 w 2300369"/>
              <a:gd name="connsiteY777" fmla="*/ 1095284 h 2393017"/>
              <a:gd name="connsiteX778" fmla="*/ 2293325 w 2300369"/>
              <a:gd name="connsiteY778" fmla="*/ 1116413 h 2393017"/>
              <a:gd name="connsiteX779" fmla="*/ 2295085 w 2300369"/>
              <a:gd name="connsiteY779" fmla="*/ 1139306 h 2393017"/>
              <a:gd name="connsiteX780" fmla="*/ 2300369 w 2300369"/>
              <a:gd name="connsiteY780" fmla="*/ 1232630 h 2393017"/>
              <a:gd name="connsiteX781" fmla="*/ 2277478 w 2300369"/>
              <a:gd name="connsiteY781" fmla="*/ 1403429 h 2393017"/>
              <a:gd name="connsiteX782" fmla="*/ 2272196 w 2300369"/>
              <a:gd name="connsiteY782" fmla="*/ 1403429 h 2393017"/>
              <a:gd name="connsiteX783" fmla="*/ 2272196 w 2300369"/>
              <a:gd name="connsiteY783" fmla="*/ 1417516 h 2393017"/>
              <a:gd name="connsiteX784" fmla="*/ 2265152 w 2300369"/>
              <a:gd name="connsiteY784" fmla="*/ 1470343 h 2393017"/>
              <a:gd name="connsiteX785" fmla="*/ 2265152 w 2300369"/>
              <a:gd name="connsiteY785" fmla="*/ 1456254 h 2393017"/>
              <a:gd name="connsiteX786" fmla="*/ 2265152 w 2300369"/>
              <a:gd name="connsiteY786" fmla="*/ 1438646 h 2393017"/>
              <a:gd name="connsiteX787" fmla="*/ 2266912 w 2300369"/>
              <a:gd name="connsiteY787" fmla="*/ 1401669 h 2393017"/>
              <a:gd name="connsiteX788" fmla="*/ 2277478 w 2300369"/>
              <a:gd name="connsiteY788" fmla="*/ 1332997 h 2393017"/>
              <a:gd name="connsiteX789" fmla="*/ 2277478 w 2300369"/>
              <a:gd name="connsiteY789" fmla="*/ 1311867 h 2393017"/>
              <a:gd name="connsiteX790" fmla="*/ 2272196 w 2300369"/>
              <a:gd name="connsiteY790" fmla="*/ 1222064 h 2393017"/>
              <a:gd name="connsiteX791" fmla="*/ 2277478 w 2300369"/>
              <a:gd name="connsiteY791" fmla="*/ 1218541 h 2393017"/>
              <a:gd name="connsiteX792" fmla="*/ 2273955 w 2300369"/>
              <a:gd name="connsiteY792" fmla="*/ 1181566 h 2393017"/>
              <a:gd name="connsiteX793" fmla="*/ 2270433 w 2300369"/>
              <a:gd name="connsiteY793" fmla="*/ 1171000 h 2393017"/>
              <a:gd name="connsiteX794" fmla="*/ 2265152 w 2300369"/>
              <a:gd name="connsiteY794" fmla="*/ 1199173 h 2393017"/>
              <a:gd name="connsiteX795" fmla="*/ 2266912 w 2300369"/>
              <a:gd name="connsiteY795" fmla="*/ 1216783 h 2393017"/>
              <a:gd name="connsiteX796" fmla="*/ 2270433 w 2300369"/>
              <a:gd name="connsiteY796" fmla="*/ 1236151 h 2393017"/>
              <a:gd name="connsiteX797" fmla="*/ 2268673 w 2300369"/>
              <a:gd name="connsiteY797" fmla="*/ 1236151 h 2393017"/>
              <a:gd name="connsiteX798" fmla="*/ 2272196 w 2300369"/>
              <a:gd name="connsiteY798" fmla="*/ 1288975 h 2393017"/>
              <a:gd name="connsiteX799" fmla="*/ 2266912 w 2300369"/>
              <a:gd name="connsiteY799" fmla="*/ 1288975 h 2393017"/>
              <a:gd name="connsiteX800" fmla="*/ 2266912 w 2300369"/>
              <a:gd name="connsiteY800" fmla="*/ 1336518 h 2393017"/>
              <a:gd name="connsiteX801" fmla="*/ 2259868 w 2300369"/>
              <a:gd name="connsiteY801" fmla="*/ 1398145 h 2393017"/>
              <a:gd name="connsiteX802" fmla="*/ 2256347 w 2300369"/>
              <a:gd name="connsiteY802" fmla="*/ 1408711 h 2393017"/>
              <a:gd name="connsiteX803" fmla="*/ 2240500 w 2300369"/>
              <a:gd name="connsiteY803" fmla="*/ 1461535 h 2393017"/>
              <a:gd name="connsiteX804" fmla="*/ 2235216 w 2300369"/>
              <a:gd name="connsiteY804" fmla="*/ 1496753 h 2393017"/>
              <a:gd name="connsiteX805" fmla="*/ 2222893 w 2300369"/>
              <a:gd name="connsiteY805" fmla="*/ 1535491 h 2393017"/>
              <a:gd name="connsiteX806" fmla="*/ 2235216 w 2300369"/>
              <a:gd name="connsiteY806" fmla="*/ 1500274 h 2393017"/>
              <a:gd name="connsiteX807" fmla="*/ 2228174 w 2300369"/>
              <a:gd name="connsiteY807" fmla="*/ 1570708 h 2393017"/>
              <a:gd name="connsiteX808" fmla="*/ 2201762 w 2300369"/>
              <a:gd name="connsiteY808" fmla="*/ 1639382 h 2393017"/>
              <a:gd name="connsiteX809" fmla="*/ 2192957 w 2300369"/>
              <a:gd name="connsiteY809" fmla="*/ 1639382 h 2393017"/>
              <a:gd name="connsiteX810" fmla="*/ 2198241 w 2300369"/>
              <a:gd name="connsiteY810" fmla="*/ 1649947 h 2393017"/>
              <a:gd name="connsiteX811" fmla="*/ 2159503 w 2300369"/>
              <a:gd name="connsiteY811" fmla="*/ 1745031 h 2393017"/>
              <a:gd name="connsiteX812" fmla="*/ 2163023 w 2300369"/>
              <a:gd name="connsiteY812" fmla="*/ 1752075 h 2393017"/>
              <a:gd name="connsiteX813" fmla="*/ 2147177 w 2300369"/>
              <a:gd name="connsiteY813" fmla="*/ 1783769 h 2393017"/>
              <a:gd name="connsiteX814" fmla="*/ 2136611 w 2300369"/>
              <a:gd name="connsiteY814" fmla="*/ 1804900 h 2393017"/>
              <a:gd name="connsiteX815" fmla="*/ 2122525 w 2300369"/>
              <a:gd name="connsiteY815" fmla="*/ 1820745 h 2393017"/>
              <a:gd name="connsiteX816" fmla="*/ 2126046 w 2300369"/>
              <a:gd name="connsiteY816" fmla="*/ 1811942 h 2393017"/>
              <a:gd name="connsiteX817" fmla="*/ 2117243 w 2300369"/>
              <a:gd name="connsiteY817" fmla="*/ 1817224 h 2393017"/>
              <a:gd name="connsiteX818" fmla="*/ 2113720 w 2300369"/>
              <a:gd name="connsiteY818" fmla="*/ 1829552 h 2393017"/>
              <a:gd name="connsiteX819" fmla="*/ 2111959 w 2300369"/>
              <a:gd name="connsiteY819" fmla="*/ 1822507 h 2393017"/>
              <a:gd name="connsiteX820" fmla="*/ 2119001 w 2300369"/>
              <a:gd name="connsiteY820" fmla="*/ 1799616 h 2393017"/>
              <a:gd name="connsiteX821" fmla="*/ 2131330 w 2300369"/>
              <a:gd name="connsiteY821" fmla="*/ 1780248 h 2393017"/>
              <a:gd name="connsiteX822" fmla="*/ 2133730 w 2300369"/>
              <a:gd name="connsiteY822" fmla="*/ 1773844 h 2393017"/>
              <a:gd name="connsiteX823" fmla="*/ 2138372 w 2300369"/>
              <a:gd name="connsiteY823" fmla="*/ 1778485 h 2393017"/>
              <a:gd name="connsiteX824" fmla="*/ 2154095 w 2300369"/>
              <a:gd name="connsiteY824" fmla="*/ 1737612 h 2393017"/>
              <a:gd name="connsiteX825" fmla="*/ 2154219 w 2300369"/>
              <a:gd name="connsiteY825" fmla="*/ 1737987 h 2393017"/>
              <a:gd name="connsiteX826" fmla="*/ 2163023 w 2300369"/>
              <a:gd name="connsiteY826" fmla="*/ 1716858 h 2393017"/>
              <a:gd name="connsiteX827" fmla="*/ 2150698 w 2300369"/>
              <a:gd name="connsiteY827" fmla="*/ 1727424 h 2393017"/>
              <a:gd name="connsiteX828" fmla="*/ 2153650 w 2300369"/>
              <a:gd name="connsiteY828" fmla="*/ 1736281 h 2393017"/>
              <a:gd name="connsiteX829" fmla="*/ 2146516 w 2300369"/>
              <a:gd name="connsiteY829" fmla="*/ 1747231 h 2393017"/>
              <a:gd name="connsiteX830" fmla="*/ 2143653 w 2300369"/>
              <a:gd name="connsiteY830" fmla="*/ 1759117 h 2393017"/>
              <a:gd name="connsiteX831" fmla="*/ 2138326 w 2300369"/>
              <a:gd name="connsiteY831" fmla="*/ 1761591 h 2393017"/>
              <a:gd name="connsiteX832" fmla="*/ 2141895 w 2300369"/>
              <a:gd name="connsiteY832" fmla="*/ 1752075 h 2393017"/>
              <a:gd name="connsiteX833" fmla="*/ 2124285 w 2300369"/>
              <a:gd name="connsiteY833" fmla="*/ 1778485 h 2393017"/>
              <a:gd name="connsiteX834" fmla="*/ 2115481 w 2300369"/>
              <a:gd name="connsiteY834" fmla="*/ 1799616 h 2393017"/>
              <a:gd name="connsiteX835" fmla="*/ 2119001 w 2300369"/>
              <a:gd name="connsiteY835" fmla="*/ 1789051 h 2393017"/>
              <a:gd name="connsiteX836" fmla="*/ 2106678 w 2300369"/>
              <a:gd name="connsiteY836" fmla="*/ 1811942 h 2393017"/>
              <a:gd name="connsiteX837" fmla="*/ 2110199 w 2300369"/>
              <a:gd name="connsiteY837" fmla="*/ 1808421 h 2393017"/>
              <a:gd name="connsiteX838" fmla="*/ 2099633 w 2300369"/>
              <a:gd name="connsiteY838" fmla="*/ 1822507 h 2393017"/>
              <a:gd name="connsiteX839" fmla="*/ 2096113 w 2300369"/>
              <a:gd name="connsiteY839" fmla="*/ 1836594 h 2393017"/>
              <a:gd name="connsiteX840" fmla="*/ 2091558 w 2300369"/>
              <a:gd name="connsiteY840" fmla="*/ 1842598 h 2393017"/>
              <a:gd name="connsiteX841" fmla="*/ 2091183 w 2300369"/>
              <a:gd name="connsiteY841" fmla="*/ 1842861 h 2393017"/>
              <a:gd name="connsiteX842" fmla="*/ 2089071 w 2300369"/>
              <a:gd name="connsiteY842" fmla="*/ 1840115 h 2393017"/>
              <a:gd name="connsiteX843" fmla="*/ 2088189 w 2300369"/>
              <a:gd name="connsiteY843" fmla="*/ 1844957 h 2393017"/>
              <a:gd name="connsiteX844" fmla="*/ 2091183 w 2300369"/>
              <a:gd name="connsiteY844" fmla="*/ 1842861 h 2393017"/>
              <a:gd name="connsiteX845" fmla="*/ 2091271 w 2300369"/>
              <a:gd name="connsiteY845" fmla="*/ 1842976 h 2393017"/>
              <a:gd name="connsiteX846" fmla="*/ 2091558 w 2300369"/>
              <a:gd name="connsiteY846" fmla="*/ 1842598 h 2393017"/>
              <a:gd name="connsiteX847" fmla="*/ 2092591 w 2300369"/>
              <a:gd name="connsiteY847" fmla="*/ 1841875 h 2393017"/>
              <a:gd name="connsiteX848" fmla="*/ 2076742 w 2300369"/>
              <a:gd name="connsiteY848" fmla="*/ 1863006 h 2393017"/>
              <a:gd name="connsiteX849" fmla="*/ 2064419 w 2300369"/>
              <a:gd name="connsiteY849" fmla="*/ 1882376 h 2393017"/>
              <a:gd name="connsiteX850" fmla="*/ 2069700 w 2300369"/>
              <a:gd name="connsiteY850" fmla="*/ 1882376 h 2393017"/>
              <a:gd name="connsiteX851" fmla="*/ 2059135 w 2300369"/>
              <a:gd name="connsiteY851" fmla="*/ 1889418 h 2393017"/>
              <a:gd name="connsiteX852" fmla="*/ 2044827 w 2300369"/>
              <a:gd name="connsiteY852" fmla="*/ 1914731 h 2393017"/>
              <a:gd name="connsiteX853" fmla="*/ 2042908 w 2300369"/>
              <a:gd name="connsiteY853" fmla="*/ 1917904 h 2393017"/>
              <a:gd name="connsiteX854" fmla="*/ 2040747 w 2300369"/>
              <a:gd name="connsiteY854" fmla="*/ 1923664 h 2393017"/>
              <a:gd name="connsiteX855" fmla="*/ 2041044 w 2300369"/>
              <a:gd name="connsiteY855" fmla="*/ 1920981 h 2393017"/>
              <a:gd name="connsiteX856" fmla="*/ 2028198 w 2300369"/>
              <a:gd name="connsiteY856" fmla="*/ 1942213 h 2393017"/>
              <a:gd name="connsiteX857" fmla="*/ 2023181 w 2300369"/>
              <a:gd name="connsiteY857" fmla="*/ 1948551 h 2393017"/>
              <a:gd name="connsiteX858" fmla="*/ 2020397 w 2300369"/>
              <a:gd name="connsiteY858" fmla="*/ 1945766 h 2393017"/>
              <a:gd name="connsiteX859" fmla="*/ 2011594 w 2300369"/>
              <a:gd name="connsiteY859" fmla="*/ 1959853 h 2393017"/>
              <a:gd name="connsiteX860" fmla="*/ 2015458 w 2300369"/>
              <a:gd name="connsiteY860" fmla="*/ 1958306 h 2393017"/>
              <a:gd name="connsiteX861" fmla="*/ 2010439 w 2300369"/>
              <a:gd name="connsiteY861" fmla="*/ 1964646 h 2393017"/>
              <a:gd name="connsiteX862" fmla="*/ 2009831 w 2300369"/>
              <a:gd name="connsiteY862" fmla="*/ 1961611 h 2393017"/>
              <a:gd name="connsiteX863" fmla="*/ 1992224 w 2300369"/>
              <a:gd name="connsiteY863" fmla="*/ 1980981 h 2393017"/>
              <a:gd name="connsiteX864" fmla="*/ 1997505 w 2300369"/>
              <a:gd name="connsiteY864" fmla="*/ 1984505 h 2393017"/>
              <a:gd name="connsiteX865" fmla="*/ 1982979 w 2300369"/>
              <a:gd name="connsiteY865" fmla="*/ 1993747 h 2393017"/>
              <a:gd name="connsiteX866" fmla="*/ 1981659 w 2300369"/>
              <a:gd name="connsiteY866" fmla="*/ 2005633 h 2393017"/>
              <a:gd name="connsiteX867" fmla="*/ 1960528 w 2300369"/>
              <a:gd name="connsiteY867" fmla="*/ 2026764 h 2393017"/>
              <a:gd name="connsiteX868" fmla="*/ 1956127 w 2300369"/>
              <a:gd name="connsiteY868" fmla="*/ 2042390 h 2393017"/>
              <a:gd name="connsiteX869" fmla="*/ 1949827 w 2300369"/>
              <a:gd name="connsiteY869" fmla="*/ 2051696 h 2393017"/>
              <a:gd name="connsiteX870" fmla="*/ 1944681 w 2300369"/>
              <a:gd name="connsiteY870" fmla="*/ 2054937 h 2393017"/>
              <a:gd name="connsiteX871" fmla="*/ 1941160 w 2300369"/>
              <a:gd name="connsiteY871" fmla="*/ 2067262 h 2393017"/>
              <a:gd name="connsiteX872" fmla="*/ 1925311 w 2300369"/>
              <a:gd name="connsiteY872" fmla="*/ 2079588 h 2393017"/>
              <a:gd name="connsiteX873" fmla="*/ 1921789 w 2300369"/>
              <a:gd name="connsiteY873" fmla="*/ 2076067 h 2393017"/>
              <a:gd name="connsiteX874" fmla="*/ 1909466 w 2300369"/>
              <a:gd name="connsiteY874" fmla="*/ 2097196 h 2393017"/>
              <a:gd name="connsiteX875" fmla="*/ 1897138 w 2300369"/>
              <a:gd name="connsiteY875" fmla="*/ 2104240 h 2393017"/>
              <a:gd name="connsiteX876" fmla="*/ 1879530 w 2300369"/>
              <a:gd name="connsiteY876" fmla="*/ 2111284 h 2393017"/>
              <a:gd name="connsiteX877" fmla="*/ 1874249 w 2300369"/>
              <a:gd name="connsiteY877" fmla="*/ 2121847 h 2393017"/>
              <a:gd name="connsiteX878" fmla="*/ 1870728 w 2300369"/>
              <a:gd name="connsiteY878" fmla="*/ 2113043 h 2393017"/>
              <a:gd name="connsiteX879" fmla="*/ 1856641 w 2300369"/>
              <a:gd name="connsiteY879" fmla="*/ 2123610 h 2393017"/>
              <a:gd name="connsiteX880" fmla="*/ 1867204 w 2300369"/>
              <a:gd name="connsiteY880" fmla="*/ 2127131 h 2393017"/>
              <a:gd name="connsiteX881" fmla="*/ 1819661 w 2300369"/>
              <a:gd name="connsiteY881" fmla="*/ 2153544 h 2393017"/>
              <a:gd name="connsiteX882" fmla="*/ 1821424 w 2300369"/>
              <a:gd name="connsiteY882" fmla="*/ 2160588 h 2393017"/>
              <a:gd name="connsiteX883" fmla="*/ 1807338 w 2300369"/>
              <a:gd name="connsiteY883" fmla="*/ 2160588 h 2393017"/>
              <a:gd name="connsiteX884" fmla="*/ 1821424 w 2300369"/>
              <a:gd name="connsiteY884" fmla="*/ 2146502 h 2393017"/>
              <a:gd name="connsiteX885" fmla="*/ 1782686 w 2300369"/>
              <a:gd name="connsiteY885" fmla="*/ 2172912 h 2393017"/>
              <a:gd name="connsiteX886" fmla="*/ 1803817 w 2300369"/>
              <a:gd name="connsiteY886" fmla="*/ 2165870 h 2393017"/>
              <a:gd name="connsiteX887" fmla="*/ 1789728 w 2300369"/>
              <a:gd name="connsiteY887" fmla="*/ 2179956 h 2393017"/>
              <a:gd name="connsiteX888" fmla="*/ 1784446 w 2300369"/>
              <a:gd name="connsiteY888" fmla="*/ 2176435 h 2393017"/>
              <a:gd name="connsiteX889" fmla="*/ 1770360 w 2300369"/>
              <a:gd name="connsiteY889" fmla="*/ 2190521 h 2393017"/>
              <a:gd name="connsiteX890" fmla="*/ 1768599 w 2300369"/>
              <a:gd name="connsiteY890" fmla="*/ 2183477 h 2393017"/>
              <a:gd name="connsiteX891" fmla="*/ 1731622 w 2300369"/>
              <a:gd name="connsiteY891" fmla="*/ 2216934 h 2393017"/>
              <a:gd name="connsiteX892" fmla="*/ 1689360 w 2300369"/>
              <a:gd name="connsiteY892" fmla="*/ 2246867 h 2393017"/>
              <a:gd name="connsiteX893" fmla="*/ 1698165 w 2300369"/>
              <a:gd name="connsiteY893" fmla="*/ 2229259 h 2393017"/>
              <a:gd name="connsiteX894" fmla="*/ 1692883 w 2300369"/>
              <a:gd name="connsiteY894" fmla="*/ 2232781 h 2393017"/>
              <a:gd name="connsiteX895" fmla="*/ 1648864 w 2300369"/>
              <a:gd name="connsiteY895" fmla="*/ 2253911 h 2393017"/>
              <a:gd name="connsiteX896" fmla="*/ 1668232 w 2300369"/>
              <a:gd name="connsiteY896" fmla="*/ 2234543 h 2393017"/>
              <a:gd name="connsiteX897" fmla="*/ 1655906 w 2300369"/>
              <a:gd name="connsiteY897" fmla="*/ 2238064 h 2393017"/>
              <a:gd name="connsiteX898" fmla="*/ 1652385 w 2300369"/>
              <a:gd name="connsiteY898" fmla="*/ 2246867 h 2393017"/>
              <a:gd name="connsiteX899" fmla="*/ 1631254 w 2300369"/>
              <a:gd name="connsiteY899" fmla="*/ 2257432 h 2393017"/>
              <a:gd name="connsiteX900" fmla="*/ 1641819 w 2300369"/>
              <a:gd name="connsiteY900" fmla="*/ 2246867 h 2393017"/>
              <a:gd name="connsiteX901" fmla="*/ 1604842 w 2300369"/>
              <a:gd name="connsiteY901" fmla="*/ 2262716 h 2393017"/>
              <a:gd name="connsiteX902" fmla="*/ 1594276 w 2300369"/>
              <a:gd name="connsiteY902" fmla="*/ 2267998 h 2393017"/>
              <a:gd name="connsiteX903" fmla="*/ 1564343 w 2300369"/>
              <a:gd name="connsiteY903" fmla="*/ 2276803 h 2393017"/>
              <a:gd name="connsiteX904" fmla="*/ 1553778 w 2300369"/>
              <a:gd name="connsiteY904" fmla="*/ 2287368 h 2393017"/>
              <a:gd name="connsiteX905" fmla="*/ 1467496 w 2300369"/>
              <a:gd name="connsiteY905" fmla="*/ 2324343 h 2393017"/>
              <a:gd name="connsiteX906" fmla="*/ 1460454 w 2300369"/>
              <a:gd name="connsiteY906" fmla="*/ 2322585 h 2393017"/>
              <a:gd name="connsiteX907" fmla="*/ 1474541 w 2300369"/>
              <a:gd name="connsiteY907" fmla="*/ 2319062 h 2393017"/>
              <a:gd name="connsiteX908" fmla="*/ 1439323 w 2300369"/>
              <a:gd name="connsiteY908" fmla="*/ 2324343 h 2393017"/>
              <a:gd name="connsiteX909" fmla="*/ 1446368 w 2300369"/>
              <a:gd name="connsiteY909" fmla="*/ 2327867 h 2393017"/>
              <a:gd name="connsiteX910" fmla="*/ 1402348 w 2300369"/>
              <a:gd name="connsiteY910" fmla="*/ 2338430 h 2393017"/>
              <a:gd name="connsiteX911" fmla="*/ 1395304 w 2300369"/>
              <a:gd name="connsiteY911" fmla="*/ 2334909 h 2393017"/>
              <a:gd name="connsiteX912" fmla="*/ 1375933 w 2300369"/>
              <a:gd name="connsiteY912" fmla="*/ 2341953 h 2393017"/>
              <a:gd name="connsiteX913" fmla="*/ 1382978 w 2300369"/>
              <a:gd name="connsiteY913" fmla="*/ 2343714 h 2393017"/>
              <a:gd name="connsiteX914" fmla="*/ 1347761 w 2300369"/>
              <a:gd name="connsiteY914" fmla="*/ 2356039 h 2393017"/>
              <a:gd name="connsiteX915" fmla="*/ 1331914 w 2300369"/>
              <a:gd name="connsiteY915" fmla="*/ 2352516 h 2393017"/>
              <a:gd name="connsiteX916" fmla="*/ 1263240 w 2300369"/>
              <a:gd name="connsiteY916" fmla="*/ 2370126 h 2393017"/>
              <a:gd name="connsiteX917" fmla="*/ 1222743 w 2300369"/>
              <a:gd name="connsiteY917" fmla="*/ 2375410 h 2393017"/>
              <a:gd name="connsiteX918" fmla="*/ 1185763 w 2300369"/>
              <a:gd name="connsiteY918" fmla="*/ 2375410 h 2393017"/>
              <a:gd name="connsiteX919" fmla="*/ 1120615 w 2300369"/>
              <a:gd name="connsiteY919" fmla="*/ 2384212 h 2393017"/>
              <a:gd name="connsiteX920" fmla="*/ 1106529 w 2300369"/>
              <a:gd name="connsiteY920" fmla="*/ 2377168 h 2393017"/>
              <a:gd name="connsiteX921" fmla="*/ 1088919 w 2300369"/>
              <a:gd name="connsiteY921" fmla="*/ 2378931 h 2393017"/>
              <a:gd name="connsiteX922" fmla="*/ 1088919 w 2300369"/>
              <a:gd name="connsiteY922" fmla="*/ 2384212 h 2393017"/>
              <a:gd name="connsiteX923" fmla="*/ 1037855 w 2300369"/>
              <a:gd name="connsiteY923" fmla="*/ 2393017 h 2393017"/>
              <a:gd name="connsiteX924" fmla="*/ 1064267 w 2300369"/>
              <a:gd name="connsiteY924" fmla="*/ 2384212 h 2393017"/>
              <a:gd name="connsiteX925" fmla="*/ 1027290 w 2300369"/>
              <a:gd name="connsiteY925" fmla="*/ 2378931 h 2393017"/>
              <a:gd name="connsiteX926" fmla="*/ 1030811 w 2300369"/>
              <a:gd name="connsiteY926" fmla="*/ 2375410 h 2393017"/>
              <a:gd name="connsiteX927" fmla="*/ 990314 w 2300369"/>
              <a:gd name="connsiteY927" fmla="*/ 2375410 h 2393017"/>
              <a:gd name="connsiteX928" fmla="*/ 990314 w 2300369"/>
              <a:gd name="connsiteY928" fmla="*/ 2380691 h 2393017"/>
              <a:gd name="connsiteX929" fmla="*/ 926924 w 2300369"/>
              <a:gd name="connsiteY929" fmla="*/ 2371886 h 2393017"/>
              <a:gd name="connsiteX930" fmla="*/ 860013 w 2300369"/>
              <a:gd name="connsiteY930" fmla="*/ 2359560 h 2393017"/>
              <a:gd name="connsiteX931" fmla="*/ 856490 w 2300369"/>
              <a:gd name="connsiteY931" fmla="*/ 2364844 h 2393017"/>
              <a:gd name="connsiteX932" fmla="*/ 826557 w 2300369"/>
              <a:gd name="connsiteY932" fmla="*/ 2356039 h 2393017"/>
              <a:gd name="connsiteX933" fmla="*/ 807189 w 2300369"/>
              <a:gd name="connsiteY933" fmla="*/ 2348995 h 2393017"/>
              <a:gd name="connsiteX934" fmla="*/ 800144 w 2300369"/>
              <a:gd name="connsiteY934" fmla="*/ 2354279 h 2393017"/>
              <a:gd name="connsiteX935" fmla="*/ 793102 w 2300369"/>
              <a:gd name="connsiteY935" fmla="*/ 2343714 h 2393017"/>
              <a:gd name="connsiteX936" fmla="*/ 757885 w 2300369"/>
              <a:gd name="connsiteY936" fmla="*/ 2340193 h 2393017"/>
              <a:gd name="connsiteX937" fmla="*/ 771971 w 2300369"/>
              <a:gd name="connsiteY937" fmla="*/ 2340193 h 2393017"/>
              <a:gd name="connsiteX938" fmla="*/ 749080 w 2300369"/>
              <a:gd name="connsiteY938" fmla="*/ 2329627 h 2393017"/>
              <a:gd name="connsiteX939" fmla="*/ 743799 w 2300369"/>
              <a:gd name="connsiteY939" fmla="*/ 2336671 h 2393017"/>
              <a:gd name="connsiteX940" fmla="*/ 720907 w 2300369"/>
              <a:gd name="connsiteY940" fmla="*/ 2322585 h 2393017"/>
              <a:gd name="connsiteX941" fmla="*/ 715626 w 2300369"/>
              <a:gd name="connsiteY941" fmla="*/ 2327867 h 2393017"/>
              <a:gd name="connsiteX942" fmla="*/ 669843 w 2300369"/>
              <a:gd name="connsiteY942" fmla="*/ 2303215 h 2393017"/>
              <a:gd name="connsiteX943" fmla="*/ 678648 w 2300369"/>
              <a:gd name="connsiteY943" fmla="*/ 2304975 h 2393017"/>
              <a:gd name="connsiteX944" fmla="*/ 664562 w 2300369"/>
              <a:gd name="connsiteY944" fmla="*/ 2299692 h 2393017"/>
              <a:gd name="connsiteX945" fmla="*/ 668083 w 2300369"/>
              <a:gd name="connsiteY945" fmla="*/ 2304975 h 2393017"/>
              <a:gd name="connsiteX946" fmla="*/ 639910 w 2300369"/>
              <a:gd name="connsiteY946" fmla="*/ 2290889 h 2393017"/>
              <a:gd name="connsiteX947" fmla="*/ 643431 w 2300369"/>
              <a:gd name="connsiteY947" fmla="*/ 2282084 h 2393017"/>
              <a:gd name="connsiteX948" fmla="*/ 629344 w 2300369"/>
              <a:gd name="connsiteY948" fmla="*/ 2280324 h 2393017"/>
              <a:gd name="connsiteX949" fmla="*/ 641670 w 2300369"/>
              <a:gd name="connsiteY949" fmla="*/ 2275040 h 2393017"/>
              <a:gd name="connsiteX950" fmla="*/ 636387 w 2300369"/>
              <a:gd name="connsiteY950" fmla="*/ 2271519 h 2393017"/>
              <a:gd name="connsiteX951" fmla="*/ 625823 w 2300369"/>
              <a:gd name="connsiteY951" fmla="*/ 2273282 h 2393017"/>
              <a:gd name="connsiteX952" fmla="*/ 608214 w 2300369"/>
              <a:gd name="connsiteY952" fmla="*/ 2255672 h 2393017"/>
              <a:gd name="connsiteX953" fmla="*/ 624063 w 2300369"/>
              <a:gd name="connsiteY953" fmla="*/ 2260953 h 2393017"/>
              <a:gd name="connsiteX954" fmla="*/ 609977 w 2300369"/>
              <a:gd name="connsiteY954" fmla="*/ 2250388 h 2393017"/>
              <a:gd name="connsiteX955" fmla="*/ 625823 w 2300369"/>
              <a:gd name="connsiteY955" fmla="*/ 2253911 h 2393017"/>
              <a:gd name="connsiteX956" fmla="*/ 615681 w 2300369"/>
              <a:gd name="connsiteY956" fmla="*/ 2248558 h 2393017"/>
              <a:gd name="connsiteX957" fmla="*/ 673367 w 2300369"/>
              <a:gd name="connsiteY957" fmla="*/ 2273282 h 2393017"/>
              <a:gd name="connsiteX958" fmla="*/ 719147 w 2300369"/>
              <a:gd name="connsiteY958" fmla="*/ 2294410 h 2393017"/>
              <a:gd name="connsiteX959" fmla="*/ 706821 w 2300369"/>
              <a:gd name="connsiteY959" fmla="*/ 2285605 h 2393017"/>
              <a:gd name="connsiteX960" fmla="*/ 727949 w 2300369"/>
              <a:gd name="connsiteY960" fmla="*/ 2290889 h 2393017"/>
              <a:gd name="connsiteX961" fmla="*/ 763167 w 2300369"/>
              <a:gd name="connsiteY961" fmla="*/ 2308496 h 2393017"/>
              <a:gd name="connsiteX962" fmla="*/ 745559 w 2300369"/>
              <a:gd name="connsiteY962" fmla="*/ 2299692 h 2393017"/>
              <a:gd name="connsiteX963" fmla="*/ 842403 w 2300369"/>
              <a:gd name="connsiteY963" fmla="*/ 2324343 h 2393017"/>
              <a:gd name="connsiteX964" fmla="*/ 849448 w 2300369"/>
              <a:gd name="connsiteY964" fmla="*/ 2331388 h 2393017"/>
              <a:gd name="connsiteX965" fmla="*/ 888186 w 2300369"/>
              <a:gd name="connsiteY965" fmla="*/ 2334909 h 2393017"/>
              <a:gd name="connsiteX966" fmla="*/ 926924 w 2300369"/>
              <a:gd name="connsiteY966" fmla="*/ 2340193 h 2393017"/>
              <a:gd name="connsiteX967" fmla="*/ 976228 w 2300369"/>
              <a:gd name="connsiteY967" fmla="*/ 2350758 h 2393017"/>
              <a:gd name="connsiteX968" fmla="*/ 1007929 w 2300369"/>
              <a:gd name="connsiteY968" fmla="*/ 2350758 h 2393017"/>
              <a:gd name="connsiteX969" fmla="*/ 1018487 w 2300369"/>
              <a:gd name="connsiteY969" fmla="*/ 2352516 h 2393017"/>
              <a:gd name="connsiteX970" fmla="*/ 1015318 w 2300369"/>
              <a:gd name="connsiteY970" fmla="*/ 2350758 h 2393017"/>
              <a:gd name="connsiteX971" fmla="*/ 1020248 w 2300369"/>
              <a:gd name="connsiteY971" fmla="*/ 2350758 h 2393017"/>
              <a:gd name="connsiteX972" fmla="*/ 1029052 w 2300369"/>
              <a:gd name="connsiteY972" fmla="*/ 2350758 h 2393017"/>
              <a:gd name="connsiteX973" fmla="*/ 1027950 w 2300369"/>
              <a:gd name="connsiteY973" fmla="*/ 2347456 h 2393017"/>
              <a:gd name="connsiteX974" fmla="*/ 1032573 w 2300369"/>
              <a:gd name="connsiteY974" fmla="*/ 2345474 h 2393017"/>
              <a:gd name="connsiteX975" fmla="*/ 1011443 w 2300369"/>
              <a:gd name="connsiteY975" fmla="*/ 2334909 h 2393017"/>
              <a:gd name="connsiteX976" fmla="*/ 1025529 w 2300369"/>
              <a:gd name="connsiteY976" fmla="*/ 2334909 h 2393017"/>
              <a:gd name="connsiteX977" fmla="*/ 1014966 w 2300369"/>
              <a:gd name="connsiteY977" fmla="*/ 2329627 h 2393017"/>
              <a:gd name="connsiteX978" fmla="*/ 997787 w 2300369"/>
              <a:gd name="connsiteY978" fmla="*/ 2333560 h 2393017"/>
              <a:gd name="connsiteX979" fmla="*/ 994054 w 2300369"/>
              <a:gd name="connsiteY979" fmla="*/ 2331167 h 2393017"/>
              <a:gd name="connsiteX980" fmla="*/ 976228 w 2300369"/>
              <a:gd name="connsiteY980" fmla="*/ 2329627 h 2393017"/>
              <a:gd name="connsiteX981" fmla="*/ 970944 w 2300369"/>
              <a:gd name="connsiteY981" fmla="*/ 2331388 h 2393017"/>
              <a:gd name="connsiteX982" fmla="*/ 942771 w 2300369"/>
              <a:gd name="connsiteY982" fmla="*/ 2331388 h 2393017"/>
              <a:gd name="connsiteX983" fmla="*/ 905793 w 2300369"/>
              <a:gd name="connsiteY983" fmla="*/ 2320822 h 2393017"/>
              <a:gd name="connsiteX984" fmla="*/ 877621 w 2300369"/>
              <a:gd name="connsiteY984" fmla="*/ 2326106 h 2393017"/>
              <a:gd name="connsiteX985" fmla="*/ 877621 w 2300369"/>
              <a:gd name="connsiteY985" fmla="*/ 2322585 h 2393017"/>
              <a:gd name="connsiteX986" fmla="*/ 852969 w 2300369"/>
              <a:gd name="connsiteY986" fmla="*/ 2315541 h 2393017"/>
              <a:gd name="connsiteX987" fmla="*/ 872337 w 2300369"/>
              <a:gd name="connsiteY987" fmla="*/ 2315541 h 2393017"/>
              <a:gd name="connsiteX988" fmla="*/ 789581 w 2300369"/>
              <a:gd name="connsiteY988" fmla="*/ 2297933 h 2393017"/>
              <a:gd name="connsiteX989" fmla="*/ 787818 w 2300369"/>
              <a:gd name="connsiteY989" fmla="*/ 2292649 h 2393017"/>
              <a:gd name="connsiteX990" fmla="*/ 763167 w 2300369"/>
              <a:gd name="connsiteY990" fmla="*/ 2287368 h 2393017"/>
              <a:gd name="connsiteX991" fmla="*/ 738515 w 2300369"/>
              <a:gd name="connsiteY991" fmla="*/ 2276803 h 2393017"/>
              <a:gd name="connsiteX992" fmla="*/ 694495 w 2300369"/>
              <a:gd name="connsiteY992" fmla="*/ 2260953 h 2393017"/>
              <a:gd name="connsiteX993" fmla="*/ 696255 w 2300369"/>
              <a:gd name="connsiteY993" fmla="*/ 2257432 h 2393017"/>
              <a:gd name="connsiteX994" fmla="*/ 669843 w 2300369"/>
              <a:gd name="connsiteY994" fmla="*/ 2248630 h 2393017"/>
              <a:gd name="connsiteX995" fmla="*/ 692734 w 2300369"/>
              <a:gd name="connsiteY995" fmla="*/ 2252151 h 2393017"/>
              <a:gd name="connsiteX996" fmla="*/ 657414 w 2300369"/>
              <a:gd name="connsiteY996" fmla="*/ 2232884 h 2393017"/>
              <a:gd name="connsiteX997" fmla="*/ 657517 w 2300369"/>
              <a:gd name="connsiteY997" fmla="*/ 2232781 h 2393017"/>
              <a:gd name="connsiteX998" fmla="*/ 656597 w 2300369"/>
              <a:gd name="connsiteY998" fmla="*/ 2232440 h 2393017"/>
              <a:gd name="connsiteX999" fmla="*/ 653996 w 2300369"/>
              <a:gd name="connsiteY999" fmla="*/ 2231020 h 2393017"/>
              <a:gd name="connsiteX1000" fmla="*/ 653996 w 2300369"/>
              <a:gd name="connsiteY1000" fmla="*/ 2231473 h 2393017"/>
              <a:gd name="connsiteX1001" fmla="*/ 649815 w 2300369"/>
              <a:gd name="connsiteY1001" fmla="*/ 2229920 h 2393017"/>
              <a:gd name="connsiteX1002" fmla="*/ 645530 w 2300369"/>
              <a:gd name="connsiteY1002" fmla="*/ 2230659 h 2393017"/>
              <a:gd name="connsiteX1003" fmla="*/ 632865 w 2300369"/>
              <a:gd name="connsiteY1003" fmla="*/ 2222215 h 2393017"/>
              <a:gd name="connsiteX1004" fmla="*/ 620542 w 2300369"/>
              <a:gd name="connsiteY1004" fmla="*/ 2223978 h 2393017"/>
              <a:gd name="connsiteX1005" fmla="*/ 564194 w 2300369"/>
              <a:gd name="connsiteY1005" fmla="*/ 2197563 h 2393017"/>
              <a:gd name="connsiteX1006" fmla="*/ 572999 w 2300369"/>
              <a:gd name="connsiteY1006" fmla="*/ 2190521 h 2393017"/>
              <a:gd name="connsiteX1007" fmla="*/ 597648 w 2300369"/>
              <a:gd name="connsiteY1007" fmla="*/ 2205708 h 2393017"/>
              <a:gd name="connsiteX1008" fmla="*/ 619605 w 2300369"/>
              <a:gd name="connsiteY1008" fmla="*/ 2211001 h 2393017"/>
              <a:gd name="connsiteX1009" fmla="*/ 622300 w 2300369"/>
              <a:gd name="connsiteY1009" fmla="*/ 2213005 h 2393017"/>
              <a:gd name="connsiteX1010" fmla="*/ 622300 w 2300369"/>
              <a:gd name="connsiteY1010" fmla="*/ 2216934 h 2393017"/>
              <a:gd name="connsiteX1011" fmla="*/ 627584 w 2300369"/>
              <a:gd name="connsiteY1011" fmla="*/ 2216934 h 2393017"/>
              <a:gd name="connsiteX1012" fmla="*/ 622300 w 2300369"/>
              <a:gd name="connsiteY1012" fmla="*/ 2213005 h 2393017"/>
              <a:gd name="connsiteX1013" fmla="*/ 622300 w 2300369"/>
              <a:gd name="connsiteY1013" fmla="*/ 2211650 h 2393017"/>
              <a:gd name="connsiteX1014" fmla="*/ 619605 w 2300369"/>
              <a:gd name="connsiteY1014" fmla="*/ 2211001 h 2393017"/>
              <a:gd name="connsiteX1015" fmla="*/ 610416 w 2300369"/>
              <a:gd name="connsiteY1015" fmla="*/ 2204168 h 2393017"/>
              <a:gd name="connsiteX1016" fmla="*/ 590606 w 2300369"/>
              <a:gd name="connsiteY1016" fmla="*/ 2199326 h 2393017"/>
              <a:gd name="connsiteX1017" fmla="*/ 571238 w 2300369"/>
              <a:gd name="connsiteY1017" fmla="*/ 2185240 h 2393017"/>
              <a:gd name="connsiteX1018" fmla="*/ 594127 w 2300369"/>
              <a:gd name="connsiteY1018" fmla="*/ 2183477 h 2393017"/>
              <a:gd name="connsiteX1019" fmla="*/ 585325 w 2300369"/>
              <a:gd name="connsiteY1019" fmla="*/ 2183477 h 2393017"/>
              <a:gd name="connsiteX1020" fmla="*/ 587085 w 2300369"/>
              <a:gd name="connsiteY1020" fmla="*/ 2190521 h 2393017"/>
              <a:gd name="connsiteX1021" fmla="*/ 604693 w 2300369"/>
              <a:gd name="connsiteY1021" fmla="*/ 2192282 h 2393017"/>
              <a:gd name="connsiteX1022" fmla="*/ 611737 w 2300369"/>
              <a:gd name="connsiteY1022" fmla="*/ 2202847 h 2393017"/>
              <a:gd name="connsiteX1023" fmla="*/ 624063 w 2300369"/>
              <a:gd name="connsiteY1023" fmla="*/ 2206368 h 2393017"/>
              <a:gd name="connsiteX1024" fmla="*/ 632865 w 2300369"/>
              <a:gd name="connsiteY1024" fmla="*/ 2204608 h 2393017"/>
              <a:gd name="connsiteX1025" fmla="*/ 662801 w 2300369"/>
              <a:gd name="connsiteY1025" fmla="*/ 2218694 h 2393017"/>
              <a:gd name="connsiteX1026" fmla="*/ 701539 w 2300369"/>
              <a:gd name="connsiteY1026" fmla="*/ 2232781 h 2393017"/>
              <a:gd name="connsiteX1027" fmla="*/ 698018 w 2300369"/>
              <a:gd name="connsiteY1027" fmla="*/ 2234543 h 2393017"/>
              <a:gd name="connsiteX1028" fmla="*/ 733233 w 2300369"/>
              <a:gd name="connsiteY1028" fmla="*/ 2245106 h 2393017"/>
              <a:gd name="connsiteX1029" fmla="*/ 731473 w 2300369"/>
              <a:gd name="connsiteY1029" fmla="*/ 2239825 h 2393017"/>
              <a:gd name="connsiteX1030" fmla="*/ 763167 w 2300369"/>
              <a:gd name="connsiteY1030" fmla="*/ 2248630 h 2393017"/>
              <a:gd name="connsiteX1031" fmla="*/ 796623 w 2300369"/>
              <a:gd name="connsiteY1031" fmla="*/ 2253911 h 2393017"/>
              <a:gd name="connsiteX1032" fmla="*/ 821275 w 2300369"/>
              <a:gd name="connsiteY1032" fmla="*/ 2267998 h 2393017"/>
              <a:gd name="connsiteX1033" fmla="*/ 838882 w 2300369"/>
              <a:gd name="connsiteY1033" fmla="*/ 2264477 h 2393017"/>
              <a:gd name="connsiteX1034" fmla="*/ 840643 w 2300369"/>
              <a:gd name="connsiteY1034" fmla="*/ 2271519 h 2393017"/>
              <a:gd name="connsiteX1035" fmla="*/ 872337 w 2300369"/>
              <a:gd name="connsiteY1035" fmla="*/ 2273282 h 2393017"/>
              <a:gd name="connsiteX1036" fmla="*/ 874100 w 2300369"/>
              <a:gd name="connsiteY1036" fmla="*/ 2278563 h 2393017"/>
              <a:gd name="connsiteX1037" fmla="*/ 893468 w 2300369"/>
              <a:gd name="connsiteY1037" fmla="*/ 2276803 h 2393017"/>
              <a:gd name="connsiteX1038" fmla="*/ 889947 w 2300369"/>
              <a:gd name="connsiteY1038" fmla="*/ 2278563 h 2393017"/>
              <a:gd name="connsiteX1039" fmla="*/ 905793 w 2300369"/>
              <a:gd name="connsiteY1039" fmla="*/ 2278563 h 2393017"/>
              <a:gd name="connsiteX1040" fmla="*/ 928685 w 2300369"/>
              <a:gd name="connsiteY1040" fmla="*/ 2287368 h 2393017"/>
              <a:gd name="connsiteX1041" fmla="*/ 949813 w 2300369"/>
              <a:gd name="connsiteY1041" fmla="*/ 2282084 h 2393017"/>
              <a:gd name="connsiteX1042" fmla="*/ 986791 w 2300369"/>
              <a:gd name="connsiteY1042" fmla="*/ 2287368 h 2393017"/>
              <a:gd name="connsiteX1043" fmla="*/ 1002638 w 2300369"/>
              <a:gd name="connsiteY1043" fmla="*/ 2292649 h 2393017"/>
              <a:gd name="connsiteX1044" fmla="*/ 1081877 w 2300369"/>
              <a:gd name="connsiteY1044" fmla="*/ 2289128 h 2393017"/>
              <a:gd name="connsiteX1045" fmla="*/ 1083638 w 2300369"/>
              <a:gd name="connsiteY1045" fmla="*/ 2275040 h 2393017"/>
              <a:gd name="connsiteX1046" fmla="*/ 1111810 w 2300369"/>
              <a:gd name="connsiteY1046" fmla="*/ 2264477 h 2393017"/>
              <a:gd name="connsiteX1047" fmla="*/ 1101245 w 2300369"/>
              <a:gd name="connsiteY1047" fmla="*/ 2266237 h 2393017"/>
              <a:gd name="connsiteX1048" fmla="*/ 1039618 w 2300369"/>
              <a:gd name="connsiteY1048" fmla="*/ 2267998 h 2393017"/>
              <a:gd name="connsiteX1049" fmla="*/ 874100 w 2300369"/>
              <a:gd name="connsiteY1049" fmla="*/ 2243346 h 2393017"/>
              <a:gd name="connsiteX1050" fmla="*/ 870302 w 2300369"/>
              <a:gd name="connsiteY1050" fmla="*/ 2234129 h 2393017"/>
              <a:gd name="connsiteX1051" fmla="*/ 867055 w 2300369"/>
              <a:gd name="connsiteY1051" fmla="*/ 2232711 h 2393017"/>
              <a:gd name="connsiteX1052" fmla="*/ 867055 w 2300369"/>
              <a:gd name="connsiteY1052" fmla="*/ 2218694 h 2393017"/>
              <a:gd name="connsiteX1053" fmla="*/ 828317 w 2300369"/>
              <a:gd name="connsiteY1053" fmla="*/ 2218694 h 2393017"/>
              <a:gd name="connsiteX1054" fmla="*/ 768450 w 2300369"/>
              <a:gd name="connsiteY1054" fmla="*/ 2197563 h 2393017"/>
              <a:gd name="connsiteX1055" fmla="*/ 767380 w 2300369"/>
              <a:gd name="connsiteY1055" fmla="*/ 2197186 h 2393017"/>
              <a:gd name="connsiteX1056" fmla="*/ 762354 w 2300369"/>
              <a:gd name="connsiteY1056" fmla="*/ 2197724 h 2393017"/>
              <a:gd name="connsiteX1057" fmla="*/ 745640 w 2300369"/>
              <a:gd name="connsiteY1057" fmla="*/ 2189513 h 2393017"/>
              <a:gd name="connsiteX1058" fmla="*/ 738515 w 2300369"/>
              <a:gd name="connsiteY1058" fmla="*/ 2187000 h 2393017"/>
              <a:gd name="connsiteX1059" fmla="*/ 710342 w 2300369"/>
              <a:gd name="connsiteY1059" fmla="*/ 2179956 h 2393017"/>
              <a:gd name="connsiteX1060" fmla="*/ 698018 w 2300369"/>
              <a:gd name="connsiteY1060" fmla="*/ 2178195 h 2393017"/>
              <a:gd name="connsiteX1061" fmla="*/ 701539 w 2300369"/>
              <a:gd name="connsiteY1061" fmla="*/ 2179956 h 2393017"/>
              <a:gd name="connsiteX1062" fmla="*/ 726426 w 2300369"/>
              <a:gd name="connsiteY1062" fmla="*/ 2194889 h 2393017"/>
              <a:gd name="connsiteX1063" fmla="*/ 689211 w 2300369"/>
              <a:gd name="connsiteY1063" fmla="*/ 2183477 h 2393017"/>
              <a:gd name="connsiteX1064" fmla="*/ 690974 w 2300369"/>
              <a:gd name="connsiteY1064" fmla="*/ 2179956 h 2393017"/>
              <a:gd name="connsiteX1065" fmla="*/ 682169 w 2300369"/>
              <a:gd name="connsiteY1065" fmla="*/ 2181719 h 2393017"/>
              <a:gd name="connsiteX1066" fmla="*/ 650475 w 2300369"/>
              <a:gd name="connsiteY1066" fmla="*/ 2157067 h 2393017"/>
              <a:gd name="connsiteX1067" fmla="*/ 632865 w 2300369"/>
              <a:gd name="connsiteY1067" fmla="*/ 2153544 h 2393017"/>
              <a:gd name="connsiteX1068" fmla="*/ 636387 w 2300369"/>
              <a:gd name="connsiteY1068" fmla="*/ 2148262 h 2393017"/>
              <a:gd name="connsiteX1069" fmla="*/ 631105 w 2300369"/>
              <a:gd name="connsiteY1069" fmla="*/ 2146502 h 2393017"/>
              <a:gd name="connsiteX1070" fmla="*/ 643431 w 2300369"/>
              <a:gd name="connsiteY1070" fmla="*/ 2142978 h 2393017"/>
              <a:gd name="connsiteX1071" fmla="*/ 618779 w 2300369"/>
              <a:gd name="connsiteY1071" fmla="*/ 2127131 h 2393017"/>
              <a:gd name="connsiteX1072" fmla="*/ 613497 w 2300369"/>
              <a:gd name="connsiteY1072" fmla="*/ 2132415 h 2393017"/>
              <a:gd name="connsiteX1073" fmla="*/ 604693 w 2300369"/>
              <a:gd name="connsiteY1073" fmla="*/ 2120087 h 2393017"/>
              <a:gd name="connsiteX1074" fmla="*/ 564194 w 2300369"/>
              <a:gd name="connsiteY1074" fmla="*/ 2095435 h 2393017"/>
              <a:gd name="connsiteX1075" fmla="*/ 553629 w 2300369"/>
              <a:gd name="connsiteY1075" fmla="*/ 2080909 h 2393017"/>
              <a:gd name="connsiteX1076" fmla="*/ 548407 w 2300369"/>
              <a:gd name="connsiteY1076" fmla="*/ 2069161 h 2393017"/>
              <a:gd name="connsiteX1077" fmla="*/ 561552 w 2300369"/>
              <a:gd name="connsiteY1077" fmla="*/ 2079809 h 2393017"/>
              <a:gd name="connsiteX1078" fmla="*/ 583562 w 2300369"/>
              <a:gd name="connsiteY1078" fmla="*/ 2093675 h 2393017"/>
              <a:gd name="connsiteX1079" fmla="*/ 581804 w 2300369"/>
              <a:gd name="connsiteY1079" fmla="*/ 2097196 h 2393017"/>
              <a:gd name="connsiteX1080" fmla="*/ 608214 w 2300369"/>
              <a:gd name="connsiteY1080" fmla="*/ 2111284 h 2393017"/>
              <a:gd name="connsiteX1081" fmla="*/ 633017 w 2300369"/>
              <a:gd name="connsiteY1081" fmla="*/ 2126901 h 2393017"/>
              <a:gd name="connsiteX1082" fmla="*/ 634997 w 2300369"/>
              <a:gd name="connsiteY1082" fmla="*/ 2121953 h 2393017"/>
              <a:gd name="connsiteX1083" fmla="*/ 662403 w 2300369"/>
              <a:gd name="connsiteY1083" fmla="*/ 2128402 h 2393017"/>
              <a:gd name="connsiteX1084" fmla="*/ 668851 w 2300369"/>
              <a:gd name="connsiteY1084" fmla="*/ 2134850 h 2393017"/>
              <a:gd name="connsiteX1085" fmla="*/ 678524 w 2300369"/>
              <a:gd name="connsiteY1085" fmla="*/ 2131626 h 2393017"/>
              <a:gd name="connsiteX1086" fmla="*/ 693031 w 2300369"/>
              <a:gd name="connsiteY1086" fmla="*/ 2147749 h 2393017"/>
              <a:gd name="connsiteX1087" fmla="*/ 701307 w 2300369"/>
              <a:gd name="connsiteY1087" fmla="*/ 2144826 h 2393017"/>
              <a:gd name="connsiteX1088" fmla="*/ 683930 w 2300369"/>
              <a:gd name="connsiteY1088" fmla="*/ 2132415 h 2393017"/>
              <a:gd name="connsiteX1089" fmla="*/ 692734 w 2300369"/>
              <a:gd name="connsiteY1089" fmla="*/ 2135936 h 2393017"/>
              <a:gd name="connsiteX1090" fmla="*/ 694495 w 2300369"/>
              <a:gd name="connsiteY1090" fmla="*/ 2132415 h 2393017"/>
              <a:gd name="connsiteX1091" fmla="*/ 685690 w 2300369"/>
              <a:gd name="connsiteY1091" fmla="*/ 2127131 h 2393017"/>
              <a:gd name="connsiteX1092" fmla="*/ 683930 w 2300369"/>
              <a:gd name="connsiteY1092" fmla="*/ 2130652 h 2393017"/>
              <a:gd name="connsiteX1093" fmla="*/ 682169 w 2300369"/>
              <a:gd name="connsiteY1093" fmla="*/ 2114805 h 2393017"/>
              <a:gd name="connsiteX1094" fmla="*/ 720907 w 2300369"/>
              <a:gd name="connsiteY1094" fmla="*/ 2121847 h 2393017"/>
              <a:gd name="connsiteX1095" fmla="*/ 676887 w 2300369"/>
              <a:gd name="connsiteY1095" fmla="*/ 2106001 h 2393017"/>
              <a:gd name="connsiteX1096" fmla="*/ 685690 w 2300369"/>
              <a:gd name="connsiteY1096" fmla="*/ 2102477 h 2393017"/>
              <a:gd name="connsiteX1097" fmla="*/ 701539 w 2300369"/>
              <a:gd name="connsiteY1097" fmla="*/ 2106001 h 2393017"/>
              <a:gd name="connsiteX1098" fmla="*/ 682169 w 2300369"/>
              <a:gd name="connsiteY1098" fmla="*/ 2102477 h 2393017"/>
              <a:gd name="connsiteX1099" fmla="*/ 655757 w 2300369"/>
              <a:gd name="connsiteY1099" fmla="*/ 2086633 h 2393017"/>
              <a:gd name="connsiteX1100" fmla="*/ 668083 w 2300369"/>
              <a:gd name="connsiteY1100" fmla="*/ 2083109 h 2393017"/>
              <a:gd name="connsiteX1101" fmla="*/ 661038 w 2300369"/>
              <a:gd name="connsiteY1101" fmla="*/ 2076067 h 2393017"/>
              <a:gd name="connsiteX1102" fmla="*/ 671643 w 2300369"/>
              <a:gd name="connsiteY1102" fmla="*/ 2074139 h 2393017"/>
              <a:gd name="connsiteX1103" fmla="*/ 660988 w 2300369"/>
              <a:gd name="connsiteY1103" fmla="*/ 2066335 h 2393017"/>
              <a:gd name="connsiteX1104" fmla="*/ 652726 w 2300369"/>
              <a:gd name="connsiteY1104" fmla="*/ 2055857 h 2393017"/>
              <a:gd name="connsiteX1105" fmla="*/ 657563 w 2300369"/>
              <a:gd name="connsiteY1105" fmla="*/ 2060694 h 2393017"/>
              <a:gd name="connsiteX1106" fmla="*/ 678811 w 2300369"/>
              <a:gd name="connsiteY1106" fmla="*/ 2072836 h 2393017"/>
              <a:gd name="connsiteX1107" fmla="*/ 680409 w 2300369"/>
              <a:gd name="connsiteY1107" fmla="*/ 2072546 h 2393017"/>
              <a:gd name="connsiteX1108" fmla="*/ 675125 w 2300369"/>
              <a:gd name="connsiteY1108" fmla="*/ 2063739 h 2393017"/>
              <a:gd name="connsiteX1109" fmla="*/ 666322 w 2300369"/>
              <a:gd name="connsiteY1109" fmla="*/ 2053176 h 2393017"/>
              <a:gd name="connsiteX1110" fmla="*/ 650475 w 2300369"/>
              <a:gd name="connsiteY1110" fmla="*/ 2042611 h 2393017"/>
              <a:gd name="connsiteX1111" fmla="*/ 629344 w 2300369"/>
              <a:gd name="connsiteY1111" fmla="*/ 2039090 h 2393017"/>
              <a:gd name="connsiteX1112" fmla="*/ 629344 w 2300369"/>
              <a:gd name="connsiteY1112" fmla="*/ 2042611 h 2393017"/>
              <a:gd name="connsiteX1113" fmla="*/ 620542 w 2300369"/>
              <a:gd name="connsiteY1113" fmla="*/ 2044371 h 2393017"/>
              <a:gd name="connsiteX1114" fmla="*/ 608214 w 2300369"/>
              <a:gd name="connsiteY1114" fmla="*/ 2035566 h 2393017"/>
              <a:gd name="connsiteX1115" fmla="*/ 595890 w 2300369"/>
              <a:gd name="connsiteY1115" fmla="*/ 2035566 h 2393017"/>
              <a:gd name="connsiteX1116" fmla="*/ 585325 w 2300369"/>
              <a:gd name="connsiteY1116" fmla="*/ 2039090 h 2393017"/>
              <a:gd name="connsiteX1117" fmla="*/ 595890 w 2300369"/>
              <a:gd name="connsiteY1117" fmla="*/ 2046132 h 2393017"/>
              <a:gd name="connsiteX1118" fmla="*/ 597648 w 2300369"/>
              <a:gd name="connsiteY1118" fmla="*/ 2044371 h 2393017"/>
              <a:gd name="connsiteX1119" fmla="*/ 611737 w 2300369"/>
              <a:gd name="connsiteY1119" fmla="*/ 2044371 h 2393017"/>
              <a:gd name="connsiteX1120" fmla="*/ 613497 w 2300369"/>
              <a:gd name="connsiteY1120" fmla="*/ 2046132 h 2393017"/>
              <a:gd name="connsiteX1121" fmla="*/ 611737 w 2300369"/>
              <a:gd name="connsiteY1121" fmla="*/ 2047894 h 2393017"/>
              <a:gd name="connsiteX1122" fmla="*/ 601172 w 2300369"/>
              <a:gd name="connsiteY1122" fmla="*/ 2047894 h 2393017"/>
              <a:gd name="connsiteX1123" fmla="*/ 618779 w 2300369"/>
              <a:gd name="connsiteY1123" fmla="*/ 2060218 h 2393017"/>
              <a:gd name="connsiteX1124" fmla="*/ 580041 w 2300369"/>
              <a:gd name="connsiteY1124" fmla="*/ 2042611 h 2393017"/>
              <a:gd name="connsiteX1125" fmla="*/ 578280 w 2300369"/>
              <a:gd name="connsiteY1125" fmla="*/ 2042611 h 2393017"/>
              <a:gd name="connsiteX1126" fmla="*/ 571238 w 2300369"/>
              <a:gd name="connsiteY1126" fmla="*/ 2040850 h 2393017"/>
              <a:gd name="connsiteX1127" fmla="*/ 569475 w 2300369"/>
              <a:gd name="connsiteY1127" fmla="*/ 2037329 h 2393017"/>
              <a:gd name="connsiteX1128" fmla="*/ 555389 w 2300369"/>
              <a:gd name="connsiteY1128" fmla="*/ 2035566 h 2393017"/>
              <a:gd name="connsiteX1129" fmla="*/ 546587 w 2300369"/>
              <a:gd name="connsiteY1129" fmla="*/ 2032045 h 2393017"/>
              <a:gd name="connsiteX1130" fmla="*/ 544824 w 2300369"/>
              <a:gd name="connsiteY1130" fmla="*/ 2021480 h 2393017"/>
              <a:gd name="connsiteX1131" fmla="*/ 536021 w 2300369"/>
              <a:gd name="connsiteY1131" fmla="*/ 2016198 h 2393017"/>
              <a:gd name="connsiteX1132" fmla="*/ 527216 w 2300369"/>
              <a:gd name="connsiteY1132" fmla="*/ 2016198 h 2393017"/>
              <a:gd name="connsiteX1133" fmla="*/ 525456 w 2300369"/>
              <a:gd name="connsiteY1133" fmla="*/ 2025001 h 2393017"/>
              <a:gd name="connsiteX1134" fmla="*/ 528977 w 2300369"/>
              <a:gd name="connsiteY1134" fmla="*/ 2030285 h 2393017"/>
              <a:gd name="connsiteX1135" fmla="*/ 528977 w 2300369"/>
              <a:gd name="connsiteY1135" fmla="*/ 2032045 h 2393017"/>
              <a:gd name="connsiteX1136" fmla="*/ 523695 w 2300369"/>
              <a:gd name="connsiteY1136" fmla="*/ 2033808 h 2393017"/>
              <a:gd name="connsiteX1137" fmla="*/ 532500 w 2300369"/>
              <a:gd name="connsiteY1137" fmla="*/ 2040850 h 2393017"/>
              <a:gd name="connsiteX1138" fmla="*/ 555389 w 2300369"/>
              <a:gd name="connsiteY1138" fmla="*/ 2060218 h 2393017"/>
              <a:gd name="connsiteX1139" fmla="*/ 602932 w 2300369"/>
              <a:gd name="connsiteY1139" fmla="*/ 2081349 h 2393017"/>
              <a:gd name="connsiteX1140" fmla="*/ 587085 w 2300369"/>
              <a:gd name="connsiteY1140" fmla="*/ 2079588 h 2393017"/>
              <a:gd name="connsiteX1141" fmla="*/ 569475 w 2300369"/>
              <a:gd name="connsiteY1141" fmla="*/ 2067262 h 2393017"/>
              <a:gd name="connsiteX1142" fmla="*/ 564194 w 2300369"/>
              <a:gd name="connsiteY1142" fmla="*/ 2070783 h 2393017"/>
              <a:gd name="connsiteX1143" fmla="*/ 541303 w 2300369"/>
              <a:gd name="connsiteY1143" fmla="*/ 2053176 h 2393017"/>
              <a:gd name="connsiteX1144" fmla="*/ 518414 w 2300369"/>
              <a:gd name="connsiteY1144" fmla="*/ 2032045 h 2393017"/>
              <a:gd name="connsiteX1145" fmla="*/ 516651 w 2300369"/>
              <a:gd name="connsiteY1145" fmla="*/ 2030285 h 2393017"/>
              <a:gd name="connsiteX1146" fmla="*/ 497283 w 2300369"/>
              <a:gd name="connsiteY1146" fmla="*/ 2021480 h 2393017"/>
              <a:gd name="connsiteX1147" fmla="*/ 502564 w 2300369"/>
              <a:gd name="connsiteY1147" fmla="*/ 2035566 h 2393017"/>
              <a:gd name="connsiteX1148" fmla="*/ 523695 w 2300369"/>
              <a:gd name="connsiteY1148" fmla="*/ 2044371 h 2393017"/>
              <a:gd name="connsiteX1149" fmla="*/ 525456 w 2300369"/>
              <a:gd name="connsiteY1149" fmla="*/ 2046132 h 2393017"/>
              <a:gd name="connsiteX1150" fmla="*/ 523695 w 2300369"/>
              <a:gd name="connsiteY1150" fmla="*/ 2054937 h 2393017"/>
              <a:gd name="connsiteX1151" fmla="*/ 513130 w 2300369"/>
              <a:gd name="connsiteY1151" fmla="*/ 2083109 h 2393017"/>
              <a:gd name="connsiteX1152" fmla="*/ 523695 w 2300369"/>
              <a:gd name="connsiteY1152" fmla="*/ 2100719 h 2393017"/>
              <a:gd name="connsiteX1153" fmla="*/ 528977 w 2300369"/>
              <a:gd name="connsiteY1153" fmla="*/ 2104240 h 2393017"/>
              <a:gd name="connsiteX1154" fmla="*/ 527216 w 2300369"/>
              <a:gd name="connsiteY1154" fmla="*/ 2104240 h 2393017"/>
              <a:gd name="connsiteX1155" fmla="*/ 534258 w 2300369"/>
              <a:gd name="connsiteY1155" fmla="*/ 2114805 h 2393017"/>
              <a:gd name="connsiteX1156" fmla="*/ 543065 w 2300369"/>
              <a:gd name="connsiteY1156" fmla="*/ 2118326 h 2393017"/>
              <a:gd name="connsiteX1157" fmla="*/ 567717 w 2300369"/>
              <a:gd name="connsiteY1157" fmla="*/ 2135936 h 2393017"/>
              <a:gd name="connsiteX1158" fmla="*/ 569475 w 2300369"/>
              <a:gd name="connsiteY1158" fmla="*/ 2157067 h 2393017"/>
              <a:gd name="connsiteX1159" fmla="*/ 564194 w 2300369"/>
              <a:gd name="connsiteY1159" fmla="*/ 2160588 h 2393017"/>
              <a:gd name="connsiteX1160" fmla="*/ 541303 w 2300369"/>
              <a:gd name="connsiteY1160" fmla="*/ 2144739 h 2393017"/>
              <a:gd name="connsiteX1161" fmla="*/ 539542 w 2300369"/>
              <a:gd name="connsiteY1161" fmla="*/ 2142978 h 2393017"/>
              <a:gd name="connsiteX1162" fmla="*/ 502564 w 2300369"/>
              <a:gd name="connsiteY1162" fmla="*/ 2135936 h 2393017"/>
              <a:gd name="connsiteX1163" fmla="*/ 476152 w 2300369"/>
              <a:gd name="connsiteY1163" fmla="*/ 2127131 h 2393017"/>
              <a:gd name="connsiteX1164" fmla="*/ 467347 w 2300369"/>
              <a:gd name="connsiteY1164" fmla="*/ 2114805 h 2393017"/>
              <a:gd name="connsiteX1165" fmla="*/ 449740 w 2300369"/>
              <a:gd name="connsiteY1165" fmla="*/ 2109522 h 2393017"/>
              <a:gd name="connsiteX1166" fmla="*/ 442695 w 2300369"/>
              <a:gd name="connsiteY1166" fmla="*/ 2111284 h 2393017"/>
              <a:gd name="connsiteX1167" fmla="*/ 463826 w 2300369"/>
              <a:gd name="connsiteY1167" fmla="*/ 2134173 h 2393017"/>
              <a:gd name="connsiteX1168" fmla="*/ 472631 w 2300369"/>
              <a:gd name="connsiteY1168" fmla="*/ 2135936 h 2393017"/>
              <a:gd name="connsiteX1169" fmla="*/ 469110 w 2300369"/>
              <a:gd name="connsiteY1169" fmla="*/ 2127131 h 2393017"/>
              <a:gd name="connsiteX1170" fmla="*/ 476152 w 2300369"/>
              <a:gd name="connsiteY1170" fmla="*/ 2137697 h 2393017"/>
              <a:gd name="connsiteX1171" fmla="*/ 507848 w 2300369"/>
              <a:gd name="connsiteY1171" fmla="*/ 2148262 h 2393017"/>
              <a:gd name="connsiteX1172" fmla="*/ 491999 w 2300369"/>
              <a:gd name="connsiteY1172" fmla="*/ 2142978 h 2393017"/>
              <a:gd name="connsiteX1173" fmla="*/ 490239 w 2300369"/>
              <a:gd name="connsiteY1173" fmla="*/ 2150023 h 2393017"/>
              <a:gd name="connsiteX1174" fmla="*/ 460305 w 2300369"/>
              <a:gd name="connsiteY1174" fmla="*/ 2137697 h 2393017"/>
              <a:gd name="connsiteX1175" fmla="*/ 423327 w 2300369"/>
              <a:gd name="connsiteY1175" fmla="*/ 2088391 h 2393017"/>
              <a:gd name="connsiteX1176" fmla="*/ 414523 w 2300369"/>
              <a:gd name="connsiteY1176" fmla="*/ 2083109 h 2393017"/>
              <a:gd name="connsiteX1177" fmla="*/ 400436 w 2300369"/>
              <a:gd name="connsiteY1177" fmla="*/ 2061981 h 2393017"/>
              <a:gd name="connsiteX1178" fmla="*/ 377547 w 2300369"/>
              <a:gd name="connsiteY1178" fmla="*/ 2010915 h 2393017"/>
              <a:gd name="connsiteX1179" fmla="*/ 391634 w 2300369"/>
              <a:gd name="connsiteY1179" fmla="*/ 2021480 h 2393017"/>
              <a:gd name="connsiteX1180" fmla="*/ 421567 w 2300369"/>
              <a:gd name="connsiteY1180" fmla="*/ 2047894 h 2393017"/>
              <a:gd name="connsiteX1181" fmla="*/ 455024 w 2300369"/>
              <a:gd name="connsiteY1181" fmla="*/ 2077828 h 2393017"/>
              <a:gd name="connsiteX1182" fmla="*/ 497283 w 2300369"/>
              <a:gd name="connsiteY1182" fmla="*/ 2107761 h 2393017"/>
              <a:gd name="connsiteX1183" fmla="*/ 497283 w 2300369"/>
              <a:gd name="connsiteY1183" fmla="*/ 2104240 h 2393017"/>
              <a:gd name="connsiteX1184" fmla="*/ 490239 w 2300369"/>
              <a:gd name="connsiteY1184" fmla="*/ 2098956 h 2393017"/>
              <a:gd name="connsiteX1185" fmla="*/ 495522 w 2300369"/>
              <a:gd name="connsiteY1185" fmla="*/ 2100719 h 2393017"/>
              <a:gd name="connsiteX1186" fmla="*/ 495522 w 2300369"/>
              <a:gd name="connsiteY1186" fmla="*/ 2095435 h 2393017"/>
              <a:gd name="connsiteX1187" fmla="*/ 495522 w 2300369"/>
              <a:gd name="connsiteY1187" fmla="*/ 2084870 h 2393017"/>
              <a:gd name="connsiteX1188" fmla="*/ 483196 w 2300369"/>
              <a:gd name="connsiteY1188" fmla="*/ 2054937 h 2393017"/>
              <a:gd name="connsiteX1189" fmla="*/ 476152 w 2300369"/>
              <a:gd name="connsiteY1189" fmla="*/ 2023243 h 2393017"/>
              <a:gd name="connsiteX1190" fmla="*/ 484957 w 2300369"/>
              <a:gd name="connsiteY1190" fmla="*/ 2002112 h 2393017"/>
              <a:gd name="connsiteX1191" fmla="*/ 474392 w 2300369"/>
              <a:gd name="connsiteY1191" fmla="*/ 1991547 h 2393017"/>
              <a:gd name="connsiteX1192" fmla="*/ 472631 w 2300369"/>
              <a:gd name="connsiteY1192" fmla="*/ 1982742 h 2393017"/>
              <a:gd name="connsiteX1193" fmla="*/ 483196 w 2300369"/>
              <a:gd name="connsiteY1193" fmla="*/ 1993307 h 2393017"/>
              <a:gd name="connsiteX1194" fmla="*/ 488478 w 2300369"/>
              <a:gd name="connsiteY1194" fmla="*/ 1996828 h 2393017"/>
              <a:gd name="connsiteX1195" fmla="*/ 488478 w 2300369"/>
              <a:gd name="connsiteY1195" fmla="*/ 1988026 h 2393017"/>
              <a:gd name="connsiteX1196" fmla="*/ 484957 w 2300369"/>
              <a:gd name="connsiteY1196" fmla="*/ 1982742 h 2393017"/>
              <a:gd name="connsiteX1197" fmla="*/ 486717 w 2300369"/>
              <a:gd name="connsiteY1197" fmla="*/ 1973939 h 2393017"/>
              <a:gd name="connsiteX1198" fmla="*/ 472631 w 2300369"/>
              <a:gd name="connsiteY1198" fmla="*/ 1970418 h 2393017"/>
              <a:gd name="connsiteX1199" fmla="*/ 447979 w 2300369"/>
              <a:gd name="connsiteY1199" fmla="*/ 1989786 h 2393017"/>
              <a:gd name="connsiteX1200" fmla="*/ 440937 w 2300369"/>
              <a:gd name="connsiteY1200" fmla="*/ 1996828 h 2393017"/>
              <a:gd name="connsiteX1201" fmla="*/ 437414 w 2300369"/>
              <a:gd name="connsiteY1201" fmla="*/ 1998591 h 2393017"/>
              <a:gd name="connsiteX1202" fmla="*/ 435653 w 2300369"/>
              <a:gd name="connsiteY1202" fmla="*/ 1995070 h 2393017"/>
              <a:gd name="connsiteX1203" fmla="*/ 439174 w 2300369"/>
              <a:gd name="connsiteY1203" fmla="*/ 1975700 h 2393017"/>
              <a:gd name="connsiteX1204" fmla="*/ 444458 w 2300369"/>
              <a:gd name="connsiteY1204" fmla="*/ 1963374 h 2393017"/>
              <a:gd name="connsiteX1205" fmla="*/ 444458 w 2300369"/>
              <a:gd name="connsiteY1205" fmla="*/ 1958090 h 2393017"/>
              <a:gd name="connsiteX1206" fmla="*/ 435653 w 2300369"/>
              <a:gd name="connsiteY1206" fmla="*/ 1951048 h 2393017"/>
              <a:gd name="connsiteX1207" fmla="*/ 432132 w 2300369"/>
              <a:gd name="connsiteY1207" fmla="*/ 1942243 h 2393017"/>
              <a:gd name="connsiteX1208" fmla="*/ 418046 w 2300369"/>
              <a:gd name="connsiteY1208" fmla="*/ 1931680 h 2393017"/>
              <a:gd name="connsiteX1209" fmla="*/ 416285 w 2300369"/>
              <a:gd name="connsiteY1209" fmla="*/ 1928157 h 2393017"/>
              <a:gd name="connsiteX1210" fmla="*/ 414523 w 2300369"/>
              <a:gd name="connsiteY1210" fmla="*/ 1929917 h 2393017"/>
              <a:gd name="connsiteX1211" fmla="*/ 411002 w 2300369"/>
              <a:gd name="connsiteY1211" fmla="*/ 1938722 h 2393017"/>
              <a:gd name="connsiteX1212" fmla="*/ 402199 w 2300369"/>
              <a:gd name="connsiteY1212" fmla="*/ 1963374 h 2393017"/>
              <a:gd name="connsiteX1213" fmla="*/ 414523 w 2300369"/>
              <a:gd name="connsiteY1213" fmla="*/ 1984505 h 2393017"/>
              <a:gd name="connsiteX1214" fmla="*/ 435653 w 2300369"/>
              <a:gd name="connsiteY1214" fmla="*/ 2009156 h 2393017"/>
              <a:gd name="connsiteX1215" fmla="*/ 439174 w 2300369"/>
              <a:gd name="connsiteY1215" fmla="*/ 2012677 h 2393017"/>
              <a:gd name="connsiteX1216" fmla="*/ 437414 w 2300369"/>
              <a:gd name="connsiteY1216" fmla="*/ 2012677 h 2393017"/>
              <a:gd name="connsiteX1217" fmla="*/ 440937 w 2300369"/>
              <a:gd name="connsiteY1217" fmla="*/ 2017959 h 2393017"/>
              <a:gd name="connsiteX1218" fmla="*/ 447979 w 2300369"/>
              <a:gd name="connsiteY1218" fmla="*/ 2025001 h 2393017"/>
              <a:gd name="connsiteX1219" fmla="*/ 456782 w 2300369"/>
              <a:gd name="connsiteY1219" fmla="*/ 2033808 h 2393017"/>
              <a:gd name="connsiteX1220" fmla="*/ 456782 w 2300369"/>
              <a:gd name="connsiteY1220" fmla="*/ 2035566 h 2393017"/>
              <a:gd name="connsiteX1221" fmla="*/ 470871 w 2300369"/>
              <a:gd name="connsiteY1221" fmla="*/ 2053176 h 2393017"/>
              <a:gd name="connsiteX1222" fmla="*/ 453261 w 2300369"/>
              <a:gd name="connsiteY1222" fmla="*/ 2040850 h 2393017"/>
              <a:gd name="connsiteX1223" fmla="*/ 451500 w 2300369"/>
              <a:gd name="connsiteY1223" fmla="*/ 2042611 h 2393017"/>
              <a:gd name="connsiteX1224" fmla="*/ 449740 w 2300369"/>
              <a:gd name="connsiteY1224" fmla="*/ 2049653 h 2393017"/>
              <a:gd name="connsiteX1225" fmla="*/ 444458 w 2300369"/>
              <a:gd name="connsiteY1225" fmla="*/ 2051416 h 2393017"/>
              <a:gd name="connsiteX1226" fmla="*/ 418046 w 2300369"/>
              <a:gd name="connsiteY1226" fmla="*/ 2026764 h 2393017"/>
              <a:gd name="connsiteX1227" fmla="*/ 396915 w 2300369"/>
              <a:gd name="connsiteY1227" fmla="*/ 2000351 h 2393017"/>
              <a:gd name="connsiteX1228" fmla="*/ 372263 w 2300369"/>
              <a:gd name="connsiteY1228" fmla="*/ 1980981 h 2393017"/>
              <a:gd name="connsiteX1229" fmla="*/ 351133 w 2300369"/>
              <a:gd name="connsiteY1229" fmla="*/ 1947525 h 2393017"/>
              <a:gd name="connsiteX1230" fmla="*/ 347612 w 2300369"/>
              <a:gd name="connsiteY1230" fmla="*/ 1942243 h 2393017"/>
              <a:gd name="connsiteX1231" fmla="*/ 338809 w 2300369"/>
              <a:gd name="connsiteY1231" fmla="*/ 1914070 h 2393017"/>
              <a:gd name="connsiteX1232" fmla="*/ 322960 w 2300369"/>
              <a:gd name="connsiteY1232" fmla="*/ 1894700 h 2393017"/>
              <a:gd name="connsiteX1233" fmla="*/ 296547 w 2300369"/>
              <a:gd name="connsiteY1233" fmla="*/ 1870048 h 2393017"/>
              <a:gd name="connsiteX1234" fmla="*/ 293026 w 2300369"/>
              <a:gd name="connsiteY1234" fmla="*/ 1840115 h 2393017"/>
              <a:gd name="connsiteX1235" fmla="*/ 296547 w 2300369"/>
              <a:gd name="connsiteY1235" fmla="*/ 1799616 h 2393017"/>
              <a:gd name="connsiteX1236" fmla="*/ 294787 w 2300369"/>
              <a:gd name="connsiteY1236" fmla="*/ 1796095 h 2393017"/>
              <a:gd name="connsiteX1237" fmla="*/ 291266 w 2300369"/>
              <a:gd name="connsiteY1237" fmla="*/ 1801377 h 2393017"/>
              <a:gd name="connsiteX1238" fmla="*/ 285984 w 2300369"/>
              <a:gd name="connsiteY1238" fmla="*/ 1804900 h 2393017"/>
              <a:gd name="connsiteX1239" fmla="*/ 266614 w 2300369"/>
              <a:gd name="connsiteY1239" fmla="*/ 1773204 h 2393017"/>
              <a:gd name="connsiteX1240" fmla="*/ 263091 w 2300369"/>
              <a:gd name="connsiteY1240" fmla="*/ 1757357 h 2393017"/>
              <a:gd name="connsiteX1241" fmla="*/ 254288 w 2300369"/>
              <a:gd name="connsiteY1241" fmla="*/ 1732705 h 2393017"/>
              <a:gd name="connsiteX1242" fmla="*/ 241962 w 2300369"/>
              <a:gd name="connsiteY1242" fmla="*/ 1706293 h 2393017"/>
              <a:gd name="connsiteX1243" fmla="*/ 238441 w 2300369"/>
              <a:gd name="connsiteY1243" fmla="*/ 1697488 h 2393017"/>
              <a:gd name="connsiteX1244" fmla="*/ 220832 w 2300369"/>
              <a:gd name="connsiteY1244" fmla="*/ 1664034 h 2393017"/>
              <a:gd name="connsiteX1245" fmla="*/ 208508 w 2300369"/>
              <a:gd name="connsiteY1245" fmla="*/ 1632337 h 2393017"/>
              <a:gd name="connsiteX1246" fmla="*/ 190898 w 2300369"/>
              <a:gd name="connsiteY1246" fmla="*/ 1612967 h 2393017"/>
              <a:gd name="connsiteX1247" fmla="*/ 190898 w 2300369"/>
              <a:gd name="connsiteY1247" fmla="*/ 1602402 h 2393017"/>
              <a:gd name="connsiteX1248" fmla="*/ 176812 w 2300369"/>
              <a:gd name="connsiteY1248" fmla="*/ 1583034 h 2393017"/>
              <a:gd name="connsiteX1249" fmla="*/ 175051 w 2300369"/>
              <a:gd name="connsiteY1249" fmla="*/ 1581273 h 2393017"/>
              <a:gd name="connsiteX1250" fmla="*/ 173291 w 2300369"/>
              <a:gd name="connsiteY1250" fmla="*/ 1583034 h 2393017"/>
              <a:gd name="connsiteX1251" fmla="*/ 173291 w 2300369"/>
              <a:gd name="connsiteY1251" fmla="*/ 1618251 h 2393017"/>
              <a:gd name="connsiteX1252" fmla="*/ 173291 w 2300369"/>
              <a:gd name="connsiteY1252" fmla="*/ 1632337 h 2393017"/>
              <a:gd name="connsiteX1253" fmla="*/ 155683 w 2300369"/>
              <a:gd name="connsiteY1253" fmla="*/ 1648184 h 2393017"/>
              <a:gd name="connsiteX1254" fmla="*/ 146878 w 2300369"/>
              <a:gd name="connsiteY1254" fmla="*/ 1646424 h 2393017"/>
              <a:gd name="connsiteX1255" fmla="*/ 143355 w 2300369"/>
              <a:gd name="connsiteY1255" fmla="*/ 1625295 h 2393017"/>
              <a:gd name="connsiteX1256" fmla="*/ 148639 w 2300369"/>
              <a:gd name="connsiteY1256" fmla="*/ 1609446 h 2393017"/>
              <a:gd name="connsiteX1257" fmla="*/ 143355 w 2300369"/>
              <a:gd name="connsiteY1257" fmla="*/ 1600644 h 2393017"/>
              <a:gd name="connsiteX1258" fmla="*/ 138074 w 2300369"/>
              <a:gd name="connsiteY1258" fmla="*/ 1591839 h 2393017"/>
              <a:gd name="connsiteX1259" fmla="*/ 127511 w 2300369"/>
              <a:gd name="connsiteY1259" fmla="*/ 1560143 h 2393017"/>
              <a:gd name="connsiteX1260" fmla="*/ 131032 w 2300369"/>
              <a:gd name="connsiteY1260" fmla="*/ 1540775 h 2393017"/>
              <a:gd name="connsiteX1261" fmla="*/ 127511 w 2300369"/>
              <a:gd name="connsiteY1261" fmla="*/ 1528449 h 2393017"/>
              <a:gd name="connsiteX1262" fmla="*/ 125748 w 2300369"/>
              <a:gd name="connsiteY1262" fmla="*/ 1524925 h 2393017"/>
              <a:gd name="connsiteX1263" fmla="*/ 120466 w 2300369"/>
              <a:gd name="connsiteY1263" fmla="*/ 1512602 h 2393017"/>
              <a:gd name="connsiteX1264" fmla="*/ 95814 w 2300369"/>
              <a:gd name="connsiteY1264" fmla="*/ 1500274 h 2393017"/>
              <a:gd name="connsiteX1265" fmla="*/ 71163 w 2300369"/>
              <a:gd name="connsiteY1265" fmla="*/ 1486187 h 2393017"/>
              <a:gd name="connsiteX1266" fmla="*/ 67642 w 2300369"/>
              <a:gd name="connsiteY1266" fmla="*/ 1480906 h 2393017"/>
              <a:gd name="connsiteX1267" fmla="*/ 53555 w 2300369"/>
              <a:gd name="connsiteY1267" fmla="*/ 1431604 h 2393017"/>
              <a:gd name="connsiteX1268" fmla="*/ 46511 w 2300369"/>
              <a:gd name="connsiteY1268" fmla="*/ 1401669 h 2393017"/>
              <a:gd name="connsiteX1269" fmla="*/ 39469 w 2300369"/>
              <a:gd name="connsiteY1269" fmla="*/ 1391103 h 2393017"/>
              <a:gd name="connsiteX1270" fmla="*/ 21859 w 2300369"/>
              <a:gd name="connsiteY1270" fmla="*/ 1364691 h 2393017"/>
              <a:gd name="connsiteX1271" fmla="*/ 20098 w 2300369"/>
              <a:gd name="connsiteY1271" fmla="*/ 1336518 h 2393017"/>
              <a:gd name="connsiteX1272" fmla="*/ 16577 w 2300369"/>
              <a:gd name="connsiteY1272" fmla="*/ 1317148 h 2393017"/>
              <a:gd name="connsiteX1273" fmla="*/ 18338 w 2300369"/>
              <a:gd name="connsiteY1273" fmla="*/ 1308345 h 2393017"/>
              <a:gd name="connsiteX1274" fmla="*/ 20098 w 2300369"/>
              <a:gd name="connsiteY1274" fmla="*/ 1297780 h 2393017"/>
              <a:gd name="connsiteX1275" fmla="*/ 13054 w 2300369"/>
              <a:gd name="connsiteY1275" fmla="*/ 1239672 h 2393017"/>
              <a:gd name="connsiteX1276" fmla="*/ 13054 w 2300369"/>
              <a:gd name="connsiteY1276" fmla="*/ 1225585 h 2393017"/>
              <a:gd name="connsiteX1277" fmla="*/ 4252 w 2300369"/>
              <a:gd name="connsiteY1277" fmla="*/ 1216783 h 2393017"/>
              <a:gd name="connsiteX1278" fmla="*/ 731 w 2300369"/>
              <a:gd name="connsiteY1278" fmla="*/ 1207978 h 2393017"/>
              <a:gd name="connsiteX1279" fmla="*/ 7773 w 2300369"/>
              <a:gd name="connsiteY1279" fmla="*/ 1171000 h 2393017"/>
              <a:gd name="connsiteX1280" fmla="*/ 731 w 2300369"/>
              <a:gd name="connsiteY1280" fmla="*/ 1134022 h 2393017"/>
              <a:gd name="connsiteX1281" fmla="*/ 731 w 2300369"/>
              <a:gd name="connsiteY1281" fmla="*/ 1112892 h 2393017"/>
              <a:gd name="connsiteX1282" fmla="*/ 2489 w 2300369"/>
              <a:gd name="connsiteY1282" fmla="*/ 1107610 h 2393017"/>
              <a:gd name="connsiteX1283" fmla="*/ 13054 w 2300369"/>
              <a:gd name="connsiteY1283" fmla="*/ 1091763 h 2393017"/>
              <a:gd name="connsiteX1284" fmla="*/ 18338 w 2300369"/>
              <a:gd name="connsiteY1284" fmla="*/ 1061830 h 2393017"/>
              <a:gd name="connsiteX1285" fmla="*/ 18338 w 2300369"/>
              <a:gd name="connsiteY1285" fmla="*/ 1033655 h 2393017"/>
              <a:gd name="connsiteX1286" fmla="*/ 30664 w 2300369"/>
              <a:gd name="connsiteY1286" fmla="*/ 987875 h 2393017"/>
              <a:gd name="connsiteX1287" fmla="*/ 28903 w 2300369"/>
              <a:gd name="connsiteY1287" fmla="*/ 973788 h 2393017"/>
              <a:gd name="connsiteX1288" fmla="*/ 35945 w 2300369"/>
              <a:gd name="connsiteY1288" fmla="*/ 968504 h 2393017"/>
              <a:gd name="connsiteX1289" fmla="*/ 37706 w 2300369"/>
              <a:gd name="connsiteY1289" fmla="*/ 963223 h 2393017"/>
              <a:gd name="connsiteX1290" fmla="*/ 37706 w 2300369"/>
              <a:gd name="connsiteY1290" fmla="*/ 964983 h 2393017"/>
              <a:gd name="connsiteX1291" fmla="*/ 41227 w 2300369"/>
              <a:gd name="connsiteY1291" fmla="*/ 959702 h 2393017"/>
              <a:gd name="connsiteX1292" fmla="*/ 53555 w 2300369"/>
              <a:gd name="connsiteY1292" fmla="*/ 947374 h 2393017"/>
              <a:gd name="connsiteX1293" fmla="*/ 53555 w 2300369"/>
              <a:gd name="connsiteY1293" fmla="*/ 929766 h 2393017"/>
              <a:gd name="connsiteX1294" fmla="*/ 60597 w 2300369"/>
              <a:gd name="connsiteY1294" fmla="*/ 922722 h 2393017"/>
              <a:gd name="connsiteX1295" fmla="*/ 65879 w 2300369"/>
              <a:gd name="connsiteY1295" fmla="*/ 920964 h 2393017"/>
              <a:gd name="connsiteX1296" fmla="*/ 88772 w 2300369"/>
              <a:gd name="connsiteY1296" fmla="*/ 883984 h 2393017"/>
              <a:gd name="connsiteX1297" fmla="*/ 99335 w 2300369"/>
              <a:gd name="connsiteY1297" fmla="*/ 868137 h 2393017"/>
              <a:gd name="connsiteX1298" fmla="*/ 108140 w 2300369"/>
              <a:gd name="connsiteY1298" fmla="*/ 862855 h 2393017"/>
              <a:gd name="connsiteX1299" fmla="*/ 113422 w 2300369"/>
              <a:gd name="connsiteY1299" fmla="*/ 847008 h 2393017"/>
              <a:gd name="connsiteX1300" fmla="*/ 115182 w 2300369"/>
              <a:gd name="connsiteY1300" fmla="*/ 843487 h 2393017"/>
              <a:gd name="connsiteX1301" fmla="*/ 111661 w 2300369"/>
              <a:gd name="connsiteY1301" fmla="*/ 838203 h 2393017"/>
              <a:gd name="connsiteX1302" fmla="*/ 116945 w 2300369"/>
              <a:gd name="connsiteY1302" fmla="*/ 838203 h 2393017"/>
              <a:gd name="connsiteX1303" fmla="*/ 199703 w 2300369"/>
              <a:gd name="connsiteY1303" fmla="*/ 690293 h 2393017"/>
              <a:gd name="connsiteX1304" fmla="*/ 227876 w 2300369"/>
              <a:gd name="connsiteY1304" fmla="*/ 633947 h 2393017"/>
              <a:gd name="connsiteX1305" fmla="*/ 236681 w 2300369"/>
              <a:gd name="connsiteY1305" fmla="*/ 630426 h 2393017"/>
              <a:gd name="connsiteX1306" fmla="*/ 247246 w 2300369"/>
              <a:gd name="connsiteY1306" fmla="*/ 642752 h 2393017"/>
              <a:gd name="connsiteX1307" fmla="*/ 224355 w 2300369"/>
              <a:gd name="connsiteY1307" fmla="*/ 669164 h 2393017"/>
              <a:gd name="connsiteX1308" fmla="*/ 160965 w 2300369"/>
              <a:gd name="connsiteY1308" fmla="*/ 790660 h 2393017"/>
              <a:gd name="connsiteX1309" fmla="*/ 155683 w 2300369"/>
              <a:gd name="connsiteY1309" fmla="*/ 810031 h 2393017"/>
              <a:gd name="connsiteX1310" fmla="*/ 169770 w 2300369"/>
              <a:gd name="connsiteY1310" fmla="*/ 797705 h 2393017"/>
              <a:gd name="connsiteX1311" fmla="*/ 172513 w 2300369"/>
              <a:gd name="connsiteY1311" fmla="*/ 793394 h 2393017"/>
              <a:gd name="connsiteX1312" fmla="*/ 172324 w 2300369"/>
              <a:gd name="connsiteY1312" fmla="*/ 793583 h 2393017"/>
              <a:gd name="connsiteX1313" fmla="*/ 169100 w 2300369"/>
              <a:gd name="connsiteY1313" fmla="*/ 791972 h 2393017"/>
              <a:gd name="connsiteX1314" fmla="*/ 173417 w 2300369"/>
              <a:gd name="connsiteY1314" fmla="*/ 791972 h 2393017"/>
              <a:gd name="connsiteX1315" fmla="*/ 182093 w 2300369"/>
              <a:gd name="connsiteY1315" fmla="*/ 778334 h 2393017"/>
              <a:gd name="connsiteX1316" fmla="*/ 185617 w 2300369"/>
              <a:gd name="connsiteY1316" fmla="*/ 767769 h 2393017"/>
              <a:gd name="connsiteX1317" fmla="*/ 206745 w 2300369"/>
              <a:gd name="connsiteY1317" fmla="*/ 755445 h 2393017"/>
              <a:gd name="connsiteX1318" fmla="*/ 208508 w 2300369"/>
              <a:gd name="connsiteY1318" fmla="*/ 744880 h 2393017"/>
              <a:gd name="connsiteX1319" fmla="*/ 220832 w 2300369"/>
              <a:gd name="connsiteY1319" fmla="*/ 721989 h 2393017"/>
              <a:gd name="connsiteX1320" fmla="*/ 224355 w 2300369"/>
              <a:gd name="connsiteY1320" fmla="*/ 720228 h 2393017"/>
              <a:gd name="connsiteX1321" fmla="*/ 226115 w 2300369"/>
              <a:gd name="connsiteY1321" fmla="*/ 727270 h 2393017"/>
              <a:gd name="connsiteX1322" fmla="*/ 224355 w 2300369"/>
              <a:gd name="connsiteY1322" fmla="*/ 734315 h 2393017"/>
              <a:gd name="connsiteX1323" fmla="*/ 227876 w 2300369"/>
              <a:gd name="connsiteY1323" fmla="*/ 744880 h 2393017"/>
              <a:gd name="connsiteX1324" fmla="*/ 236681 w 2300369"/>
              <a:gd name="connsiteY1324" fmla="*/ 743117 h 2393017"/>
              <a:gd name="connsiteX1325" fmla="*/ 249004 w 2300369"/>
              <a:gd name="connsiteY1325" fmla="*/ 730794 h 2393017"/>
              <a:gd name="connsiteX1326" fmla="*/ 256049 w 2300369"/>
              <a:gd name="connsiteY1326" fmla="*/ 721989 h 2393017"/>
              <a:gd name="connsiteX1327" fmla="*/ 280701 w 2300369"/>
              <a:gd name="connsiteY1327" fmla="*/ 693814 h 2393017"/>
              <a:gd name="connsiteX1328" fmla="*/ 301829 w 2300369"/>
              <a:gd name="connsiteY1328" fmla="*/ 676206 h 2393017"/>
              <a:gd name="connsiteX1329" fmla="*/ 344091 w 2300369"/>
              <a:gd name="connsiteY1329" fmla="*/ 648033 h 2393017"/>
              <a:gd name="connsiteX1330" fmla="*/ 347612 w 2300369"/>
              <a:gd name="connsiteY1330" fmla="*/ 642752 h 2393017"/>
              <a:gd name="connsiteX1331" fmla="*/ 361698 w 2300369"/>
              <a:gd name="connsiteY1331" fmla="*/ 635707 h 2393017"/>
              <a:gd name="connsiteX1332" fmla="*/ 384589 w 2300369"/>
              <a:gd name="connsiteY1332" fmla="*/ 609295 h 2393017"/>
              <a:gd name="connsiteX1333" fmla="*/ 391634 w 2300369"/>
              <a:gd name="connsiteY1333" fmla="*/ 607535 h 2393017"/>
              <a:gd name="connsiteX1334" fmla="*/ 412764 w 2300369"/>
              <a:gd name="connsiteY1334" fmla="*/ 591685 h 2393017"/>
              <a:gd name="connsiteX1335" fmla="*/ 425088 w 2300369"/>
              <a:gd name="connsiteY1335" fmla="*/ 581122 h 2393017"/>
              <a:gd name="connsiteX1336" fmla="*/ 439174 w 2300369"/>
              <a:gd name="connsiteY1336" fmla="*/ 577599 h 2393017"/>
              <a:gd name="connsiteX1337" fmla="*/ 442695 w 2300369"/>
              <a:gd name="connsiteY1337" fmla="*/ 572317 h 2393017"/>
              <a:gd name="connsiteX1338" fmla="*/ 449740 w 2300369"/>
              <a:gd name="connsiteY1338" fmla="*/ 567036 h 2393017"/>
              <a:gd name="connsiteX1339" fmla="*/ 481434 w 2300369"/>
              <a:gd name="connsiteY1339" fmla="*/ 559992 h 2393017"/>
              <a:gd name="connsiteX1340" fmla="*/ 484957 w 2300369"/>
              <a:gd name="connsiteY1340" fmla="*/ 556471 h 2393017"/>
              <a:gd name="connsiteX1341" fmla="*/ 486717 w 2300369"/>
              <a:gd name="connsiteY1341" fmla="*/ 552947 h 2393017"/>
              <a:gd name="connsiteX1342" fmla="*/ 488478 w 2300369"/>
              <a:gd name="connsiteY1342" fmla="*/ 552947 h 2393017"/>
              <a:gd name="connsiteX1343" fmla="*/ 511369 w 2300369"/>
              <a:gd name="connsiteY1343" fmla="*/ 533579 h 2393017"/>
              <a:gd name="connsiteX1344" fmla="*/ 514890 w 2300369"/>
              <a:gd name="connsiteY1344" fmla="*/ 528298 h 2393017"/>
              <a:gd name="connsiteX1345" fmla="*/ 543065 w 2300369"/>
              <a:gd name="connsiteY1345" fmla="*/ 510688 h 2393017"/>
              <a:gd name="connsiteX1346" fmla="*/ 544824 w 2300369"/>
              <a:gd name="connsiteY1346" fmla="*/ 510688 h 2393017"/>
              <a:gd name="connsiteX1347" fmla="*/ 551868 w 2300369"/>
              <a:gd name="connsiteY1347" fmla="*/ 501885 h 2393017"/>
              <a:gd name="connsiteX1348" fmla="*/ 576520 w 2300369"/>
              <a:gd name="connsiteY1348" fmla="*/ 475471 h 2393017"/>
              <a:gd name="connsiteX1349" fmla="*/ 544824 w 2300369"/>
              <a:gd name="connsiteY1349" fmla="*/ 468429 h 2393017"/>
              <a:gd name="connsiteX1350" fmla="*/ 576520 w 2300369"/>
              <a:gd name="connsiteY1350" fmla="*/ 470189 h 2393017"/>
              <a:gd name="connsiteX1351" fmla="*/ 655757 w 2300369"/>
              <a:gd name="connsiteY1351" fmla="*/ 413844 h 2393017"/>
              <a:gd name="connsiteX1352" fmla="*/ 694495 w 2300369"/>
              <a:gd name="connsiteY1352" fmla="*/ 383908 h 2393017"/>
              <a:gd name="connsiteX1353" fmla="*/ 738515 w 2300369"/>
              <a:gd name="connsiteY1353" fmla="*/ 357498 h 2393017"/>
              <a:gd name="connsiteX1354" fmla="*/ 706821 w 2300369"/>
              <a:gd name="connsiteY1354" fmla="*/ 346933 h 2393017"/>
              <a:gd name="connsiteX1355" fmla="*/ 729712 w 2300369"/>
              <a:gd name="connsiteY1355" fmla="*/ 338128 h 2393017"/>
              <a:gd name="connsiteX1356" fmla="*/ 703298 w 2300369"/>
              <a:gd name="connsiteY1356" fmla="*/ 331083 h 2393017"/>
              <a:gd name="connsiteX1357" fmla="*/ 705060 w 2300369"/>
              <a:gd name="connsiteY1357" fmla="*/ 343409 h 2393017"/>
              <a:gd name="connsiteX1358" fmla="*/ 669843 w 2300369"/>
              <a:gd name="connsiteY1358" fmla="*/ 338128 h 2393017"/>
              <a:gd name="connsiteX1359" fmla="*/ 634628 w 2300369"/>
              <a:gd name="connsiteY1359" fmla="*/ 343409 h 2393017"/>
              <a:gd name="connsiteX1360" fmla="*/ 525456 w 2300369"/>
              <a:gd name="connsiteY1360" fmla="*/ 408560 h 2393017"/>
              <a:gd name="connsiteX1361" fmla="*/ 479675 w 2300369"/>
              <a:gd name="connsiteY1361" fmla="*/ 440256 h 2393017"/>
              <a:gd name="connsiteX1362" fmla="*/ 455024 w 2300369"/>
              <a:gd name="connsiteY1362" fmla="*/ 456103 h 2393017"/>
              <a:gd name="connsiteX1363" fmla="*/ 428609 w 2300369"/>
              <a:gd name="connsiteY1363" fmla="*/ 471950 h 2393017"/>
              <a:gd name="connsiteX1364" fmla="*/ 375784 w 2300369"/>
              <a:gd name="connsiteY1364" fmla="*/ 517732 h 2393017"/>
              <a:gd name="connsiteX1365" fmla="*/ 328614 w 2300369"/>
              <a:gd name="connsiteY1365" fmla="*/ 558164 h 2393017"/>
              <a:gd name="connsiteX1366" fmla="*/ 353995 w 2300369"/>
              <a:gd name="connsiteY1366" fmla="*/ 529398 h 2393017"/>
              <a:gd name="connsiteX1367" fmla="*/ 423327 w 2300369"/>
              <a:gd name="connsiteY1367" fmla="*/ 464908 h 2393017"/>
              <a:gd name="connsiteX1368" fmla="*/ 506085 w 2300369"/>
              <a:gd name="connsiteY1368" fmla="*/ 405039 h 2393017"/>
              <a:gd name="connsiteX1369" fmla="*/ 518414 w 2300369"/>
              <a:gd name="connsiteY1369" fmla="*/ 390952 h 2393017"/>
              <a:gd name="connsiteX1370" fmla="*/ 671604 w 2300369"/>
              <a:gd name="connsiteY1370" fmla="*/ 301150 h 2393017"/>
              <a:gd name="connsiteX1371" fmla="*/ 632865 w 2300369"/>
              <a:gd name="connsiteY1371" fmla="*/ 290585 h 2393017"/>
              <a:gd name="connsiteX1372" fmla="*/ 499043 w 2300369"/>
              <a:gd name="connsiteY1372" fmla="*/ 376866 h 2393017"/>
              <a:gd name="connsiteX1373" fmla="*/ 548347 w 2300369"/>
              <a:gd name="connsiteY1373" fmla="*/ 309953 h 2393017"/>
              <a:gd name="connsiteX1374" fmla="*/ 583562 w 2300369"/>
              <a:gd name="connsiteY1374" fmla="*/ 299390 h 2393017"/>
              <a:gd name="connsiteX1375" fmla="*/ 761406 w 2300369"/>
              <a:gd name="connsiteY1375" fmla="*/ 211348 h 2393017"/>
              <a:gd name="connsiteX1376" fmla="*/ 958618 w 2300369"/>
              <a:gd name="connsiteY1376" fmla="*/ 179652 h 2393017"/>
              <a:gd name="connsiteX1377" fmla="*/ 962141 w 2300369"/>
              <a:gd name="connsiteY1377" fmla="*/ 181414 h 2393017"/>
              <a:gd name="connsiteX1378" fmla="*/ 918119 w 2300369"/>
              <a:gd name="connsiteY1378" fmla="*/ 195501 h 2393017"/>
              <a:gd name="connsiteX1379" fmla="*/ 932206 w 2300369"/>
              <a:gd name="connsiteY1379" fmla="*/ 188457 h 2393017"/>
              <a:gd name="connsiteX1380" fmla="*/ 895228 w 2300369"/>
              <a:gd name="connsiteY1380" fmla="*/ 186696 h 2393017"/>
              <a:gd name="connsiteX1381" fmla="*/ 893468 w 2300369"/>
              <a:gd name="connsiteY1381" fmla="*/ 195501 h 2393017"/>
              <a:gd name="connsiteX1382" fmla="*/ 858250 w 2300369"/>
              <a:gd name="connsiteY1382" fmla="*/ 197261 h 2393017"/>
              <a:gd name="connsiteX1383" fmla="*/ 845927 w 2300369"/>
              <a:gd name="connsiteY1383" fmla="*/ 211348 h 2393017"/>
              <a:gd name="connsiteX1384" fmla="*/ 875858 w 2300369"/>
              <a:gd name="connsiteY1384" fmla="*/ 202543 h 2393017"/>
              <a:gd name="connsiteX1385" fmla="*/ 898751 w 2300369"/>
              <a:gd name="connsiteY1385" fmla="*/ 213108 h 2393017"/>
              <a:gd name="connsiteX1386" fmla="*/ 909315 w 2300369"/>
              <a:gd name="connsiteY1386" fmla="*/ 206066 h 2393017"/>
              <a:gd name="connsiteX1387" fmla="*/ 911075 w 2300369"/>
              <a:gd name="connsiteY1387" fmla="*/ 213108 h 2393017"/>
              <a:gd name="connsiteX1388" fmla="*/ 944532 w 2300369"/>
              <a:gd name="connsiteY1388" fmla="*/ 213108 h 2393017"/>
              <a:gd name="connsiteX1389" fmla="*/ 967423 w 2300369"/>
              <a:gd name="connsiteY1389" fmla="*/ 199022 h 2393017"/>
              <a:gd name="connsiteX1390" fmla="*/ 1069549 w 2300369"/>
              <a:gd name="connsiteY1390" fmla="*/ 188457 h 2393017"/>
              <a:gd name="connsiteX1391" fmla="*/ 1111810 w 2300369"/>
              <a:gd name="connsiteY1391" fmla="*/ 191980 h 2393017"/>
              <a:gd name="connsiteX1392" fmla="*/ 1138223 w 2300369"/>
              <a:gd name="connsiteY1392" fmla="*/ 190217 h 2393017"/>
              <a:gd name="connsiteX1393" fmla="*/ 1166395 w 2300369"/>
              <a:gd name="connsiteY1393" fmla="*/ 188457 h 2393017"/>
              <a:gd name="connsiteX1394" fmla="*/ 1265003 w 2300369"/>
              <a:gd name="connsiteY1394" fmla="*/ 207827 h 2393017"/>
              <a:gd name="connsiteX1395" fmla="*/ 1316065 w 2300369"/>
              <a:gd name="connsiteY1395" fmla="*/ 213108 h 2393017"/>
              <a:gd name="connsiteX1396" fmla="*/ 1360087 w 2300369"/>
              <a:gd name="connsiteY1396" fmla="*/ 228955 h 2393017"/>
              <a:gd name="connsiteX1397" fmla="*/ 1576669 w 2300369"/>
              <a:gd name="connsiteY1397" fmla="*/ 290585 h 2393017"/>
              <a:gd name="connsiteX1398" fmla="*/ 1750990 w 2300369"/>
              <a:gd name="connsiteY1398" fmla="*/ 405039 h 2393017"/>
              <a:gd name="connsiteX1399" fmla="*/ 1759795 w 2300369"/>
              <a:gd name="connsiteY1399" fmla="*/ 410323 h 2393017"/>
              <a:gd name="connsiteX1400" fmla="*/ 1766837 w 2300369"/>
              <a:gd name="connsiteY1400" fmla="*/ 419125 h 2393017"/>
              <a:gd name="connsiteX1401" fmla="*/ 1791488 w 2300369"/>
              <a:gd name="connsiteY1401" fmla="*/ 431451 h 2393017"/>
              <a:gd name="connsiteX1402" fmla="*/ 1793251 w 2300369"/>
              <a:gd name="connsiteY1402" fmla="*/ 429691 h 2393017"/>
              <a:gd name="connsiteX1403" fmla="*/ 1795009 w 2300369"/>
              <a:gd name="connsiteY1403" fmla="*/ 433212 h 2393017"/>
              <a:gd name="connsiteX1404" fmla="*/ 1793251 w 2300369"/>
              <a:gd name="connsiteY1404" fmla="*/ 434974 h 2393017"/>
              <a:gd name="connsiteX1405" fmla="*/ 1800293 w 2300369"/>
              <a:gd name="connsiteY1405" fmla="*/ 440256 h 2393017"/>
              <a:gd name="connsiteX1406" fmla="*/ 1835511 w 2300369"/>
              <a:gd name="connsiteY1406" fmla="*/ 470189 h 2393017"/>
              <a:gd name="connsiteX1407" fmla="*/ 1830227 w 2300369"/>
              <a:gd name="connsiteY1407" fmla="*/ 461384 h 2393017"/>
              <a:gd name="connsiteX1408" fmla="*/ 1830227 w 2300369"/>
              <a:gd name="connsiteY1408" fmla="*/ 459626 h 2393017"/>
              <a:gd name="connsiteX1409" fmla="*/ 1816140 w 2300369"/>
              <a:gd name="connsiteY1409" fmla="*/ 449061 h 2393017"/>
              <a:gd name="connsiteX1410" fmla="*/ 1817903 w 2300369"/>
              <a:gd name="connsiteY1410" fmla="*/ 442016 h 2393017"/>
              <a:gd name="connsiteX1411" fmla="*/ 1831989 w 2300369"/>
              <a:gd name="connsiteY1411" fmla="*/ 456103 h 2393017"/>
              <a:gd name="connsiteX1412" fmla="*/ 1831989 w 2300369"/>
              <a:gd name="connsiteY1412" fmla="*/ 454342 h 2393017"/>
              <a:gd name="connsiteX1413" fmla="*/ 1833748 w 2300369"/>
              <a:gd name="connsiteY1413" fmla="*/ 452582 h 2393017"/>
              <a:gd name="connsiteX1414" fmla="*/ 1839031 w 2300369"/>
              <a:gd name="connsiteY1414" fmla="*/ 454342 h 2393017"/>
              <a:gd name="connsiteX1415" fmla="*/ 1842553 w 2300369"/>
              <a:gd name="connsiteY1415" fmla="*/ 477234 h 2393017"/>
              <a:gd name="connsiteX1416" fmla="*/ 1854879 w 2300369"/>
              <a:gd name="connsiteY1416" fmla="*/ 484276 h 2393017"/>
              <a:gd name="connsiteX1417" fmla="*/ 1858399 w 2300369"/>
              <a:gd name="connsiteY1417" fmla="*/ 477234 h 2393017"/>
              <a:gd name="connsiteX1418" fmla="*/ 1879530 w 2300369"/>
              <a:gd name="connsiteY1418" fmla="*/ 477234 h 2393017"/>
              <a:gd name="connsiteX1419" fmla="*/ 1888335 w 2300369"/>
              <a:gd name="connsiteY1419" fmla="*/ 491320 h 2393017"/>
              <a:gd name="connsiteX1420" fmla="*/ 1900661 w 2300369"/>
              <a:gd name="connsiteY1420" fmla="*/ 498364 h 2393017"/>
              <a:gd name="connsiteX1421" fmla="*/ 1898901 w 2300369"/>
              <a:gd name="connsiteY1421" fmla="*/ 493081 h 2393017"/>
              <a:gd name="connsiteX1422" fmla="*/ 1902421 w 2300369"/>
              <a:gd name="connsiteY1422" fmla="*/ 496602 h 2393017"/>
              <a:gd name="connsiteX1423" fmla="*/ 1904182 w 2300369"/>
              <a:gd name="connsiteY1423" fmla="*/ 500123 h 2393017"/>
              <a:gd name="connsiteX1424" fmla="*/ 1909466 w 2300369"/>
              <a:gd name="connsiteY1424" fmla="*/ 501885 h 2393017"/>
              <a:gd name="connsiteX1425" fmla="*/ 1905943 w 2300369"/>
              <a:gd name="connsiteY1425" fmla="*/ 498364 h 2393017"/>
              <a:gd name="connsiteX1426" fmla="*/ 1909466 w 2300369"/>
              <a:gd name="connsiteY1426" fmla="*/ 494841 h 2393017"/>
              <a:gd name="connsiteX1427" fmla="*/ 1912987 w 2300369"/>
              <a:gd name="connsiteY1427" fmla="*/ 503646 h 2393017"/>
              <a:gd name="connsiteX1428" fmla="*/ 1953486 w 2300369"/>
              <a:gd name="connsiteY1428" fmla="*/ 517732 h 2393017"/>
              <a:gd name="connsiteX1429" fmla="*/ 1953486 w 2300369"/>
              <a:gd name="connsiteY1429" fmla="*/ 512451 h 2393017"/>
              <a:gd name="connsiteX1430" fmla="*/ 1948204 w 2300369"/>
              <a:gd name="connsiteY1430" fmla="*/ 507167 h 2393017"/>
              <a:gd name="connsiteX1431" fmla="*/ 1951725 w 2300369"/>
              <a:gd name="connsiteY1431" fmla="*/ 508927 h 2393017"/>
              <a:gd name="connsiteX1432" fmla="*/ 1946441 w 2300369"/>
              <a:gd name="connsiteY1432" fmla="*/ 498364 h 2393017"/>
              <a:gd name="connsiteX1433" fmla="*/ 1951725 w 2300369"/>
              <a:gd name="connsiteY1433" fmla="*/ 500123 h 2393017"/>
              <a:gd name="connsiteX1434" fmla="*/ 1946441 w 2300369"/>
              <a:gd name="connsiteY1434" fmla="*/ 491320 h 2393017"/>
              <a:gd name="connsiteX1435" fmla="*/ 1921789 w 2300369"/>
              <a:gd name="connsiteY1435" fmla="*/ 468429 h 2393017"/>
              <a:gd name="connsiteX1436" fmla="*/ 1927073 w 2300369"/>
              <a:gd name="connsiteY1436" fmla="*/ 466668 h 2393017"/>
              <a:gd name="connsiteX1437" fmla="*/ 1897138 w 2300369"/>
              <a:gd name="connsiteY1437" fmla="*/ 440256 h 2393017"/>
              <a:gd name="connsiteX1438" fmla="*/ 1872486 w 2300369"/>
              <a:gd name="connsiteY1438" fmla="*/ 413844 h 2393017"/>
              <a:gd name="connsiteX1439" fmla="*/ 1879091 w 2300369"/>
              <a:gd name="connsiteY1439" fmla="*/ 419786 h 2393017"/>
              <a:gd name="connsiteX1440" fmla="*/ 1880936 w 2300369"/>
              <a:gd name="connsiteY1440" fmla="*/ 421765 h 2393017"/>
              <a:gd name="connsiteX1441" fmla="*/ 1888335 w 2300369"/>
              <a:gd name="connsiteY1441" fmla="*/ 429691 h 2393017"/>
              <a:gd name="connsiteX1442" fmla="*/ 1887033 w 2300369"/>
              <a:gd name="connsiteY1442" fmla="*/ 426844 h 2393017"/>
              <a:gd name="connsiteX1443" fmla="*/ 1879972 w 2300369"/>
              <a:gd name="connsiteY1443" fmla="*/ 411423 h 2393017"/>
              <a:gd name="connsiteX1444" fmla="*/ 1863683 w 2300369"/>
              <a:gd name="connsiteY1444" fmla="*/ 394473 h 2393017"/>
              <a:gd name="connsiteX1445" fmla="*/ 1883051 w 2300369"/>
              <a:gd name="connsiteY1445" fmla="*/ 397994 h 2393017"/>
              <a:gd name="connsiteX1446" fmla="*/ 1900661 w 2300369"/>
              <a:gd name="connsiteY1446" fmla="*/ 420888 h 2393017"/>
              <a:gd name="connsiteX1447" fmla="*/ 1925311 w 2300369"/>
              <a:gd name="connsiteY1447" fmla="*/ 442016 h 2393017"/>
              <a:gd name="connsiteX1448" fmla="*/ 1916508 w 2300369"/>
              <a:gd name="connsiteY1448" fmla="*/ 438495 h 2393017"/>
              <a:gd name="connsiteX1449" fmla="*/ 1942920 w 2300369"/>
              <a:gd name="connsiteY1449" fmla="*/ 461384 h 2393017"/>
              <a:gd name="connsiteX1450" fmla="*/ 1942920 w 2300369"/>
              <a:gd name="connsiteY1450" fmla="*/ 457863 h 2393017"/>
              <a:gd name="connsiteX1451" fmla="*/ 1904182 w 2300369"/>
              <a:gd name="connsiteY1451" fmla="*/ 410323 h 2393017"/>
              <a:gd name="connsiteX1452" fmla="*/ 1865444 w 2300369"/>
              <a:gd name="connsiteY1452" fmla="*/ 369822 h 2393017"/>
              <a:gd name="connsiteX1453" fmla="*/ 1814380 w 2300369"/>
              <a:gd name="connsiteY1453" fmla="*/ 345170 h 2393017"/>
              <a:gd name="connsiteX1454" fmla="*/ 1761555 w 2300369"/>
              <a:gd name="connsiteY1454" fmla="*/ 306432 h 2393017"/>
              <a:gd name="connsiteX1455" fmla="*/ 1758034 w 2300369"/>
              <a:gd name="connsiteY1455" fmla="*/ 290585 h 2393017"/>
              <a:gd name="connsiteX1456" fmla="*/ 1615407 w 2300369"/>
              <a:gd name="connsiteY1456" fmla="*/ 220153 h 2393017"/>
              <a:gd name="connsiteX1457" fmla="*/ 1456931 w 2300369"/>
              <a:gd name="connsiteY1457" fmla="*/ 195501 h 2393017"/>
              <a:gd name="connsiteX1458" fmla="*/ 1442845 w 2300369"/>
              <a:gd name="connsiteY1458" fmla="*/ 188457 h 2393017"/>
              <a:gd name="connsiteX1459" fmla="*/ 1427428 w 2300369"/>
              <a:gd name="connsiteY1459" fmla="*/ 188194 h 2393017"/>
              <a:gd name="connsiteX1460" fmla="*/ 1428148 w 2300369"/>
              <a:gd name="connsiteY1460" fmla="*/ 189043 h 2393017"/>
              <a:gd name="connsiteX1461" fmla="*/ 1425028 w 2300369"/>
              <a:gd name="connsiteY1461" fmla="*/ 188153 h 2393017"/>
              <a:gd name="connsiteX1462" fmla="*/ 1417093 w 2300369"/>
              <a:gd name="connsiteY1462" fmla="*/ 188017 h 2393017"/>
              <a:gd name="connsiteX1463" fmla="*/ 1390020 w 2300369"/>
              <a:gd name="connsiteY1463" fmla="*/ 184935 h 2393017"/>
              <a:gd name="connsiteX1464" fmla="*/ 1393541 w 2300369"/>
              <a:gd name="connsiteY1464" fmla="*/ 172610 h 2393017"/>
              <a:gd name="connsiteX1465" fmla="*/ 1695758 w 2300369"/>
              <a:gd name="connsiteY1465" fmla="*/ 164863 h 2393017"/>
              <a:gd name="connsiteX1466" fmla="*/ 1734448 w 2300369"/>
              <a:gd name="connsiteY1466" fmla="*/ 179371 h 2393017"/>
              <a:gd name="connsiteX1467" fmla="*/ 1721551 w 2300369"/>
              <a:gd name="connsiteY1467" fmla="*/ 176147 h 2393017"/>
              <a:gd name="connsiteX1468" fmla="*/ 1721551 w 2300369"/>
              <a:gd name="connsiteY1468" fmla="*/ 182595 h 2393017"/>
              <a:gd name="connsiteX1469" fmla="*/ 1713490 w 2300369"/>
              <a:gd name="connsiteY1469" fmla="*/ 180984 h 2393017"/>
              <a:gd name="connsiteX1470" fmla="*/ 1695758 w 2300369"/>
              <a:gd name="connsiteY1470" fmla="*/ 164863 h 2393017"/>
              <a:gd name="connsiteX1471" fmla="*/ 1674800 w 2300369"/>
              <a:gd name="connsiteY1471" fmla="*/ 153580 h 2393017"/>
              <a:gd name="connsiteX1472" fmla="*/ 1692531 w 2300369"/>
              <a:gd name="connsiteY1472" fmla="*/ 161637 h 2393017"/>
              <a:gd name="connsiteX1473" fmla="*/ 1674800 w 2300369"/>
              <a:gd name="connsiteY1473" fmla="*/ 153580 h 2393017"/>
              <a:gd name="connsiteX1474" fmla="*/ 1278716 w 2300369"/>
              <a:gd name="connsiteY1474" fmla="*/ 127395 h 2393017"/>
              <a:gd name="connsiteX1475" fmla="*/ 1280576 w 2300369"/>
              <a:gd name="connsiteY1475" fmla="*/ 127662 h 2393017"/>
              <a:gd name="connsiteX1476" fmla="*/ 1279835 w 2300369"/>
              <a:gd name="connsiteY1476" fmla="*/ 127784 h 2393017"/>
              <a:gd name="connsiteX1477" fmla="*/ 1299182 w 2300369"/>
              <a:gd name="connsiteY1477" fmla="*/ 124560 h 2393017"/>
              <a:gd name="connsiteX1478" fmla="*/ 1333035 w 2300369"/>
              <a:gd name="connsiteY1478" fmla="*/ 131009 h 2393017"/>
              <a:gd name="connsiteX1479" fmla="*/ 1362054 w 2300369"/>
              <a:gd name="connsiteY1479" fmla="*/ 142294 h 2393017"/>
              <a:gd name="connsiteX1480" fmla="*/ 1326586 w 2300369"/>
              <a:gd name="connsiteY1480" fmla="*/ 135846 h 2393017"/>
              <a:gd name="connsiteX1481" fmla="*/ 1292731 w 2300369"/>
              <a:gd name="connsiteY1481" fmla="*/ 129398 h 2393017"/>
              <a:gd name="connsiteX1482" fmla="*/ 1280576 w 2300369"/>
              <a:gd name="connsiteY1482" fmla="*/ 127662 h 2393017"/>
              <a:gd name="connsiteX1483" fmla="*/ 1237670 w 2300369"/>
              <a:gd name="connsiteY1483" fmla="*/ 117584 h 2393017"/>
              <a:gd name="connsiteX1484" fmla="*/ 1256057 w 2300369"/>
              <a:gd name="connsiteY1484" fmla="*/ 119523 h 2393017"/>
              <a:gd name="connsiteX1485" fmla="*/ 1278716 w 2300369"/>
              <a:gd name="connsiteY1485" fmla="*/ 127395 h 2393017"/>
              <a:gd name="connsiteX1486" fmla="*/ 1225024 w 2300369"/>
              <a:gd name="connsiteY1486" fmla="*/ 119725 h 2393017"/>
              <a:gd name="connsiteX1487" fmla="*/ 1237670 w 2300369"/>
              <a:gd name="connsiteY1487" fmla="*/ 117584 h 2393017"/>
              <a:gd name="connsiteX1488" fmla="*/ 1168600 w 2300369"/>
              <a:gd name="connsiteY1488" fmla="*/ 108442 h 2393017"/>
              <a:gd name="connsiteX1489" fmla="*/ 1168600 w 2300369"/>
              <a:gd name="connsiteY1489" fmla="*/ 114890 h 2393017"/>
              <a:gd name="connsiteX1490" fmla="*/ 1150866 w 2300369"/>
              <a:gd name="connsiteY1490" fmla="*/ 110055 h 2393017"/>
              <a:gd name="connsiteX1491" fmla="*/ 1168600 w 2300369"/>
              <a:gd name="connsiteY1491" fmla="*/ 108442 h 2393017"/>
              <a:gd name="connsiteX1492" fmla="*/ 1216963 w 2300369"/>
              <a:gd name="connsiteY1492" fmla="*/ 106826 h 2393017"/>
              <a:gd name="connsiteX1493" fmla="*/ 1191169 w 2300369"/>
              <a:gd name="connsiteY1493" fmla="*/ 118110 h 2393017"/>
              <a:gd name="connsiteX1494" fmla="*/ 1191169 w 2300369"/>
              <a:gd name="connsiteY1494" fmla="*/ 110050 h 2393017"/>
              <a:gd name="connsiteX1495" fmla="*/ 1216963 w 2300369"/>
              <a:gd name="connsiteY1495" fmla="*/ 106826 h 2393017"/>
              <a:gd name="connsiteX1496" fmla="*/ 1344318 w 2300369"/>
              <a:gd name="connsiteY1496" fmla="*/ 24609 h 2393017"/>
              <a:gd name="connsiteX1497" fmla="*/ 1355601 w 2300369"/>
              <a:gd name="connsiteY1497" fmla="*/ 24609 h 2393017"/>
              <a:gd name="connsiteX1498" fmla="*/ 1357215 w 2300369"/>
              <a:gd name="connsiteY1498" fmla="*/ 31057 h 2393017"/>
              <a:gd name="connsiteX1499" fmla="*/ 1349153 w 2300369"/>
              <a:gd name="connsiteY1499" fmla="*/ 29447 h 2393017"/>
              <a:gd name="connsiteX1500" fmla="*/ 1344318 w 2300369"/>
              <a:gd name="connsiteY1500" fmla="*/ 24609 h 2393017"/>
              <a:gd name="connsiteX1501" fmla="*/ 1266938 w 2300369"/>
              <a:gd name="connsiteY1501" fmla="*/ 10102 h 2393017"/>
              <a:gd name="connsiteX1502" fmla="*/ 1267196 w 2300369"/>
              <a:gd name="connsiteY1502" fmla="*/ 10306 h 2393017"/>
              <a:gd name="connsiteX1503" fmla="*/ 1266821 w 2300369"/>
              <a:gd name="connsiteY1503" fmla="*/ 10221 h 2393017"/>
              <a:gd name="connsiteX1504" fmla="*/ 1279634 w 2300369"/>
              <a:gd name="connsiteY1504" fmla="*/ 8289 h 2393017"/>
              <a:gd name="connsiteX1505" fmla="*/ 1289509 w 2300369"/>
              <a:gd name="connsiteY1505" fmla="*/ 13326 h 2393017"/>
              <a:gd name="connsiteX1506" fmla="*/ 1292734 w 2300369"/>
              <a:gd name="connsiteY1506" fmla="*/ 8491 h 2393017"/>
              <a:gd name="connsiteX1507" fmla="*/ 1318527 w 2300369"/>
              <a:gd name="connsiteY1507" fmla="*/ 16550 h 2393017"/>
              <a:gd name="connsiteX1508" fmla="*/ 1323364 w 2300369"/>
              <a:gd name="connsiteY1508" fmla="*/ 18163 h 2393017"/>
              <a:gd name="connsiteX1509" fmla="*/ 1333037 w 2300369"/>
              <a:gd name="connsiteY1509" fmla="*/ 13326 h 2393017"/>
              <a:gd name="connsiteX1510" fmla="*/ 1342707 w 2300369"/>
              <a:gd name="connsiteY1510" fmla="*/ 21387 h 2393017"/>
              <a:gd name="connsiteX1511" fmla="*/ 1275000 w 2300369"/>
              <a:gd name="connsiteY1511" fmla="*/ 16550 h 2393017"/>
              <a:gd name="connsiteX1512" fmla="*/ 1267196 w 2300369"/>
              <a:gd name="connsiteY1512" fmla="*/ 10306 h 2393017"/>
              <a:gd name="connsiteX1513" fmla="*/ 1273387 w 2300369"/>
              <a:gd name="connsiteY1513" fmla="*/ 11715 h 2393017"/>
              <a:gd name="connsiteX1514" fmla="*/ 1279634 w 2300369"/>
              <a:gd name="connsiteY1514" fmla="*/ 8289 h 2393017"/>
              <a:gd name="connsiteX1515" fmla="*/ 1212127 w 2300369"/>
              <a:gd name="connsiteY1515" fmla="*/ 429 h 2393017"/>
              <a:gd name="connsiteX1516" fmla="*/ 1260490 w 2300369"/>
              <a:gd name="connsiteY1516" fmla="*/ 5266 h 2393017"/>
              <a:gd name="connsiteX1517" fmla="*/ 1264522 w 2300369"/>
              <a:gd name="connsiteY1517" fmla="*/ 9699 h 2393017"/>
              <a:gd name="connsiteX1518" fmla="*/ 1266821 w 2300369"/>
              <a:gd name="connsiteY1518" fmla="*/ 10221 h 2393017"/>
              <a:gd name="connsiteX1519" fmla="*/ 1263714 w 2300369"/>
              <a:gd name="connsiteY1519" fmla="*/ 13326 h 2393017"/>
              <a:gd name="connsiteX1520" fmla="*/ 1218576 w 2300369"/>
              <a:gd name="connsiteY1520" fmla="*/ 3653 h 2393017"/>
              <a:gd name="connsiteX1521" fmla="*/ 1234697 w 2300369"/>
              <a:gd name="connsiteY1521" fmla="*/ 8491 h 2393017"/>
              <a:gd name="connsiteX1522" fmla="*/ 1213738 w 2300369"/>
              <a:gd name="connsiteY1522" fmla="*/ 8491 h 2393017"/>
              <a:gd name="connsiteX1523" fmla="*/ 1212127 w 2300369"/>
              <a:gd name="connsiteY1523" fmla="*/ 429 h 239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Lst>
            <a:rect l="l" t="t" r="r" b="b"/>
            <a:pathLst>
              <a:path w="2300369" h="2393017">
                <a:moveTo>
                  <a:pt x="1043579" y="2356920"/>
                </a:moveTo>
                <a:cubicBezTo>
                  <a:pt x="1040938" y="2356480"/>
                  <a:pt x="1038737" y="2356920"/>
                  <a:pt x="1037855" y="2359560"/>
                </a:cubicBezTo>
                <a:cubicBezTo>
                  <a:pt x="1037855" y="2359560"/>
                  <a:pt x="1050181" y="2363081"/>
                  <a:pt x="1051941" y="2359560"/>
                </a:cubicBezTo>
                <a:cubicBezTo>
                  <a:pt x="1049301" y="2358680"/>
                  <a:pt x="1046220" y="2357360"/>
                  <a:pt x="1043579" y="2356920"/>
                </a:cubicBezTo>
                <a:close/>
                <a:moveTo>
                  <a:pt x="1027290" y="2345474"/>
                </a:moveTo>
                <a:lnTo>
                  <a:pt x="1027950" y="2347456"/>
                </a:lnTo>
                <a:lnTo>
                  <a:pt x="1020248" y="2350758"/>
                </a:lnTo>
                <a:lnTo>
                  <a:pt x="1025055" y="2345948"/>
                </a:lnTo>
                <a:close/>
                <a:moveTo>
                  <a:pt x="1091561" y="2345035"/>
                </a:moveTo>
                <a:cubicBezTo>
                  <a:pt x="1080556" y="2344593"/>
                  <a:pt x="1072191" y="2345474"/>
                  <a:pt x="1080114" y="2348995"/>
                </a:cubicBezTo>
                <a:cubicBezTo>
                  <a:pt x="1064267" y="2347235"/>
                  <a:pt x="1060746" y="2347235"/>
                  <a:pt x="1044899" y="2345474"/>
                </a:cubicBezTo>
                <a:cubicBezTo>
                  <a:pt x="1044899" y="2348995"/>
                  <a:pt x="1037855" y="2348995"/>
                  <a:pt x="1039618" y="2352516"/>
                </a:cubicBezTo>
                <a:cubicBezTo>
                  <a:pt x="1048420" y="2348995"/>
                  <a:pt x="1062507" y="2350758"/>
                  <a:pt x="1076593" y="2350758"/>
                </a:cubicBezTo>
                <a:cubicBezTo>
                  <a:pt x="1090680" y="2352516"/>
                  <a:pt x="1106529" y="2352516"/>
                  <a:pt x="1118853" y="2348995"/>
                </a:cubicBezTo>
                <a:cubicBezTo>
                  <a:pt x="1116213" y="2347235"/>
                  <a:pt x="1102566" y="2345474"/>
                  <a:pt x="1091561" y="2345035"/>
                </a:cubicBezTo>
                <a:close/>
                <a:moveTo>
                  <a:pt x="1014821" y="2343944"/>
                </a:moveTo>
                <a:lnTo>
                  <a:pt x="1025529" y="2345474"/>
                </a:lnTo>
                <a:lnTo>
                  <a:pt x="1025055" y="2345948"/>
                </a:lnTo>
                <a:lnTo>
                  <a:pt x="1020027" y="2347016"/>
                </a:lnTo>
                <a:close/>
                <a:moveTo>
                  <a:pt x="1011443" y="2341953"/>
                </a:moveTo>
                <a:lnTo>
                  <a:pt x="1014821" y="2343944"/>
                </a:lnTo>
                <a:lnTo>
                  <a:pt x="1007043" y="2342832"/>
                </a:lnTo>
                <a:close/>
                <a:moveTo>
                  <a:pt x="1262582" y="2341293"/>
                </a:moveTo>
                <a:cubicBezTo>
                  <a:pt x="1255758" y="2341953"/>
                  <a:pt x="1249153" y="2343714"/>
                  <a:pt x="1245633" y="2347235"/>
                </a:cubicBezTo>
                <a:cubicBezTo>
                  <a:pt x="1250916" y="2345474"/>
                  <a:pt x="1261482" y="2341953"/>
                  <a:pt x="1259719" y="2347235"/>
                </a:cubicBezTo>
                <a:cubicBezTo>
                  <a:pt x="1250916" y="2348995"/>
                  <a:pt x="1242111" y="2352516"/>
                  <a:pt x="1228025" y="2356039"/>
                </a:cubicBezTo>
                <a:cubicBezTo>
                  <a:pt x="1228025" y="2352516"/>
                  <a:pt x="1233307" y="2350758"/>
                  <a:pt x="1224502" y="2350758"/>
                </a:cubicBezTo>
                <a:cubicBezTo>
                  <a:pt x="1222743" y="2356039"/>
                  <a:pt x="1215699" y="2348995"/>
                  <a:pt x="1208657" y="2350758"/>
                </a:cubicBezTo>
                <a:cubicBezTo>
                  <a:pt x="1208657" y="2352516"/>
                  <a:pt x="1217460" y="2356039"/>
                  <a:pt x="1210415" y="2357800"/>
                </a:cubicBezTo>
                <a:cubicBezTo>
                  <a:pt x="1205134" y="2354279"/>
                  <a:pt x="1196329" y="2354279"/>
                  <a:pt x="1187526" y="2352516"/>
                </a:cubicBezTo>
                <a:cubicBezTo>
                  <a:pt x="1148788" y="2363081"/>
                  <a:pt x="1099485" y="2363081"/>
                  <a:pt x="1073072" y="2363081"/>
                </a:cubicBezTo>
                <a:cubicBezTo>
                  <a:pt x="1076593" y="2364844"/>
                  <a:pt x="1076593" y="2366605"/>
                  <a:pt x="1076593" y="2368365"/>
                </a:cubicBezTo>
                <a:cubicBezTo>
                  <a:pt x="1067791" y="2368365"/>
                  <a:pt x="1053704" y="2364844"/>
                  <a:pt x="1053704" y="2370126"/>
                </a:cubicBezTo>
                <a:cubicBezTo>
                  <a:pt x="1057225" y="2371886"/>
                  <a:pt x="1062507" y="2373647"/>
                  <a:pt x="1069549" y="2373647"/>
                </a:cubicBezTo>
                <a:cubicBezTo>
                  <a:pt x="1073072" y="2373647"/>
                  <a:pt x="1071312" y="2370126"/>
                  <a:pt x="1074833" y="2370126"/>
                </a:cubicBezTo>
                <a:cubicBezTo>
                  <a:pt x="1103005" y="2375410"/>
                  <a:pt x="1131181" y="2373647"/>
                  <a:pt x="1159353" y="2371886"/>
                </a:cubicBezTo>
                <a:cubicBezTo>
                  <a:pt x="1173440" y="2371886"/>
                  <a:pt x="1187526" y="2370126"/>
                  <a:pt x="1199852" y="2368365"/>
                </a:cubicBezTo>
                <a:cubicBezTo>
                  <a:pt x="1206894" y="2366605"/>
                  <a:pt x="1213939" y="2366605"/>
                  <a:pt x="1219220" y="2364844"/>
                </a:cubicBezTo>
                <a:cubicBezTo>
                  <a:pt x="1220981" y="2363081"/>
                  <a:pt x="1220981" y="2363081"/>
                  <a:pt x="1222743" y="2363081"/>
                </a:cubicBezTo>
                <a:lnTo>
                  <a:pt x="1222743" y="2368365"/>
                </a:lnTo>
                <a:cubicBezTo>
                  <a:pt x="1254437" y="2361323"/>
                  <a:pt x="1280850" y="2364844"/>
                  <a:pt x="1307262" y="2357800"/>
                </a:cubicBezTo>
                <a:cubicBezTo>
                  <a:pt x="1294936" y="2350758"/>
                  <a:pt x="1257958" y="2361323"/>
                  <a:pt x="1236830" y="2361323"/>
                </a:cubicBezTo>
                <a:cubicBezTo>
                  <a:pt x="1242111" y="2354279"/>
                  <a:pt x="1275568" y="2359560"/>
                  <a:pt x="1286133" y="2352516"/>
                </a:cubicBezTo>
                <a:cubicBezTo>
                  <a:pt x="1270284" y="2354279"/>
                  <a:pt x="1284371" y="2347235"/>
                  <a:pt x="1280850" y="2341953"/>
                </a:cubicBezTo>
                <a:cubicBezTo>
                  <a:pt x="1276447" y="2341072"/>
                  <a:pt x="1269405" y="2340632"/>
                  <a:pt x="1262582" y="2341293"/>
                </a:cubicBezTo>
                <a:close/>
                <a:moveTo>
                  <a:pt x="990945" y="2339270"/>
                </a:moveTo>
                <a:lnTo>
                  <a:pt x="994714" y="2341072"/>
                </a:lnTo>
                <a:lnTo>
                  <a:pt x="1007043" y="2342832"/>
                </a:lnTo>
                <a:lnTo>
                  <a:pt x="1002638" y="2343714"/>
                </a:lnTo>
                <a:lnTo>
                  <a:pt x="1015318" y="2350758"/>
                </a:lnTo>
                <a:lnTo>
                  <a:pt x="1007929" y="2350758"/>
                </a:lnTo>
                <a:lnTo>
                  <a:pt x="997356" y="2348995"/>
                </a:lnTo>
                <a:cubicBezTo>
                  <a:pt x="993835" y="2341953"/>
                  <a:pt x="1002638" y="2340193"/>
                  <a:pt x="986791" y="2340193"/>
                </a:cubicBezTo>
                <a:close/>
                <a:moveTo>
                  <a:pt x="1131181" y="2336671"/>
                </a:moveTo>
                <a:cubicBezTo>
                  <a:pt x="1103005" y="2341953"/>
                  <a:pt x="1073072" y="2331388"/>
                  <a:pt x="1053704" y="2341953"/>
                </a:cubicBezTo>
                <a:cubicBezTo>
                  <a:pt x="1069549" y="2340193"/>
                  <a:pt x="1087159" y="2341953"/>
                  <a:pt x="1103005" y="2341953"/>
                </a:cubicBezTo>
                <a:lnTo>
                  <a:pt x="1133496" y="2339180"/>
                </a:lnTo>
                <a:lnTo>
                  <a:pt x="1133821" y="2339531"/>
                </a:lnTo>
                <a:cubicBezTo>
                  <a:pt x="1136022" y="2339311"/>
                  <a:pt x="1139103" y="2338430"/>
                  <a:pt x="1141744" y="2338430"/>
                </a:cubicBezTo>
                <a:lnTo>
                  <a:pt x="1133496" y="2339180"/>
                </a:lnTo>
                <a:close/>
                <a:moveTo>
                  <a:pt x="933966" y="2334909"/>
                </a:moveTo>
                <a:cubicBezTo>
                  <a:pt x="935727" y="2334909"/>
                  <a:pt x="941011" y="2334909"/>
                  <a:pt x="944532" y="2334909"/>
                </a:cubicBezTo>
                <a:cubicBezTo>
                  <a:pt x="944532" y="2336671"/>
                  <a:pt x="942771" y="2338430"/>
                  <a:pt x="946292" y="2340193"/>
                </a:cubicBezTo>
                <a:cubicBezTo>
                  <a:pt x="944532" y="2341953"/>
                  <a:pt x="930445" y="2338430"/>
                  <a:pt x="933966" y="2334909"/>
                </a:cubicBezTo>
                <a:close/>
                <a:moveTo>
                  <a:pt x="1150549" y="2333148"/>
                </a:moveTo>
                <a:cubicBezTo>
                  <a:pt x="1139983" y="2340193"/>
                  <a:pt x="1185763" y="2340193"/>
                  <a:pt x="1205134" y="2334909"/>
                </a:cubicBezTo>
                <a:cubicBezTo>
                  <a:pt x="1182243" y="2329627"/>
                  <a:pt x="1164635" y="2338430"/>
                  <a:pt x="1150549" y="2333148"/>
                </a:cubicBezTo>
                <a:close/>
                <a:moveTo>
                  <a:pt x="1250916" y="2331388"/>
                </a:moveTo>
                <a:cubicBezTo>
                  <a:pt x="1236830" y="2331388"/>
                  <a:pt x="1228025" y="2341953"/>
                  <a:pt x="1217460" y="2338430"/>
                </a:cubicBezTo>
                <a:cubicBezTo>
                  <a:pt x="1219220" y="2343714"/>
                  <a:pt x="1238588" y="2336671"/>
                  <a:pt x="1242111" y="2340193"/>
                </a:cubicBezTo>
                <a:cubicBezTo>
                  <a:pt x="1242111" y="2336671"/>
                  <a:pt x="1249153" y="2334909"/>
                  <a:pt x="1250916" y="2331388"/>
                </a:cubicBezTo>
                <a:close/>
                <a:moveTo>
                  <a:pt x="974465" y="2331388"/>
                </a:moveTo>
                <a:cubicBezTo>
                  <a:pt x="984151" y="2334030"/>
                  <a:pt x="990754" y="2334469"/>
                  <a:pt x="996696" y="2333809"/>
                </a:cubicBezTo>
                <a:lnTo>
                  <a:pt x="997787" y="2333560"/>
                </a:lnTo>
                <a:lnTo>
                  <a:pt x="1002638" y="2336671"/>
                </a:lnTo>
                <a:lnTo>
                  <a:pt x="990945" y="2339270"/>
                </a:lnTo>
                <a:close/>
                <a:moveTo>
                  <a:pt x="1213939" y="2327867"/>
                </a:moveTo>
                <a:cubicBezTo>
                  <a:pt x="1213939" y="2331388"/>
                  <a:pt x="1205134" y="2329627"/>
                  <a:pt x="1206894" y="2333148"/>
                </a:cubicBezTo>
                <a:cubicBezTo>
                  <a:pt x="1208657" y="2333148"/>
                  <a:pt x="1215699" y="2338430"/>
                  <a:pt x="1217460" y="2333148"/>
                </a:cubicBezTo>
                <a:cubicBezTo>
                  <a:pt x="1208657" y="2334909"/>
                  <a:pt x="1224502" y="2327867"/>
                  <a:pt x="1213939" y="2327867"/>
                </a:cubicBezTo>
                <a:close/>
                <a:moveTo>
                  <a:pt x="1365368" y="2324343"/>
                </a:moveTo>
                <a:cubicBezTo>
                  <a:pt x="1354803" y="2327867"/>
                  <a:pt x="1356565" y="2322585"/>
                  <a:pt x="1346000" y="2326106"/>
                </a:cubicBezTo>
                <a:cubicBezTo>
                  <a:pt x="1346000" y="2329627"/>
                  <a:pt x="1349521" y="2327867"/>
                  <a:pt x="1349521" y="2331388"/>
                </a:cubicBezTo>
                <a:cubicBezTo>
                  <a:pt x="1353045" y="2329627"/>
                  <a:pt x="1361847" y="2327867"/>
                  <a:pt x="1365368" y="2324343"/>
                </a:cubicBezTo>
                <a:close/>
                <a:moveTo>
                  <a:pt x="1300220" y="2322585"/>
                </a:moveTo>
                <a:cubicBezTo>
                  <a:pt x="1284371" y="2327867"/>
                  <a:pt x="1268524" y="2324343"/>
                  <a:pt x="1261482" y="2331388"/>
                </a:cubicBezTo>
                <a:cubicBezTo>
                  <a:pt x="1277326" y="2333148"/>
                  <a:pt x="1284371" y="2334909"/>
                  <a:pt x="1300220" y="2333148"/>
                </a:cubicBezTo>
                <a:cubicBezTo>
                  <a:pt x="1298457" y="2327867"/>
                  <a:pt x="1301978" y="2326106"/>
                  <a:pt x="1300220" y="2322585"/>
                </a:cubicBezTo>
                <a:close/>
                <a:moveTo>
                  <a:pt x="1265003" y="2294410"/>
                </a:moveTo>
                <a:cubicBezTo>
                  <a:pt x="1257958" y="2297933"/>
                  <a:pt x="1238588" y="2299692"/>
                  <a:pt x="1222743" y="2303215"/>
                </a:cubicBezTo>
                <a:cubicBezTo>
                  <a:pt x="1208657" y="2306736"/>
                  <a:pt x="1194568" y="2310257"/>
                  <a:pt x="1201613" y="2317301"/>
                </a:cubicBezTo>
                <a:cubicBezTo>
                  <a:pt x="1215699" y="2315541"/>
                  <a:pt x="1222743" y="2312020"/>
                  <a:pt x="1231546" y="2310257"/>
                </a:cubicBezTo>
                <a:cubicBezTo>
                  <a:pt x="1238588" y="2308496"/>
                  <a:pt x="1249153" y="2306736"/>
                  <a:pt x="1266763" y="2303215"/>
                </a:cubicBezTo>
                <a:cubicBezTo>
                  <a:pt x="1266763" y="2304975"/>
                  <a:pt x="1265003" y="2304975"/>
                  <a:pt x="1265003" y="2306736"/>
                </a:cubicBezTo>
                <a:cubicBezTo>
                  <a:pt x="1279089" y="2301454"/>
                  <a:pt x="1277326" y="2296170"/>
                  <a:pt x="1265003" y="2294410"/>
                </a:cubicBezTo>
                <a:close/>
                <a:moveTo>
                  <a:pt x="734773" y="2280763"/>
                </a:moveTo>
                <a:cubicBezTo>
                  <a:pt x="737636" y="2282524"/>
                  <a:pt x="741157" y="2285607"/>
                  <a:pt x="745559" y="2287368"/>
                </a:cubicBezTo>
                <a:cubicBezTo>
                  <a:pt x="745559" y="2289128"/>
                  <a:pt x="734994" y="2282084"/>
                  <a:pt x="727949" y="2282084"/>
                </a:cubicBezTo>
                <a:cubicBezTo>
                  <a:pt x="729712" y="2278563"/>
                  <a:pt x="731912" y="2279003"/>
                  <a:pt x="734773" y="2280763"/>
                </a:cubicBezTo>
                <a:close/>
                <a:moveTo>
                  <a:pt x="1382978" y="2273282"/>
                </a:moveTo>
                <a:cubicBezTo>
                  <a:pt x="1375933" y="2273282"/>
                  <a:pt x="1370652" y="2275040"/>
                  <a:pt x="1368891" y="2278563"/>
                </a:cubicBezTo>
                <a:cubicBezTo>
                  <a:pt x="1375933" y="2275040"/>
                  <a:pt x="1384738" y="2280324"/>
                  <a:pt x="1382978" y="2273282"/>
                </a:cubicBezTo>
                <a:close/>
                <a:moveTo>
                  <a:pt x="1441086" y="2269758"/>
                </a:moveTo>
                <a:cubicBezTo>
                  <a:pt x="1430521" y="2273282"/>
                  <a:pt x="1423477" y="2269758"/>
                  <a:pt x="1421716" y="2278563"/>
                </a:cubicBezTo>
                <a:cubicBezTo>
                  <a:pt x="1426998" y="2275040"/>
                  <a:pt x="1441086" y="2273282"/>
                  <a:pt x="1441086" y="2269758"/>
                </a:cubicBezTo>
                <a:close/>
                <a:moveTo>
                  <a:pt x="1486206" y="2265577"/>
                </a:moveTo>
                <a:cubicBezTo>
                  <a:pt x="1482905" y="2265357"/>
                  <a:pt x="1478943" y="2266237"/>
                  <a:pt x="1472780" y="2269758"/>
                </a:cubicBezTo>
                <a:cubicBezTo>
                  <a:pt x="1474541" y="2273282"/>
                  <a:pt x="1474541" y="2276803"/>
                  <a:pt x="1467496" y="2278563"/>
                </a:cubicBezTo>
                <a:cubicBezTo>
                  <a:pt x="1469259" y="2276803"/>
                  <a:pt x="1469259" y="2275040"/>
                  <a:pt x="1467496" y="2271519"/>
                </a:cubicBezTo>
                <a:cubicBezTo>
                  <a:pt x="1458694" y="2276803"/>
                  <a:pt x="1449889" y="2282084"/>
                  <a:pt x="1437563" y="2283845"/>
                </a:cubicBezTo>
                <a:cubicBezTo>
                  <a:pt x="1435803" y="2290889"/>
                  <a:pt x="1449889" y="2280324"/>
                  <a:pt x="1451649" y="2283845"/>
                </a:cubicBezTo>
                <a:cubicBezTo>
                  <a:pt x="1432279" y="2292649"/>
                  <a:pt x="1434042" y="2289128"/>
                  <a:pt x="1414672" y="2292649"/>
                </a:cubicBezTo>
                <a:cubicBezTo>
                  <a:pt x="1407630" y="2296170"/>
                  <a:pt x="1423477" y="2294410"/>
                  <a:pt x="1416435" y="2297933"/>
                </a:cubicBezTo>
                <a:cubicBezTo>
                  <a:pt x="1411151" y="2294410"/>
                  <a:pt x="1402348" y="2303215"/>
                  <a:pt x="1397064" y="2297933"/>
                </a:cubicBezTo>
                <a:cubicBezTo>
                  <a:pt x="1368891" y="2306736"/>
                  <a:pt x="1367131" y="2306736"/>
                  <a:pt x="1342479" y="2315541"/>
                </a:cubicBezTo>
                <a:cubicBezTo>
                  <a:pt x="1342479" y="2313778"/>
                  <a:pt x="1342479" y="2310257"/>
                  <a:pt x="1338958" y="2310257"/>
                </a:cubicBezTo>
                <a:cubicBezTo>
                  <a:pt x="1338958" y="2313778"/>
                  <a:pt x="1324872" y="2313778"/>
                  <a:pt x="1326630" y="2317301"/>
                </a:cubicBezTo>
                <a:cubicBezTo>
                  <a:pt x="1331914" y="2317301"/>
                  <a:pt x="1337195" y="2315541"/>
                  <a:pt x="1340716" y="2317301"/>
                </a:cubicBezTo>
                <a:cubicBezTo>
                  <a:pt x="1324872" y="2320822"/>
                  <a:pt x="1312543" y="2322585"/>
                  <a:pt x="1309023" y="2326106"/>
                </a:cubicBezTo>
                <a:cubicBezTo>
                  <a:pt x="1305501" y="2329627"/>
                  <a:pt x="1307262" y="2333148"/>
                  <a:pt x="1319588" y="2336671"/>
                </a:cubicBezTo>
                <a:cubicBezTo>
                  <a:pt x="1316065" y="2331388"/>
                  <a:pt x="1316065" y="2329627"/>
                  <a:pt x="1323109" y="2326106"/>
                </a:cubicBezTo>
                <a:cubicBezTo>
                  <a:pt x="1323109" y="2331388"/>
                  <a:pt x="1338958" y="2329627"/>
                  <a:pt x="1338958" y="2324343"/>
                </a:cubicBezTo>
                <a:cubicBezTo>
                  <a:pt x="1337195" y="2322585"/>
                  <a:pt x="1330153" y="2326106"/>
                  <a:pt x="1328393" y="2324343"/>
                </a:cubicBezTo>
                <a:cubicBezTo>
                  <a:pt x="1361847" y="2319062"/>
                  <a:pt x="1388259" y="2310257"/>
                  <a:pt x="1421716" y="2304975"/>
                </a:cubicBezTo>
                <a:cubicBezTo>
                  <a:pt x="1435803" y="2292649"/>
                  <a:pt x="1486867" y="2285605"/>
                  <a:pt x="1495669" y="2267998"/>
                </a:cubicBezTo>
                <a:cubicBezTo>
                  <a:pt x="1492148" y="2267117"/>
                  <a:pt x="1489507" y="2265797"/>
                  <a:pt x="1486206" y="2265577"/>
                </a:cubicBezTo>
                <a:close/>
                <a:moveTo>
                  <a:pt x="1227383" y="2263188"/>
                </a:moveTo>
                <a:lnTo>
                  <a:pt x="1228081" y="2263699"/>
                </a:lnTo>
                <a:lnTo>
                  <a:pt x="1224502" y="2264477"/>
                </a:lnTo>
                <a:close/>
                <a:moveTo>
                  <a:pt x="608630" y="2244837"/>
                </a:moveTo>
                <a:lnTo>
                  <a:pt x="615681" y="2248558"/>
                </a:lnTo>
                <a:lnTo>
                  <a:pt x="611737" y="2246867"/>
                </a:lnTo>
                <a:close/>
                <a:moveTo>
                  <a:pt x="1344240" y="2236302"/>
                </a:moveTo>
                <a:cubicBezTo>
                  <a:pt x="1331914" y="2239825"/>
                  <a:pt x="1319588" y="2243346"/>
                  <a:pt x="1309023" y="2245106"/>
                </a:cubicBezTo>
                <a:cubicBezTo>
                  <a:pt x="1296697" y="2246867"/>
                  <a:pt x="1287892" y="2246867"/>
                  <a:pt x="1277326" y="2248630"/>
                </a:cubicBezTo>
                <a:cubicBezTo>
                  <a:pt x="1267642" y="2249509"/>
                  <a:pt x="1258398" y="2250829"/>
                  <a:pt x="1249594" y="2253250"/>
                </a:cubicBezTo>
                <a:lnTo>
                  <a:pt x="1227383" y="2263188"/>
                </a:lnTo>
                <a:lnTo>
                  <a:pt x="1226814" y="2262771"/>
                </a:lnTo>
                <a:cubicBezTo>
                  <a:pt x="1219220" y="2262936"/>
                  <a:pt x="1204694" y="2271521"/>
                  <a:pt x="1198092" y="2266237"/>
                </a:cubicBezTo>
                <a:cubicBezTo>
                  <a:pt x="1203373" y="2262716"/>
                  <a:pt x="1222743" y="2267998"/>
                  <a:pt x="1219220" y="2257432"/>
                </a:cubicBezTo>
                <a:cubicBezTo>
                  <a:pt x="1203373" y="2259195"/>
                  <a:pt x="1212178" y="2259195"/>
                  <a:pt x="1203373" y="2257432"/>
                </a:cubicBezTo>
                <a:cubicBezTo>
                  <a:pt x="1199852" y="2260074"/>
                  <a:pt x="1196771" y="2260953"/>
                  <a:pt x="1192147" y="2261395"/>
                </a:cubicBezTo>
                <a:lnTo>
                  <a:pt x="1191591" y="2261430"/>
                </a:lnTo>
                <a:lnTo>
                  <a:pt x="1193813" y="2263064"/>
                </a:lnTo>
                <a:cubicBezTo>
                  <a:pt x="1193687" y="2264122"/>
                  <a:pt x="1191572" y="2265029"/>
                  <a:pt x="1186332" y="2265432"/>
                </a:cubicBezTo>
                <a:lnTo>
                  <a:pt x="1184072" y="2261915"/>
                </a:lnTo>
                <a:lnTo>
                  <a:pt x="1171677" y="2262716"/>
                </a:lnTo>
                <a:cubicBezTo>
                  <a:pt x="1168156" y="2267998"/>
                  <a:pt x="1184005" y="2267998"/>
                  <a:pt x="1176961" y="2269758"/>
                </a:cubicBezTo>
                <a:cubicBezTo>
                  <a:pt x="1171677" y="2267998"/>
                  <a:pt x="1169919" y="2273282"/>
                  <a:pt x="1166395" y="2267998"/>
                </a:cubicBezTo>
                <a:cubicBezTo>
                  <a:pt x="1168156" y="2267998"/>
                  <a:pt x="1169919" y="2262716"/>
                  <a:pt x="1166395" y="2259195"/>
                </a:cubicBezTo>
                <a:cubicBezTo>
                  <a:pt x="1159353" y="2264477"/>
                  <a:pt x="1132939" y="2264477"/>
                  <a:pt x="1122376" y="2271519"/>
                </a:cubicBezTo>
                <a:cubicBezTo>
                  <a:pt x="1129418" y="2271519"/>
                  <a:pt x="1141744" y="2267998"/>
                  <a:pt x="1145267" y="2271519"/>
                </a:cubicBezTo>
                <a:lnTo>
                  <a:pt x="1139072" y="2274616"/>
                </a:lnTo>
                <a:lnTo>
                  <a:pt x="1125897" y="2275040"/>
                </a:lnTo>
                <a:cubicBezTo>
                  <a:pt x="1131181" y="2271519"/>
                  <a:pt x="1134702" y="2278563"/>
                  <a:pt x="1143504" y="2276803"/>
                </a:cubicBezTo>
                <a:cubicBezTo>
                  <a:pt x="1143504" y="2275040"/>
                  <a:pt x="1139983" y="2275040"/>
                  <a:pt x="1138223" y="2275040"/>
                </a:cubicBezTo>
                <a:lnTo>
                  <a:pt x="1139072" y="2274616"/>
                </a:lnTo>
                <a:lnTo>
                  <a:pt x="1180482" y="2273282"/>
                </a:lnTo>
                <a:cubicBezTo>
                  <a:pt x="1189287" y="2271519"/>
                  <a:pt x="1198092" y="2271519"/>
                  <a:pt x="1206894" y="2269758"/>
                </a:cubicBezTo>
                <a:cubicBezTo>
                  <a:pt x="1215699" y="2267998"/>
                  <a:pt x="1222743" y="2266237"/>
                  <a:pt x="1231546" y="2266237"/>
                </a:cubicBezTo>
                <a:lnTo>
                  <a:pt x="1228081" y="2263699"/>
                </a:lnTo>
                <a:lnTo>
                  <a:pt x="1234628" y="2262276"/>
                </a:lnTo>
                <a:cubicBezTo>
                  <a:pt x="1238150" y="2261396"/>
                  <a:pt x="1241231" y="2260956"/>
                  <a:pt x="1242111" y="2262716"/>
                </a:cubicBezTo>
                <a:cubicBezTo>
                  <a:pt x="1242111" y="2266237"/>
                  <a:pt x="1240351" y="2267998"/>
                  <a:pt x="1240351" y="2269758"/>
                </a:cubicBezTo>
                <a:cubicBezTo>
                  <a:pt x="1245633" y="2269758"/>
                  <a:pt x="1254437" y="2273282"/>
                  <a:pt x="1256198" y="2267998"/>
                </a:cubicBezTo>
                <a:cubicBezTo>
                  <a:pt x="1250916" y="2269758"/>
                  <a:pt x="1242111" y="2264477"/>
                  <a:pt x="1247395" y="2262716"/>
                </a:cubicBezTo>
                <a:cubicBezTo>
                  <a:pt x="1261482" y="2260953"/>
                  <a:pt x="1280850" y="2259195"/>
                  <a:pt x="1298457" y="2255672"/>
                </a:cubicBezTo>
                <a:cubicBezTo>
                  <a:pt x="1301978" y="2253911"/>
                  <a:pt x="1307262" y="2253911"/>
                  <a:pt x="1312543" y="2252151"/>
                </a:cubicBezTo>
                <a:cubicBezTo>
                  <a:pt x="1316065" y="2250388"/>
                  <a:pt x="1321348" y="2250388"/>
                  <a:pt x="1324872" y="2248630"/>
                </a:cubicBezTo>
                <a:cubicBezTo>
                  <a:pt x="1333674" y="2246867"/>
                  <a:pt x="1340716" y="2243346"/>
                  <a:pt x="1347761" y="2239825"/>
                </a:cubicBezTo>
                <a:cubicBezTo>
                  <a:pt x="1344240" y="2239825"/>
                  <a:pt x="1344240" y="2238064"/>
                  <a:pt x="1344240" y="2236302"/>
                </a:cubicBezTo>
                <a:close/>
                <a:moveTo>
                  <a:pt x="649147" y="2233070"/>
                </a:moveTo>
                <a:lnTo>
                  <a:pt x="653996" y="2234808"/>
                </a:lnTo>
                <a:lnTo>
                  <a:pt x="653996" y="2236302"/>
                </a:lnTo>
                <a:close/>
                <a:moveTo>
                  <a:pt x="653996" y="2231473"/>
                </a:moveTo>
                <a:lnTo>
                  <a:pt x="656597" y="2232440"/>
                </a:lnTo>
                <a:lnTo>
                  <a:pt x="657414" y="2232884"/>
                </a:lnTo>
                <a:lnTo>
                  <a:pt x="655096" y="2235202"/>
                </a:lnTo>
                <a:lnTo>
                  <a:pt x="653996" y="2234808"/>
                </a:lnTo>
                <a:close/>
                <a:moveTo>
                  <a:pt x="645530" y="2230659"/>
                </a:moveTo>
                <a:lnTo>
                  <a:pt x="649147" y="2233070"/>
                </a:lnTo>
                <a:lnTo>
                  <a:pt x="643431" y="2231020"/>
                </a:lnTo>
                <a:close/>
                <a:moveTo>
                  <a:pt x="1684079" y="2223978"/>
                </a:moveTo>
                <a:cubicBezTo>
                  <a:pt x="1677037" y="2231020"/>
                  <a:pt x="1666471" y="2232781"/>
                  <a:pt x="1666471" y="2239825"/>
                </a:cubicBezTo>
                <a:cubicBezTo>
                  <a:pt x="1669992" y="2234543"/>
                  <a:pt x="1684079" y="2227499"/>
                  <a:pt x="1684079" y="2223978"/>
                </a:cubicBezTo>
                <a:close/>
                <a:moveTo>
                  <a:pt x="1740427" y="2218694"/>
                </a:moveTo>
                <a:cubicBezTo>
                  <a:pt x="1742185" y="2220457"/>
                  <a:pt x="1742185" y="2222215"/>
                  <a:pt x="1745708" y="2220457"/>
                </a:cubicBezTo>
                <a:cubicBezTo>
                  <a:pt x="1745708" y="2222215"/>
                  <a:pt x="1743948" y="2223978"/>
                  <a:pt x="1743948" y="2222215"/>
                </a:cubicBezTo>
                <a:cubicBezTo>
                  <a:pt x="1738664" y="2232781"/>
                  <a:pt x="1740427" y="2220457"/>
                  <a:pt x="1731622" y="2225738"/>
                </a:cubicBezTo>
                <a:cubicBezTo>
                  <a:pt x="1731622" y="2223978"/>
                  <a:pt x="1736903" y="2220457"/>
                  <a:pt x="1740427" y="2218694"/>
                </a:cubicBezTo>
                <a:close/>
                <a:moveTo>
                  <a:pt x="726426" y="2194889"/>
                </a:moveTo>
                <a:lnTo>
                  <a:pt x="821275" y="2223978"/>
                </a:lnTo>
                <a:cubicBezTo>
                  <a:pt x="829198" y="2223097"/>
                  <a:pt x="843724" y="2224418"/>
                  <a:pt x="855611" y="2227718"/>
                </a:cubicBezTo>
                <a:lnTo>
                  <a:pt x="867055" y="2232711"/>
                </a:lnTo>
                <a:lnTo>
                  <a:pt x="867055" y="2238064"/>
                </a:lnTo>
                <a:cubicBezTo>
                  <a:pt x="842403" y="2236302"/>
                  <a:pt x="819512" y="2229259"/>
                  <a:pt x="796623" y="2220457"/>
                </a:cubicBezTo>
                <a:cubicBezTo>
                  <a:pt x="775495" y="2209892"/>
                  <a:pt x="752601" y="2201087"/>
                  <a:pt x="727949" y="2195805"/>
                </a:cubicBezTo>
                <a:close/>
                <a:moveTo>
                  <a:pt x="1743948" y="2194042"/>
                </a:moveTo>
                <a:lnTo>
                  <a:pt x="1735143" y="2199326"/>
                </a:lnTo>
                <a:cubicBezTo>
                  <a:pt x="1736903" y="2202847"/>
                  <a:pt x="1742185" y="2199326"/>
                  <a:pt x="1745708" y="2197563"/>
                </a:cubicBezTo>
                <a:close/>
                <a:moveTo>
                  <a:pt x="510391" y="2189152"/>
                </a:moveTo>
                <a:lnTo>
                  <a:pt x="534258" y="2201087"/>
                </a:lnTo>
                <a:cubicBezTo>
                  <a:pt x="539542" y="2204608"/>
                  <a:pt x="536021" y="2209892"/>
                  <a:pt x="546587" y="2213413"/>
                </a:cubicBezTo>
                <a:cubicBezTo>
                  <a:pt x="548347" y="2215173"/>
                  <a:pt x="550107" y="2213413"/>
                  <a:pt x="551868" y="2215173"/>
                </a:cubicBezTo>
                <a:cubicBezTo>
                  <a:pt x="555389" y="2216934"/>
                  <a:pt x="550107" y="2208129"/>
                  <a:pt x="557152" y="2209892"/>
                </a:cubicBezTo>
                <a:cubicBezTo>
                  <a:pt x="562433" y="2211650"/>
                  <a:pt x="560673" y="2222215"/>
                  <a:pt x="565954" y="2216934"/>
                </a:cubicBezTo>
                <a:lnTo>
                  <a:pt x="608630" y="2244837"/>
                </a:lnTo>
                <a:lnTo>
                  <a:pt x="594127" y="2237183"/>
                </a:lnTo>
                <a:cubicBezTo>
                  <a:pt x="581362" y="2231901"/>
                  <a:pt x="568596" y="2228378"/>
                  <a:pt x="562433" y="2231020"/>
                </a:cubicBezTo>
                <a:cubicBezTo>
                  <a:pt x="557152" y="2227499"/>
                  <a:pt x="550107" y="2220457"/>
                  <a:pt x="546587" y="2223978"/>
                </a:cubicBezTo>
                <a:cubicBezTo>
                  <a:pt x="534258" y="2206368"/>
                  <a:pt x="504327" y="2199326"/>
                  <a:pt x="497283" y="2190521"/>
                </a:cubicBezTo>
                <a:cubicBezTo>
                  <a:pt x="500804" y="2190521"/>
                  <a:pt x="507848" y="2194042"/>
                  <a:pt x="511369" y="2194042"/>
                </a:cubicBezTo>
                <a:close/>
                <a:moveTo>
                  <a:pt x="504702" y="2181970"/>
                </a:moveTo>
                <a:lnTo>
                  <a:pt x="509609" y="2185240"/>
                </a:lnTo>
                <a:lnTo>
                  <a:pt x="510391" y="2189152"/>
                </a:lnTo>
                <a:lnTo>
                  <a:pt x="509609" y="2188761"/>
                </a:lnTo>
                <a:close/>
                <a:moveTo>
                  <a:pt x="1758034" y="2178195"/>
                </a:moveTo>
                <a:cubicBezTo>
                  <a:pt x="1750990" y="2181719"/>
                  <a:pt x="1743948" y="2187000"/>
                  <a:pt x="1745708" y="2190521"/>
                </a:cubicBezTo>
                <a:cubicBezTo>
                  <a:pt x="1749229" y="2190521"/>
                  <a:pt x="1754513" y="2187000"/>
                  <a:pt x="1761555" y="2181719"/>
                </a:cubicBezTo>
                <a:close/>
                <a:moveTo>
                  <a:pt x="1840792" y="2151783"/>
                </a:moveTo>
                <a:cubicBezTo>
                  <a:pt x="1847836" y="2151783"/>
                  <a:pt x="1856641" y="2153544"/>
                  <a:pt x="1846076" y="2162348"/>
                </a:cubicBezTo>
                <a:cubicBezTo>
                  <a:pt x="1840792" y="2158825"/>
                  <a:pt x="1840792" y="2158825"/>
                  <a:pt x="1840792" y="2151783"/>
                </a:cubicBezTo>
                <a:close/>
                <a:moveTo>
                  <a:pt x="1775641" y="2151783"/>
                </a:moveTo>
                <a:cubicBezTo>
                  <a:pt x="1765078" y="2160588"/>
                  <a:pt x="1749229" y="2172912"/>
                  <a:pt x="1733382" y="2183477"/>
                </a:cubicBezTo>
                <a:cubicBezTo>
                  <a:pt x="1719296" y="2194042"/>
                  <a:pt x="1706970" y="2204608"/>
                  <a:pt x="1705209" y="2209892"/>
                </a:cubicBezTo>
                <a:cubicBezTo>
                  <a:pt x="1712251" y="2202847"/>
                  <a:pt x="1728098" y="2194042"/>
                  <a:pt x="1742185" y="2183477"/>
                </a:cubicBezTo>
                <a:cubicBezTo>
                  <a:pt x="1756271" y="2172912"/>
                  <a:pt x="1770360" y="2160588"/>
                  <a:pt x="1775641" y="2151783"/>
                </a:cubicBezTo>
                <a:close/>
                <a:moveTo>
                  <a:pt x="1860162" y="2144739"/>
                </a:moveTo>
                <a:cubicBezTo>
                  <a:pt x="1860162" y="2146502"/>
                  <a:pt x="1860162" y="2148262"/>
                  <a:pt x="1860162" y="2150023"/>
                </a:cubicBezTo>
                <a:cubicBezTo>
                  <a:pt x="1856641" y="2151783"/>
                  <a:pt x="1851357" y="2151783"/>
                  <a:pt x="1854879" y="2150023"/>
                </a:cubicBezTo>
                <a:cubicBezTo>
                  <a:pt x="1853118" y="2150023"/>
                  <a:pt x="1847836" y="2153544"/>
                  <a:pt x="1847836" y="2150023"/>
                </a:cubicBezTo>
                <a:cubicBezTo>
                  <a:pt x="1851357" y="2148262"/>
                  <a:pt x="1853118" y="2148262"/>
                  <a:pt x="1853118" y="2146502"/>
                </a:cubicBezTo>
                <a:cubicBezTo>
                  <a:pt x="1854879" y="2144739"/>
                  <a:pt x="1856641" y="2148262"/>
                  <a:pt x="1860162" y="2144739"/>
                </a:cubicBezTo>
                <a:close/>
                <a:moveTo>
                  <a:pt x="759645" y="2144739"/>
                </a:moveTo>
                <a:cubicBezTo>
                  <a:pt x="759645" y="2150023"/>
                  <a:pt x="766690" y="2155304"/>
                  <a:pt x="777253" y="2158825"/>
                </a:cubicBezTo>
                <a:lnTo>
                  <a:pt x="777393" y="2159518"/>
                </a:lnTo>
                <a:lnTo>
                  <a:pt x="781699" y="2162259"/>
                </a:lnTo>
                <a:cubicBezTo>
                  <a:pt x="788147" y="2167094"/>
                  <a:pt x="792980" y="2170318"/>
                  <a:pt x="794593" y="2175155"/>
                </a:cubicBezTo>
                <a:lnTo>
                  <a:pt x="792946" y="2180720"/>
                </a:lnTo>
                <a:lnTo>
                  <a:pt x="796623" y="2183477"/>
                </a:lnTo>
                <a:cubicBezTo>
                  <a:pt x="801905" y="2185240"/>
                  <a:pt x="807189" y="2187000"/>
                  <a:pt x="808947" y="2190521"/>
                </a:cubicBezTo>
                <a:cubicBezTo>
                  <a:pt x="805426" y="2188761"/>
                  <a:pt x="800144" y="2187000"/>
                  <a:pt x="796623" y="2185240"/>
                </a:cubicBezTo>
                <a:cubicBezTo>
                  <a:pt x="796623" y="2190521"/>
                  <a:pt x="815991" y="2195805"/>
                  <a:pt x="821275" y="2194042"/>
                </a:cubicBezTo>
                <a:cubicBezTo>
                  <a:pt x="823033" y="2187000"/>
                  <a:pt x="807189" y="2195805"/>
                  <a:pt x="812470" y="2187000"/>
                </a:cubicBezTo>
                <a:cubicBezTo>
                  <a:pt x="821275" y="2188761"/>
                  <a:pt x="830078" y="2190521"/>
                  <a:pt x="838882" y="2192282"/>
                </a:cubicBezTo>
                <a:cubicBezTo>
                  <a:pt x="838882" y="2192282"/>
                  <a:pt x="837122" y="2192282"/>
                  <a:pt x="837122" y="2190521"/>
                </a:cubicBezTo>
                <a:cubicBezTo>
                  <a:pt x="851208" y="2197563"/>
                  <a:pt x="860013" y="2194042"/>
                  <a:pt x="874100" y="2195805"/>
                </a:cubicBezTo>
                <a:cubicBezTo>
                  <a:pt x="874100" y="2195805"/>
                  <a:pt x="875858" y="2194042"/>
                  <a:pt x="875858" y="2194042"/>
                </a:cubicBezTo>
                <a:cubicBezTo>
                  <a:pt x="861771" y="2188761"/>
                  <a:pt x="849448" y="2181719"/>
                  <a:pt x="838882" y="2171153"/>
                </a:cubicBezTo>
                <a:cubicBezTo>
                  <a:pt x="833599" y="2165870"/>
                  <a:pt x="826557" y="2164109"/>
                  <a:pt x="821275" y="2160588"/>
                </a:cubicBezTo>
                <a:cubicBezTo>
                  <a:pt x="815991" y="2158825"/>
                  <a:pt x="815991" y="2162348"/>
                  <a:pt x="812470" y="2164109"/>
                </a:cubicBezTo>
                <a:cubicBezTo>
                  <a:pt x="810710" y="2164109"/>
                  <a:pt x="807189" y="2165870"/>
                  <a:pt x="803665" y="2162348"/>
                </a:cubicBezTo>
                <a:lnTo>
                  <a:pt x="797426" y="2154860"/>
                </a:lnTo>
                <a:lnTo>
                  <a:pt x="778470" y="2150973"/>
                </a:lnTo>
                <a:lnTo>
                  <a:pt x="778192" y="2148448"/>
                </a:lnTo>
                <a:lnTo>
                  <a:pt x="773518" y="2147514"/>
                </a:lnTo>
                <a:lnTo>
                  <a:pt x="773635" y="2147749"/>
                </a:lnTo>
                <a:lnTo>
                  <a:pt x="773265" y="2147464"/>
                </a:lnTo>
                <a:close/>
                <a:moveTo>
                  <a:pt x="1907703" y="2116566"/>
                </a:moveTo>
                <a:cubicBezTo>
                  <a:pt x="1900661" y="2123610"/>
                  <a:pt x="1904182" y="2123610"/>
                  <a:pt x="1895379" y="2128892"/>
                </a:cubicBezTo>
                <a:cubicBezTo>
                  <a:pt x="1895379" y="2127131"/>
                  <a:pt x="1900661" y="2123610"/>
                  <a:pt x="1902421" y="2120087"/>
                </a:cubicBezTo>
                <a:cubicBezTo>
                  <a:pt x="1900661" y="2118326"/>
                  <a:pt x="1897138" y="2123610"/>
                  <a:pt x="1895379" y="2125371"/>
                </a:cubicBezTo>
                <a:cubicBezTo>
                  <a:pt x="1891856" y="2125371"/>
                  <a:pt x="1898901" y="2116566"/>
                  <a:pt x="1891856" y="2121847"/>
                </a:cubicBezTo>
                <a:cubicBezTo>
                  <a:pt x="1891856" y="2118326"/>
                  <a:pt x="1904182" y="2116566"/>
                  <a:pt x="1907703" y="2116566"/>
                </a:cubicBezTo>
                <a:close/>
                <a:moveTo>
                  <a:pt x="531819" y="2105833"/>
                </a:moveTo>
                <a:cubicBezTo>
                  <a:pt x="538267" y="2107446"/>
                  <a:pt x="544715" y="2107446"/>
                  <a:pt x="552777" y="2113894"/>
                </a:cubicBezTo>
                <a:cubicBezTo>
                  <a:pt x="554388" y="2112281"/>
                  <a:pt x="551164" y="2109057"/>
                  <a:pt x="552777" y="2107446"/>
                </a:cubicBezTo>
                <a:cubicBezTo>
                  <a:pt x="562447" y="2112281"/>
                  <a:pt x="560836" y="2115505"/>
                  <a:pt x="570509" y="2117116"/>
                </a:cubicBezTo>
                <a:cubicBezTo>
                  <a:pt x="570509" y="2115505"/>
                  <a:pt x="568898" y="2113894"/>
                  <a:pt x="564060" y="2110670"/>
                </a:cubicBezTo>
                <a:cubicBezTo>
                  <a:pt x="568898" y="2109057"/>
                  <a:pt x="572122" y="2113894"/>
                  <a:pt x="578568" y="2112281"/>
                </a:cubicBezTo>
                <a:cubicBezTo>
                  <a:pt x="585019" y="2115505"/>
                  <a:pt x="576957" y="2117116"/>
                  <a:pt x="573733" y="2117116"/>
                </a:cubicBezTo>
                <a:cubicBezTo>
                  <a:pt x="576957" y="2120340"/>
                  <a:pt x="578568" y="2123567"/>
                  <a:pt x="583405" y="2126791"/>
                </a:cubicBezTo>
                <a:cubicBezTo>
                  <a:pt x="581794" y="2128402"/>
                  <a:pt x="576957" y="2125177"/>
                  <a:pt x="576957" y="2128402"/>
                </a:cubicBezTo>
                <a:cubicBezTo>
                  <a:pt x="560836" y="2121953"/>
                  <a:pt x="554388" y="2115505"/>
                  <a:pt x="544715" y="2117116"/>
                </a:cubicBezTo>
                <a:cubicBezTo>
                  <a:pt x="538267" y="2112281"/>
                  <a:pt x="539880" y="2109057"/>
                  <a:pt x="531819" y="2105833"/>
                </a:cubicBezTo>
                <a:close/>
                <a:moveTo>
                  <a:pt x="374024" y="2079588"/>
                </a:moveTo>
                <a:cubicBezTo>
                  <a:pt x="386350" y="2091914"/>
                  <a:pt x="405720" y="2106001"/>
                  <a:pt x="425088" y="2121847"/>
                </a:cubicBezTo>
                <a:cubicBezTo>
                  <a:pt x="444458" y="2137697"/>
                  <a:pt x="463826" y="2155304"/>
                  <a:pt x="483196" y="2167630"/>
                </a:cubicBezTo>
                <a:cubicBezTo>
                  <a:pt x="487599" y="2171153"/>
                  <a:pt x="495081" y="2173793"/>
                  <a:pt x="501025" y="2176877"/>
                </a:cubicBezTo>
                <a:lnTo>
                  <a:pt x="504702" y="2181970"/>
                </a:lnTo>
                <a:lnTo>
                  <a:pt x="462066" y="2153544"/>
                </a:lnTo>
                <a:cubicBezTo>
                  <a:pt x="447979" y="2141218"/>
                  <a:pt x="433893" y="2128892"/>
                  <a:pt x="418046" y="2121847"/>
                </a:cubicBezTo>
                <a:cubicBezTo>
                  <a:pt x="403957" y="2102477"/>
                  <a:pt x="393394" y="2100719"/>
                  <a:pt x="374024" y="2079588"/>
                </a:cubicBezTo>
                <a:close/>
                <a:moveTo>
                  <a:pt x="698018" y="2077828"/>
                </a:moveTo>
                <a:cubicBezTo>
                  <a:pt x="698018" y="2077828"/>
                  <a:pt x="699777" y="2079588"/>
                  <a:pt x="703298" y="2079588"/>
                </a:cubicBezTo>
                <a:cubicBezTo>
                  <a:pt x="703298" y="2077828"/>
                  <a:pt x="703298" y="2077828"/>
                  <a:pt x="703298" y="2077828"/>
                </a:cubicBezTo>
                <a:cubicBezTo>
                  <a:pt x="701539" y="2077828"/>
                  <a:pt x="701539" y="2077828"/>
                  <a:pt x="699777" y="2077828"/>
                </a:cubicBezTo>
                <a:cubicBezTo>
                  <a:pt x="698018" y="2077828"/>
                  <a:pt x="698018" y="2077828"/>
                  <a:pt x="698018" y="2077828"/>
                </a:cubicBezTo>
                <a:close/>
                <a:moveTo>
                  <a:pt x="548347" y="2069023"/>
                </a:moveTo>
                <a:lnTo>
                  <a:pt x="548407" y="2069161"/>
                </a:lnTo>
                <a:lnTo>
                  <a:pt x="548273" y="2069051"/>
                </a:lnTo>
                <a:close/>
                <a:moveTo>
                  <a:pt x="539542" y="2061981"/>
                </a:moveTo>
                <a:lnTo>
                  <a:pt x="548273" y="2069051"/>
                </a:lnTo>
                <a:lnTo>
                  <a:pt x="546587" y="2069683"/>
                </a:lnTo>
                <a:cubicBezTo>
                  <a:pt x="547026" y="2071225"/>
                  <a:pt x="547466" y="2073425"/>
                  <a:pt x="544824" y="2074304"/>
                </a:cubicBezTo>
                <a:cubicBezTo>
                  <a:pt x="527216" y="2063739"/>
                  <a:pt x="548347" y="2069023"/>
                  <a:pt x="539542" y="2061981"/>
                </a:cubicBezTo>
                <a:close/>
                <a:moveTo>
                  <a:pt x="1950623" y="2051195"/>
                </a:moveTo>
                <a:lnTo>
                  <a:pt x="1950388" y="2053165"/>
                </a:lnTo>
                <a:lnTo>
                  <a:pt x="1946441" y="2056697"/>
                </a:lnTo>
                <a:lnTo>
                  <a:pt x="1949827" y="2051696"/>
                </a:lnTo>
                <a:close/>
                <a:moveTo>
                  <a:pt x="1955274" y="2048787"/>
                </a:moveTo>
                <a:lnTo>
                  <a:pt x="1949962" y="2056697"/>
                </a:lnTo>
                <a:lnTo>
                  <a:pt x="1950388" y="2053165"/>
                </a:lnTo>
                <a:close/>
                <a:moveTo>
                  <a:pt x="1972856" y="2047894"/>
                </a:moveTo>
                <a:cubicBezTo>
                  <a:pt x="1974614" y="2047894"/>
                  <a:pt x="1964049" y="2054937"/>
                  <a:pt x="1962291" y="2060218"/>
                </a:cubicBezTo>
                <a:cubicBezTo>
                  <a:pt x="1964049" y="2053176"/>
                  <a:pt x="1958767" y="2058458"/>
                  <a:pt x="1953486" y="2065502"/>
                </a:cubicBezTo>
                <a:cubicBezTo>
                  <a:pt x="1951725" y="2058458"/>
                  <a:pt x="1965811" y="2053176"/>
                  <a:pt x="1972856" y="2047894"/>
                </a:cubicBezTo>
                <a:close/>
                <a:moveTo>
                  <a:pt x="1946441" y="2040850"/>
                </a:moveTo>
                <a:cubicBezTo>
                  <a:pt x="1944681" y="2046132"/>
                  <a:pt x="1935876" y="2053176"/>
                  <a:pt x="1941160" y="2054937"/>
                </a:cubicBezTo>
                <a:lnTo>
                  <a:pt x="1949962" y="2044371"/>
                </a:lnTo>
                <a:close/>
                <a:moveTo>
                  <a:pt x="1968888" y="2028520"/>
                </a:moveTo>
                <a:lnTo>
                  <a:pt x="1965372" y="2039750"/>
                </a:lnTo>
                <a:lnTo>
                  <a:pt x="1955274" y="2048787"/>
                </a:lnTo>
                <a:close/>
                <a:moveTo>
                  <a:pt x="514890" y="2021480"/>
                </a:moveTo>
                <a:cubicBezTo>
                  <a:pt x="511369" y="2023243"/>
                  <a:pt x="509609" y="2025001"/>
                  <a:pt x="509609" y="2026764"/>
                </a:cubicBezTo>
                <a:cubicBezTo>
                  <a:pt x="511369" y="2026764"/>
                  <a:pt x="513130" y="2025001"/>
                  <a:pt x="514890" y="2023243"/>
                </a:cubicBezTo>
                <a:cubicBezTo>
                  <a:pt x="518414" y="2026764"/>
                  <a:pt x="520172" y="2028524"/>
                  <a:pt x="523695" y="2032045"/>
                </a:cubicBezTo>
                <a:cubicBezTo>
                  <a:pt x="523695" y="2032045"/>
                  <a:pt x="523695" y="2030285"/>
                  <a:pt x="523695" y="2030285"/>
                </a:cubicBezTo>
                <a:cubicBezTo>
                  <a:pt x="523695" y="2025001"/>
                  <a:pt x="520172" y="2019719"/>
                  <a:pt x="514890" y="2021480"/>
                </a:cubicBezTo>
                <a:close/>
                <a:moveTo>
                  <a:pt x="1974533" y="2018562"/>
                </a:moveTo>
                <a:lnTo>
                  <a:pt x="1969772" y="2027203"/>
                </a:lnTo>
                <a:lnTo>
                  <a:pt x="1968888" y="2028520"/>
                </a:lnTo>
                <a:lnTo>
                  <a:pt x="1971093" y="2021480"/>
                </a:lnTo>
                <a:close/>
                <a:moveTo>
                  <a:pt x="557152" y="2014438"/>
                </a:moveTo>
                <a:cubicBezTo>
                  <a:pt x="555389" y="2014438"/>
                  <a:pt x="555389" y="2016198"/>
                  <a:pt x="555389" y="2016198"/>
                </a:cubicBezTo>
                <a:cubicBezTo>
                  <a:pt x="553629" y="2016198"/>
                  <a:pt x="553629" y="2017959"/>
                  <a:pt x="553629" y="2017959"/>
                </a:cubicBezTo>
                <a:cubicBezTo>
                  <a:pt x="553629" y="2019719"/>
                  <a:pt x="555389" y="2019719"/>
                  <a:pt x="555389" y="2019719"/>
                </a:cubicBezTo>
                <a:cubicBezTo>
                  <a:pt x="555389" y="2019719"/>
                  <a:pt x="557152" y="2017959"/>
                  <a:pt x="557152" y="2017959"/>
                </a:cubicBezTo>
                <a:cubicBezTo>
                  <a:pt x="557152" y="2016198"/>
                  <a:pt x="555389" y="2016198"/>
                  <a:pt x="557152" y="2014438"/>
                </a:cubicBezTo>
                <a:close/>
                <a:moveTo>
                  <a:pt x="1960528" y="1996828"/>
                </a:moveTo>
                <a:cubicBezTo>
                  <a:pt x="1953486" y="2000351"/>
                  <a:pt x="1946441" y="2007393"/>
                  <a:pt x="1939399" y="2012677"/>
                </a:cubicBezTo>
                <a:cubicBezTo>
                  <a:pt x="1941160" y="2014438"/>
                  <a:pt x="1944681" y="2012677"/>
                  <a:pt x="1946441" y="2014438"/>
                </a:cubicBezTo>
                <a:cubicBezTo>
                  <a:pt x="1953486" y="2005633"/>
                  <a:pt x="1964049" y="2002112"/>
                  <a:pt x="1960528" y="1996828"/>
                </a:cubicBezTo>
                <a:close/>
                <a:moveTo>
                  <a:pt x="1999266" y="1988026"/>
                </a:moveTo>
                <a:cubicBezTo>
                  <a:pt x="1998387" y="1993307"/>
                  <a:pt x="1993984" y="2000351"/>
                  <a:pt x="1988482" y="2006735"/>
                </a:cubicBezTo>
                <a:lnTo>
                  <a:pt x="1974533" y="2018562"/>
                </a:lnTo>
                <a:lnTo>
                  <a:pt x="1981659" y="2005633"/>
                </a:lnTo>
                <a:close/>
                <a:moveTo>
                  <a:pt x="1972856" y="1979221"/>
                </a:moveTo>
                <a:cubicBezTo>
                  <a:pt x="1967572" y="1986263"/>
                  <a:pt x="1965811" y="1991547"/>
                  <a:pt x="1965811" y="1995070"/>
                </a:cubicBezTo>
                <a:cubicBezTo>
                  <a:pt x="1971093" y="1993307"/>
                  <a:pt x="1981659" y="1982742"/>
                  <a:pt x="1978137" y="1979221"/>
                </a:cubicBezTo>
                <a:cubicBezTo>
                  <a:pt x="1976377" y="1982742"/>
                  <a:pt x="1974614" y="1980981"/>
                  <a:pt x="1972856" y="1979221"/>
                </a:cubicBezTo>
                <a:close/>
                <a:moveTo>
                  <a:pt x="2030962" y="1938722"/>
                </a:moveTo>
                <a:cubicBezTo>
                  <a:pt x="2030962" y="1949287"/>
                  <a:pt x="2018636" y="1954569"/>
                  <a:pt x="2022157" y="1961611"/>
                </a:cubicBezTo>
                <a:cubicBezTo>
                  <a:pt x="2011594" y="1972176"/>
                  <a:pt x="2006310" y="1975700"/>
                  <a:pt x="2002789" y="1986263"/>
                </a:cubicBezTo>
                <a:lnTo>
                  <a:pt x="1997505" y="1980981"/>
                </a:lnTo>
                <a:lnTo>
                  <a:pt x="2010439" y="1964646"/>
                </a:lnTo>
                <a:lnTo>
                  <a:pt x="2011594" y="1970418"/>
                </a:lnTo>
                <a:cubicBezTo>
                  <a:pt x="2013352" y="1963374"/>
                  <a:pt x="2022157" y="1958090"/>
                  <a:pt x="2020397" y="1956329"/>
                </a:cubicBezTo>
                <a:lnTo>
                  <a:pt x="2015458" y="1958306"/>
                </a:lnTo>
                <a:lnTo>
                  <a:pt x="2023181" y="1948551"/>
                </a:lnTo>
                <a:lnTo>
                  <a:pt x="2023918" y="1949287"/>
                </a:lnTo>
                <a:lnTo>
                  <a:pt x="2028198" y="1942213"/>
                </a:lnTo>
                <a:close/>
                <a:moveTo>
                  <a:pt x="402199" y="1931680"/>
                </a:moveTo>
                <a:cubicBezTo>
                  <a:pt x="393394" y="1944003"/>
                  <a:pt x="388113" y="1954569"/>
                  <a:pt x="384589" y="1968655"/>
                </a:cubicBezTo>
                <a:cubicBezTo>
                  <a:pt x="382829" y="1968655"/>
                  <a:pt x="386350" y="1972176"/>
                  <a:pt x="388113" y="1972176"/>
                </a:cubicBezTo>
                <a:cubicBezTo>
                  <a:pt x="389871" y="1972176"/>
                  <a:pt x="393394" y="1970418"/>
                  <a:pt x="393394" y="1970418"/>
                </a:cubicBezTo>
                <a:cubicBezTo>
                  <a:pt x="393394" y="1956329"/>
                  <a:pt x="403957" y="1947525"/>
                  <a:pt x="409241" y="1936961"/>
                </a:cubicBezTo>
                <a:cubicBezTo>
                  <a:pt x="409241" y="1935201"/>
                  <a:pt x="409241" y="1933438"/>
                  <a:pt x="411002" y="1933438"/>
                </a:cubicBezTo>
                <a:cubicBezTo>
                  <a:pt x="411002" y="1933438"/>
                  <a:pt x="409241" y="1931680"/>
                  <a:pt x="409241" y="1931680"/>
                </a:cubicBezTo>
                <a:cubicBezTo>
                  <a:pt x="405720" y="1931680"/>
                  <a:pt x="402199" y="1929917"/>
                  <a:pt x="402199" y="1931680"/>
                </a:cubicBezTo>
                <a:close/>
                <a:moveTo>
                  <a:pt x="384589" y="1917591"/>
                </a:moveTo>
                <a:cubicBezTo>
                  <a:pt x="381068" y="1921115"/>
                  <a:pt x="381068" y="1924636"/>
                  <a:pt x="381068" y="1929917"/>
                </a:cubicBezTo>
                <a:cubicBezTo>
                  <a:pt x="379305" y="1929917"/>
                  <a:pt x="377547" y="1931680"/>
                  <a:pt x="377547" y="1933438"/>
                </a:cubicBezTo>
                <a:cubicBezTo>
                  <a:pt x="377547" y="1933438"/>
                  <a:pt x="377547" y="1935201"/>
                  <a:pt x="377547" y="1935201"/>
                </a:cubicBezTo>
                <a:cubicBezTo>
                  <a:pt x="381068" y="1935201"/>
                  <a:pt x="381068" y="1931680"/>
                  <a:pt x="381068" y="1929917"/>
                </a:cubicBezTo>
                <a:cubicBezTo>
                  <a:pt x="386350" y="1929917"/>
                  <a:pt x="389871" y="1924636"/>
                  <a:pt x="391634" y="1922873"/>
                </a:cubicBezTo>
                <a:cubicBezTo>
                  <a:pt x="393394" y="1921115"/>
                  <a:pt x="393394" y="1919352"/>
                  <a:pt x="393394" y="1917591"/>
                </a:cubicBezTo>
                <a:cubicBezTo>
                  <a:pt x="393394" y="1915831"/>
                  <a:pt x="386350" y="1915831"/>
                  <a:pt x="384589" y="1917591"/>
                </a:cubicBezTo>
                <a:close/>
                <a:moveTo>
                  <a:pt x="366982" y="1907028"/>
                </a:moveTo>
                <a:cubicBezTo>
                  <a:pt x="365219" y="1907028"/>
                  <a:pt x="363461" y="1908786"/>
                  <a:pt x="361698" y="1910549"/>
                </a:cubicBezTo>
                <a:cubicBezTo>
                  <a:pt x="363461" y="1912310"/>
                  <a:pt x="365219" y="1912310"/>
                  <a:pt x="366982" y="1914070"/>
                </a:cubicBezTo>
                <a:cubicBezTo>
                  <a:pt x="368742" y="1914070"/>
                  <a:pt x="370503" y="1912310"/>
                  <a:pt x="372263" y="1910549"/>
                </a:cubicBezTo>
                <a:cubicBezTo>
                  <a:pt x="370503" y="1908786"/>
                  <a:pt x="368742" y="1907028"/>
                  <a:pt x="366982" y="1907028"/>
                </a:cubicBezTo>
                <a:close/>
                <a:moveTo>
                  <a:pt x="335286" y="1884135"/>
                </a:moveTo>
                <a:cubicBezTo>
                  <a:pt x="335286" y="1884135"/>
                  <a:pt x="335286" y="1885897"/>
                  <a:pt x="335286" y="1885897"/>
                </a:cubicBezTo>
                <a:lnTo>
                  <a:pt x="336795" y="1886399"/>
                </a:lnTo>
                <a:lnTo>
                  <a:pt x="338809" y="1889418"/>
                </a:lnTo>
                <a:lnTo>
                  <a:pt x="340567" y="1890739"/>
                </a:lnTo>
                <a:lnTo>
                  <a:pt x="340567" y="1896463"/>
                </a:lnTo>
                <a:cubicBezTo>
                  <a:pt x="340567" y="1896463"/>
                  <a:pt x="342330" y="1898223"/>
                  <a:pt x="342330" y="1898223"/>
                </a:cubicBezTo>
                <a:cubicBezTo>
                  <a:pt x="344091" y="1898223"/>
                  <a:pt x="345851" y="1896463"/>
                  <a:pt x="345851" y="1894700"/>
                </a:cubicBezTo>
                <a:lnTo>
                  <a:pt x="340567" y="1890739"/>
                </a:lnTo>
                <a:lnTo>
                  <a:pt x="340567" y="1887658"/>
                </a:lnTo>
                <a:lnTo>
                  <a:pt x="336795" y="1886399"/>
                </a:lnTo>
                <a:close/>
                <a:moveTo>
                  <a:pt x="2152458" y="1811942"/>
                </a:moveTo>
                <a:cubicBezTo>
                  <a:pt x="2148937" y="1813703"/>
                  <a:pt x="2145416" y="1822507"/>
                  <a:pt x="2140132" y="1827789"/>
                </a:cubicBezTo>
                <a:cubicBezTo>
                  <a:pt x="2138372" y="1826028"/>
                  <a:pt x="2134851" y="1827789"/>
                  <a:pt x="2133090" y="1831310"/>
                </a:cubicBezTo>
                <a:cubicBezTo>
                  <a:pt x="2129567" y="1829552"/>
                  <a:pt x="2133090" y="1824268"/>
                  <a:pt x="2138372" y="1817224"/>
                </a:cubicBezTo>
                <a:cubicBezTo>
                  <a:pt x="2138372" y="1822507"/>
                  <a:pt x="2141895" y="1817224"/>
                  <a:pt x="2141895" y="1822507"/>
                </a:cubicBezTo>
                <a:cubicBezTo>
                  <a:pt x="2145416" y="1817224"/>
                  <a:pt x="2148937" y="1806658"/>
                  <a:pt x="2152458" y="1811942"/>
                </a:cubicBezTo>
                <a:close/>
                <a:moveTo>
                  <a:pt x="315918" y="1797856"/>
                </a:moveTo>
                <a:cubicBezTo>
                  <a:pt x="315918" y="1797856"/>
                  <a:pt x="314157" y="1799616"/>
                  <a:pt x="314157" y="1799616"/>
                </a:cubicBezTo>
                <a:cubicBezTo>
                  <a:pt x="312394" y="1799616"/>
                  <a:pt x="312394" y="1799616"/>
                  <a:pt x="312394" y="1801377"/>
                </a:cubicBezTo>
                <a:cubicBezTo>
                  <a:pt x="312394" y="1803137"/>
                  <a:pt x="312394" y="1806658"/>
                  <a:pt x="314157" y="1806658"/>
                </a:cubicBezTo>
                <a:cubicBezTo>
                  <a:pt x="317678" y="1806658"/>
                  <a:pt x="317678" y="1804900"/>
                  <a:pt x="317678" y="1803137"/>
                </a:cubicBezTo>
                <a:cubicBezTo>
                  <a:pt x="317678" y="1801377"/>
                  <a:pt x="317678" y="1799616"/>
                  <a:pt x="315918" y="1797856"/>
                </a:cubicBezTo>
                <a:close/>
                <a:moveTo>
                  <a:pt x="2138326" y="1761591"/>
                </a:moveTo>
                <a:lnTo>
                  <a:pt x="2133730" y="1773844"/>
                </a:lnTo>
                <a:lnTo>
                  <a:pt x="2131330" y="1771443"/>
                </a:lnTo>
                <a:cubicBezTo>
                  <a:pt x="2133090" y="1769680"/>
                  <a:pt x="2135290" y="1765280"/>
                  <a:pt x="2137493" y="1761978"/>
                </a:cubicBezTo>
                <a:close/>
                <a:moveTo>
                  <a:pt x="2155981" y="1732705"/>
                </a:moveTo>
                <a:lnTo>
                  <a:pt x="2154095" y="1737612"/>
                </a:lnTo>
                <a:lnTo>
                  <a:pt x="2153650" y="1736281"/>
                </a:lnTo>
                <a:close/>
                <a:moveTo>
                  <a:pt x="2207043" y="1634098"/>
                </a:moveTo>
                <a:cubicBezTo>
                  <a:pt x="2214088" y="1634098"/>
                  <a:pt x="2205285" y="1658750"/>
                  <a:pt x="2200001" y="1653468"/>
                </a:cubicBezTo>
                <a:cubicBezTo>
                  <a:pt x="2205285" y="1644663"/>
                  <a:pt x="2201762" y="1639382"/>
                  <a:pt x="2207043" y="1634098"/>
                </a:cubicBezTo>
                <a:close/>
                <a:moveTo>
                  <a:pt x="2171829" y="1630577"/>
                </a:moveTo>
                <a:cubicBezTo>
                  <a:pt x="2168305" y="1641140"/>
                  <a:pt x="2164784" y="1644663"/>
                  <a:pt x="2164784" y="1651705"/>
                </a:cubicBezTo>
                <a:cubicBezTo>
                  <a:pt x="2168305" y="1648184"/>
                  <a:pt x="2175349" y="1630577"/>
                  <a:pt x="2171829" y="1630577"/>
                </a:cubicBezTo>
                <a:close/>
                <a:moveTo>
                  <a:pt x="2224653" y="1612967"/>
                </a:moveTo>
                <a:cubicBezTo>
                  <a:pt x="2219371" y="1623533"/>
                  <a:pt x="2214088" y="1634098"/>
                  <a:pt x="2207043" y="1628816"/>
                </a:cubicBezTo>
                <a:cubicBezTo>
                  <a:pt x="2214088" y="1625295"/>
                  <a:pt x="2217609" y="1612967"/>
                  <a:pt x="2224653" y="1612967"/>
                </a:cubicBezTo>
                <a:close/>
                <a:moveTo>
                  <a:pt x="2182391" y="1605925"/>
                </a:moveTo>
                <a:cubicBezTo>
                  <a:pt x="2178871" y="1621772"/>
                  <a:pt x="2177110" y="1627054"/>
                  <a:pt x="2178871" y="1637619"/>
                </a:cubicBezTo>
                <a:cubicBezTo>
                  <a:pt x="2180633" y="1628816"/>
                  <a:pt x="2191197" y="1616491"/>
                  <a:pt x="2187675" y="1611209"/>
                </a:cubicBezTo>
                <a:cubicBezTo>
                  <a:pt x="2180633" y="1625295"/>
                  <a:pt x="2184154" y="1611209"/>
                  <a:pt x="2182391" y="1605925"/>
                </a:cubicBezTo>
                <a:close/>
                <a:moveTo>
                  <a:pt x="2178871" y="1591839"/>
                </a:moveTo>
                <a:cubicBezTo>
                  <a:pt x="2178871" y="1597120"/>
                  <a:pt x="2170068" y="1611209"/>
                  <a:pt x="2175349" y="1611209"/>
                </a:cubicBezTo>
                <a:cubicBezTo>
                  <a:pt x="2175349" y="1602402"/>
                  <a:pt x="2182391" y="1595360"/>
                  <a:pt x="2178871" y="1591839"/>
                </a:cubicBezTo>
                <a:close/>
                <a:moveTo>
                  <a:pt x="2187675" y="1524925"/>
                </a:moveTo>
                <a:cubicBezTo>
                  <a:pt x="2184154" y="1528449"/>
                  <a:pt x="2184154" y="1530209"/>
                  <a:pt x="2184154" y="1533730"/>
                </a:cubicBezTo>
                <a:cubicBezTo>
                  <a:pt x="2184154" y="1535491"/>
                  <a:pt x="2184154" y="1537254"/>
                  <a:pt x="2185915" y="1539012"/>
                </a:cubicBezTo>
                <a:cubicBezTo>
                  <a:pt x="2185915" y="1533730"/>
                  <a:pt x="2191197" y="1524925"/>
                  <a:pt x="2187675" y="1524925"/>
                </a:cubicBezTo>
                <a:close/>
                <a:moveTo>
                  <a:pt x="2210567" y="1458014"/>
                </a:moveTo>
                <a:cubicBezTo>
                  <a:pt x="2215848" y="1463298"/>
                  <a:pt x="2205285" y="1480906"/>
                  <a:pt x="2203522" y="1493232"/>
                </a:cubicBezTo>
                <a:cubicBezTo>
                  <a:pt x="2198241" y="1493232"/>
                  <a:pt x="2207043" y="1479145"/>
                  <a:pt x="2201762" y="1480906"/>
                </a:cubicBezTo>
                <a:cubicBezTo>
                  <a:pt x="2207043" y="1475624"/>
                  <a:pt x="2207043" y="1470343"/>
                  <a:pt x="2210567" y="1458014"/>
                </a:cubicBezTo>
                <a:close/>
                <a:moveTo>
                  <a:pt x="2212327" y="1443928"/>
                </a:moveTo>
                <a:cubicBezTo>
                  <a:pt x="2210567" y="1443928"/>
                  <a:pt x="2208806" y="1445691"/>
                  <a:pt x="2207043" y="1445691"/>
                </a:cubicBezTo>
                <a:cubicBezTo>
                  <a:pt x="2207043" y="1458014"/>
                  <a:pt x="2203522" y="1468580"/>
                  <a:pt x="2201762" y="1479145"/>
                </a:cubicBezTo>
                <a:cubicBezTo>
                  <a:pt x="2201762" y="1480906"/>
                  <a:pt x="2201762" y="1480906"/>
                  <a:pt x="2201762" y="1480906"/>
                </a:cubicBezTo>
                <a:cubicBezTo>
                  <a:pt x="2200001" y="1487950"/>
                  <a:pt x="2198241" y="1493232"/>
                  <a:pt x="2196478" y="1500274"/>
                </a:cubicBezTo>
                <a:cubicBezTo>
                  <a:pt x="2196478" y="1502036"/>
                  <a:pt x="2198241" y="1503797"/>
                  <a:pt x="2200001" y="1500274"/>
                </a:cubicBezTo>
                <a:cubicBezTo>
                  <a:pt x="2203522" y="1500274"/>
                  <a:pt x="2194720" y="1512602"/>
                  <a:pt x="2201762" y="1509081"/>
                </a:cubicBezTo>
                <a:cubicBezTo>
                  <a:pt x="2200001" y="1512602"/>
                  <a:pt x="2200001" y="1507318"/>
                  <a:pt x="2198241" y="1507318"/>
                </a:cubicBezTo>
                <a:cubicBezTo>
                  <a:pt x="2196478" y="1528449"/>
                  <a:pt x="2185915" y="1551340"/>
                  <a:pt x="2184154" y="1572471"/>
                </a:cubicBezTo>
                <a:cubicBezTo>
                  <a:pt x="2182391" y="1568947"/>
                  <a:pt x="2180633" y="1568947"/>
                  <a:pt x="2178871" y="1574229"/>
                </a:cubicBezTo>
                <a:cubicBezTo>
                  <a:pt x="2182391" y="1575992"/>
                  <a:pt x="2178871" y="1591839"/>
                  <a:pt x="2184154" y="1584794"/>
                </a:cubicBezTo>
                <a:cubicBezTo>
                  <a:pt x="2185915" y="1588315"/>
                  <a:pt x="2182391" y="1598881"/>
                  <a:pt x="2180633" y="1600644"/>
                </a:cubicBezTo>
                <a:cubicBezTo>
                  <a:pt x="2180633" y="1604165"/>
                  <a:pt x="2182391" y="1604165"/>
                  <a:pt x="2187675" y="1605925"/>
                </a:cubicBezTo>
                <a:cubicBezTo>
                  <a:pt x="2191197" y="1591839"/>
                  <a:pt x="2196478" y="1572471"/>
                  <a:pt x="2189436" y="1574229"/>
                </a:cubicBezTo>
                <a:cubicBezTo>
                  <a:pt x="2191197" y="1568947"/>
                  <a:pt x="2194720" y="1574229"/>
                  <a:pt x="2196478" y="1567187"/>
                </a:cubicBezTo>
                <a:cubicBezTo>
                  <a:pt x="2196478" y="1553101"/>
                  <a:pt x="2194720" y="1544296"/>
                  <a:pt x="2200001" y="1516123"/>
                </a:cubicBezTo>
                <a:cubicBezTo>
                  <a:pt x="2203522" y="1517883"/>
                  <a:pt x="2196478" y="1530209"/>
                  <a:pt x="2200001" y="1531970"/>
                </a:cubicBezTo>
                <a:cubicBezTo>
                  <a:pt x="2201762" y="1526688"/>
                  <a:pt x="2207043" y="1500274"/>
                  <a:pt x="2203522" y="1494992"/>
                </a:cubicBezTo>
                <a:cubicBezTo>
                  <a:pt x="2205285" y="1493232"/>
                  <a:pt x="2207043" y="1494992"/>
                  <a:pt x="2210567" y="1487950"/>
                </a:cubicBezTo>
                <a:cubicBezTo>
                  <a:pt x="2208806" y="1480906"/>
                  <a:pt x="2212327" y="1472101"/>
                  <a:pt x="2214088" y="1465059"/>
                </a:cubicBezTo>
                <a:cubicBezTo>
                  <a:pt x="2215848" y="1458014"/>
                  <a:pt x="2215848" y="1449212"/>
                  <a:pt x="2212327" y="1443928"/>
                </a:cubicBezTo>
                <a:close/>
                <a:moveTo>
                  <a:pt x="2228174" y="1389343"/>
                </a:moveTo>
                <a:cubicBezTo>
                  <a:pt x="2226413" y="1389343"/>
                  <a:pt x="2224653" y="1391103"/>
                  <a:pt x="2224653" y="1391103"/>
                </a:cubicBezTo>
                <a:cubicBezTo>
                  <a:pt x="2224653" y="1392864"/>
                  <a:pt x="2224653" y="1396387"/>
                  <a:pt x="2224653" y="1398145"/>
                </a:cubicBezTo>
                <a:cubicBezTo>
                  <a:pt x="2224653" y="1396387"/>
                  <a:pt x="2226413" y="1392864"/>
                  <a:pt x="2228174" y="1389343"/>
                </a:cubicBezTo>
                <a:close/>
                <a:moveTo>
                  <a:pt x="2231695" y="1355886"/>
                </a:moveTo>
                <a:cubicBezTo>
                  <a:pt x="2229935" y="1361170"/>
                  <a:pt x="2229935" y="1364691"/>
                  <a:pt x="2228174" y="1368214"/>
                </a:cubicBezTo>
                <a:cubicBezTo>
                  <a:pt x="2228174" y="1371735"/>
                  <a:pt x="2229935" y="1377017"/>
                  <a:pt x="2229935" y="1380538"/>
                </a:cubicBezTo>
                <a:cubicBezTo>
                  <a:pt x="2229935" y="1371735"/>
                  <a:pt x="2231695" y="1366452"/>
                  <a:pt x="2231695" y="1355886"/>
                </a:cubicBezTo>
                <a:close/>
                <a:moveTo>
                  <a:pt x="2235216" y="1311867"/>
                </a:moveTo>
                <a:cubicBezTo>
                  <a:pt x="2233458" y="1313627"/>
                  <a:pt x="2233458" y="1313627"/>
                  <a:pt x="2233458" y="1315388"/>
                </a:cubicBezTo>
                <a:cubicBezTo>
                  <a:pt x="2233458" y="1315388"/>
                  <a:pt x="2233458" y="1317148"/>
                  <a:pt x="2233458" y="1317148"/>
                </a:cubicBezTo>
                <a:cubicBezTo>
                  <a:pt x="2233458" y="1317148"/>
                  <a:pt x="2233458" y="1318911"/>
                  <a:pt x="2233458" y="1318911"/>
                </a:cubicBezTo>
                <a:lnTo>
                  <a:pt x="2235108" y="1328825"/>
                </a:lnTo>
                <a:lnTo>
                  <a:pt x="2234949" y="1329071"/>
                </a:lnTo>
                <a:lnTo>
                  <a:pt x="2231695" y="1324192"/>
                </a:lnTo>
                <a:cubicBezTo>
                  <a:pt x="2229935" y="1329476"/>
                  <a:pt x="2228174" y="1334758"/>
                  <a:pt x="2228174" y="1341800"/>
                </a:cubicBezTo>
                <a:cubicBezTo>
                  <a:pt x="2229935" y="1341800"/>
                  <a:pt x="2229935" y="1345321"/>
                  <a:pt x="2229935" y="1348844"/>
                </a:cubicBezTo>
                <a:cubicBezTo>
                  <a:pt x="2231697" y="1340039"/>
                  <a:pt x="2230816" y="1337397"/>
                  <a:pt x="2230816" y="1335418"/>
                </a:cubicBezTo>
                <a:lnTo>
                  <a:pt x="2234949" y="1329071"/>
                </a:lnTo>
                <a:lnTo>
                  <a:pt x="2235216" y="1329476"/>
                </a:lnTo>
                <a:lnTo>
                  <a:pt x="2235108" y="1328825"/>
                </a:lnTo>
                <a:lnTo>
                  <a:pt x="2236979" y="1325953"/>
                </a:lnTo>
                <a:cubicBezTo>
                  <a:pt x="2238739" y="1317148"/>
                  <a:pt x="2235216" y="1317148"/>
                  <a:pt x="2235216" y="1311867"/>
                </a:cubicBezTo>
                <a:close/>
                <a:moveTo>
                  <a:pt x="2231695" y="1237911"/>
                </a:moveTo>
                <a:cubicBezTo>
                  <a:pt x="2228174" y="1239672"/>
                  <a:pt x="2226413" y="1243193"/>
                  <a:pt x="2224653" y="1246716"/>
                </a:cubicBezTo>
                <a:cubicBezTo>
                  <a:pt x="2224653" y="1248477"/>
                  <a:pt x="2224653" y="1248477"/>
                  <a:pt x="2224653" y="1248477"/>
                </a:cubicBezTo>
                <a:cubicBezTo>
                  <a:pt x="2226413" y="1253758"/>
                  <a:pt x="2226413" y="1257279"/>
                  <a:pt x="2226413" y="1262563"/>
                </a:cubicBezTo>
                <a:cubicBezTo>
                  <a:pt x="2228174" y="1280173"/>
                  <a:pt x="2228174" y="1297780"/>
                  <a:pt x="2228174" y="1311867"/>
                </a:cubicBezTo>
                <a:cubicBezTo>
                  <a:pt x="2229935" y="1306583"/>
                  <a:pt x="2231695" y="1299541"/>
                  <a:pt x="2233458" y="1290736"/>
                </a:cubicBezTo>
                <a:cubicBezTo>
                  <a:pt x="2233458" y="1285454"/>
                  <a:pt x="2229935" y="1287215"/>
                  <a:pt x="2228174" y="1287215"/>
                </a:cubicBezTo>
                <a:cubicBezTo>
                  <a:pt x="2228174" y="1281931"/>
                  <a:pt x="2231695" y="1281931"/>
                  <a:pt x="2233458" y="1281931"/>
                </a:cubicBezTo>
                <a:cubicBezTo>
                  <a:pt x="2233458" y="1271368"/>
                  <a:pt x="2231695" y="1262563"/>
                  <a:pt x="2231695" y="1251998"/>
                </a:cubicBezTo>
                <a:cubicBezTo>
                  <a:pt x="2231695" y="1246716"/>
                  <a:pt x="2231695" y="1243193"/>
                  <a:pt x="2231695" y="1237911"/>
                </a:cubicBezTo>
                <a:close/>
                <a:moveTo>
                  <a:pt x="2273955" y="1139306"/>
                </a:moveTo>
                <a:cubicBezTo>
                  <a:pt x="2272196" y="1146348"/>
                  <a:pt x="2270433" y="1158674"/>
                  <a:pt x="2277478" y="1162195"/>
                </a:cubicBezTo>
                <a:cubicBezTo>
                  <a:pt x="2275717" y="1151630"/>
                  <a:pt x="2275717" y="1135783"/>
                  <a:pt x="2273955" y="1139306"/>
                </a:cubicBezTo>
                <a:close/>
                <a:moveTo>
                  <a:pt x="2265152" y="1112892"/>
                </a:moveTo>
                <a:cubicBezTo>
                  <a:pt x="2266912" y="1121697"/>
                  <a:pt x="2266912" y="1128741"/>
                  <a:pt x="2265152" y="1135783"/>
                </a:cubicBezTo>
                <a:cubicBezTo>
                  <a:pt x="2265152" y="1139306"/>
                  <a:pt x="2265152" y="1141065"/>
                  <a:pt x="2265152" y="1142827"/>
                </a:cubicBezTo>
                <a:cubicBezTo>
                  <a:pt x="2270433" y="1135783"/>
                  <a:pt x="2273955" y="1116413"/>
                  <a:pt x="2265152" y="1112892"/>
                </a:cubicBezTo>
                <a:close/>
                <a:moveTo>
                  <a:pt x="2263391" y="1093524"/>
                </a:moveTo>
                <a:cubicBezTo>
                  <a:pt x="2261631" y="1098805"/>
                  <a:pt x="2263391" y="1114655"/>
                  <a:pt x="2268673" y="1109371"/>
                </a:cubicBezTo>
                <a:cubicBezTo>
                  <a:pt x="2266912" y="1102326"/>
                  <a:pt x="2265152" y="1097045"/>
                  <a:pt x="2263391" y="1093524"/>
                </a:cubicBezTo>
                <a:close/>
                <a:moveTo>
                  <a:pt x="2265152" y="1077675"/>
                </a:moveTo>
                <a:cubicBezTo>
                  <a:pt x="2263391" y="1081198"/>
                  <a:pt x="2261631" y="1082958"/>
                  <a:pt x="2261631" y="1084719"/>
                </a:cubicBezTo>
                <a:cubicBezTo>
                  <a:pt x="2261631" y="1086482"/>
                  <a:pt x="2261631" y="1086482"/>
                  <a:pt x="2263391" y="1088240"/>
                </a:cubicBezTo>
                <a:cubicBezTo>
                  <a:pt x="2265152" y="1086482"/>
                  <a:pt x="2265152" y="1082958"/>
                  <a:pt x="2265152" y="1077675"/>
                </a:cubicBezTo>
                <a:close/>
                <a:moveTo>
                  <a:pt x="2258110" y="1053025"/>
                </a:moveTo>
                <a:cubicBezTo>
                  <a:pt x="2258110" y="1054786"/>
                  <a:pt x="2258110" y="1054786"/>
                  <a:pt x="2258110" y="1056546"/>
                </a:cubicBezTo>
                <a:cubicBezTo>
                  <a:pt x="2259868" y="1058307"/>
                  <a:pt x="2259868" y="1058307"/>
                  <a:pt x="2261631" y="1058307"/>
                </a:cubicBezTo>
                <a:cubicBezTo>
                  <a:pt x="2259868" y="1056546"/>
                  <a:pt x="2259868" y="1054786"/>
                  <a:pt x="2258110" y="1053025"/>
                </a:cubicBezTo>
                <a:close/>
                <a:moveTo>
                  <a:pt x="2245781" y="1023092"/>
                </a:moveTo>
                <a:cubicBezTo>
                  <a:pt x="2242261" y="1023092"/>
                  <a:pt x="2238739" y="1026613"/>
                  <a:pt x="2240500" y="1030134"/>
                </a:cubicBezTo>
                <a:cubicBezTo>
                  <a:pt x="2240500" y="1030134"/>
                  <a:pt x="2240500" y="1031894"/>
                  <a:pt x="2242261" y="1033655"/>
                </a:cubicBezTo>
                <a:cubicBezTo>
                  <a:pt x="2244023" y="1035415"/>
                  <a:pt x="2245781" y="1037178"/>
                  <a:pt x="2247545" y="1038936"/>
                </a:cubicBezTo>
                <a:cubicBezTo>
                  <a:pt x="2247545" y="1040699"/>
                  <a:pt x="2247545" y="1040699"/>
                  <a:pt x="2247545" y="1042460"/>
                </a:cubicBezTo>
                <a:cubicBezTo>
                  <a:pt x="2249305" y="1044220"/>
                  <a:pt x="2249305" y="1045981"/>
                  <a:pt x="2251065" y="1047743"/>
                </a:cubicBezTo>
                <a:cubicBezTo>
                  <a:pt x="2251065" y="1047743"/>
                  <a:pt x="2252826" y="1045981"/>
                  <a:pt x="2252826" y="1042460"/>
                </a:cubicBezTo>
                <a:cubicBezTo>
                  <a:pt x="2251065" y="1044220"/>
                  <a:pt x="2245781" y="1035415"/>
                  <a:pt x="2249305" y="1026613"/>
                </a:cubicBezTo>
                <a:cubicBezTo>
                  <a:pt x="2247545" y="1026613"/>
                  <a:pt x="2245781" y="1024850"/>
                  <a:pt x="2245781" y="1023092"/>
                </a:cubicBezTo>
                <a:close/>
                <a:moveTo>
                  <a:pt x="2238739" y="975546"/>
                </a:moveTo>
                <a:cubicBezTo>
                  <a:pt x="2235216" y="975546"/>
                  <a:pt x="2236979" y="979070"/>
                  <a:pt x="2235216" y="984354"/>
                </a:cubicBezTo>
                <a:cubicBezTo>
                  <a:pt x="2236979" y="984354"/>
                  <a:pt x="2236979" y="986112"/>
                  <a:pt x="2238739" y="987875"/>
                </a:cubicBezTo>
                <a:cubicBezTo>
                  <a:pt x="2240500" y="987875"/>
                  <a:pt x="2240500" y="987875"/>
                  <a:pt x="2240500" y="987875"/>
                </a:cubicBezTo>
                <a:cubicBezTo>
                  <a:pt x="2240500" y="984354"/>
                  <a:pt x="2240500" y="980830"/>
                  <a:pt x="2238739" y="975546"/>
                </a:cubicBezTo>
                <a:close/>
                <a:moveTo>
                  <a:pt x="2228174" y="945615"/>
                </a:moveTo>
                <a:cubicBezTo>
                  <a:pt x="2228174" y="945615"/>
                  <a:pt x="2228174" y="947374"/>
                  <a:pt x="2228174" y="949136"/>
                </a:cubicBezTo>
                <a:cubicBezTo>
                  <a:pt x="2229935" y="957939"/>
                  <a:pt x="2231695" y="966744"/>
                  <a:pt x="2233458" y="973788"/>
                </a:cubicBezTo>
                <a:cubicBezTo>
                  <a:pt x="2235216" y="970265"/>
                  <a:pt x="2236979" y="968504"/>
                  <a:pt x="2235216" y="961460"/>
                </a:cubicBezTo>
                <a:cubicBezTo>
                  <a:pt x="2228174" y="961460"/>
                  <a:pt x="2235216" y="963223"/>
                  <a:pt x="2228174" y="945615"/>
                </a:cubicBezTo>
                <a:close/>
                <a:moveTo>
                  <a:pt x="2238739" y="931527"/>
                </a:moveTo>
                <a:cubicBezTo>
                  <a:pt x="2236979" y="933287"/>
                  <a:pt x="2236979" y="935050"/>
                  <a:pt x="2235216" y="935050"/>
                </a:cubicBezTo>
                <a:cubicBezTo>
                  <a:pt x="2236979" y="938571"/>
                  <a:pt x="2238739" y="940331"/>
                  <a:pt x="2238739" y="943853"/>
                </a:cubicBezTo>
                <a:cubicBezTo>
                  <a:pt x="2236979" y="943853"/>
                  <a:pt x="2231695" y="933287"/>
                  <a:pt x="2233458" y="942092"/>
                </a:cubicBezTo>
                <a:cubicBezTo>
                  <a:pt x="2238739" y="943853"/>
                  <a:pt x="2235216" y="950897"/>
                  <a:pt x="2236979" y="956178"/>
                </a:cubicBezTo>
                <a:lnTo>
                  <a:pt x="2242261" y="954418"/>
                </a:lnTo>
                <a:cubicBezTo>
                  <a:pt x="2242261" y="945615"/>
                  <a:pt x="2240500" y="938571"/>
                  <a:pt x="2238739" y="931527"/>
                </a:cubicBezTo>
                <a:close/>
                <a:moveTo>
                  <a:pt x="2229935" y="896312"/>
                </a:moveTo>
                <a:cubicBezTo>
                  <a:pt x="2228174" y="896312"/>
                  <a:pt x="2228174" y="898070"/>
                  <a:pt x="2226413" y="898070"/>
                </a:cubicBezTo>
                <a:cubicBezTo>
                  <a:pt x="2226413" y="901593"/>
                  <a:pt x="2228174" y="906877"/>
                  <a:pt x="2229935" y="906877"/>
                </a:cubicBezTo>
                <a:cubicBezTo>
                  <a:pt x="2229935" y="901593"/>
                  <a:pt x="2233458" y="903354"/>
                  <a:pt x="2229935" y="896312"/>
                </a:cubicBezTo>
                <a:close/>
                <a:moveTo>
                  <a:pt x="2205285" y="878702"/>
                </a:moveTo>
                <a:cubicBezTo>
                  <a:pt x="2205285" y="878702"/>
                  <a:pt x="2203522" y="880463"/>
                  <a:pt x="2203522" y="880463"/>
                </a:cubicBezTo>
                <a:cubicBezTo>
                  <a:pt x="2203522" y="885746"/>
                  <a:pt x="2208806" y="889267"/>
                  <a:pt x="2208806" y="892788"/>
                </a:cubicBezTo>
                <a:cubicBezTo>
                  <a:pt x="2210567" y="896312"/>
                  <a:pt x="2207043" y="901593"/>
                  <a:pt x="2205285" y="905114"/>
                </a:cubicBezTo>
                <a:cubicBezTo>
                  <a:pt x="2205285" y="906877"/>
                  <a:pt x="2207043" y="910398"/>
                  <a:pt x="2208806" y="910398"/>
                </a:cubicBezTo>
                <a:cubicBezTo>
                  <a:pt x="2214088" y="910398"/>
                  <a:pt x="2217609" y="910398"/>
                  <a:pt x="2222893" y="910398"/>
                </a:cubicBezTo>
                <a:cubicBezTo>
                  <a:pt x="2221130" y="908635"/>
                  <a:pt x="2221130" y="906877"/>
                  <a:pt x="2221130" y="905114"/>
                </a:cubicBezTo>
                <a:cubicBezTo>
                  <a:pt x="2212327" y="898070"/>
                  <a:pt x="2219371" y="894549"/>
                  <a:pt x="2222893" y="906877"/>
                </a:cubicBezTo>
                <a:cubicBezTo>
                  <a:pt x="2222893" y="906877"/>
                  <a:pt x="2222893" y="903354"/>
                  <a:pt x="2224653" y="903354"/>
                </a:cubicBezTo>
                <a:cubicBezTo>
                  <a:pt x="2224653" y="901593"/>
                  <a:pt x="2222893" y="898070"/>
                  <a:pt x="2222893" y="896312"/>
                </a:cubicBezTo>
                <a:cubicBezTo>
                  <a:pt x="2221130" y="896312"/>
                  <a:pt x="2217609" y="896312"/>
                  <a:pt x="2217609" y="892788"/>
                </a:cubicBezTo>
                <a:cubicBezTo>
                  <a:pt x="2215848" y="885746"/>
                  <a:pt x="2212327" y="882225"/>
                  <a:pt x="2207043" y="878702"/>
                </a:cubicBezTo>
                <a:cubicBezTo>
                  <a:pt x="2207043" y="878702"/>
                  <a:pt x="2205285" y="878702"/>
                  <a:pt x="2205285" y="878702"/>
                </a:cubicBezTo>
                <a:close/>
                <a:moveTo>
                  <a:pt x="2147177" y="773053"/>
                </a:moveTo>
                <a:cubicBezTo>
                  <a:pt x="2147177" y="774813"/>
                  <a:pt x="2147177" y="776574"/>
                  <a:pt x="2147177" y="778334"/>
                </a:cubicBezTo>
                <a:cubicBezTo>
                  <a:pt x="2148937" y="780097"/>
                  <a:pt x="2148937" y="783618"/>
                  <a:pt x="2150698" y="785379"/>
                </a:cubicBezTo>
                <a:cubicBezTo>
                  <a:pt x="2152458" y="783618"/>
                  <a:pt x="2154219" y="785379"/>
                  <a:pt x="2155981" y="785379"/>
                </a:cubicBezTo>
                <a:cubicBezTo>
                  <a:pt x="2152458" y="781855"/>
                  <a:pt x="2148937" y="776574"/>
                  <a:pt x="2147177" y="773053"/>
                </a:cubicBezTo>
                <a:close/>
                <a:moveTo>
                  <a:pt x="196504" y="745221"/>
                </a:moveTo>
                <a:cubicBezTo>
                  <a:pt x="199726" y="745221"/>
                  <a:pt x="201339" y="746832"/>
                  <a:pt x="201339" y="748442"/>
                </a:cubicBezTo>
                <a:cubicBezTo>
                  <a:pt x="199726" y="748442"/>
                  <a:pt x="198115" y="746832"/>
                  <a:pt x="196504" y="746832"/>
                </a:cubicBezTo>
                <a:cubicBezTo>
                  <a:pt x="196504" y="746832"/>
                  <a:pt x="196504" y="745221"/>
                  <a:pt x="196504" y="745221"/>
                </a:cubicBezTo>
                <a:close/>
                <a:moveTo>
                  <a:pt x="2087308" y="729031"/>
                </a:moveTo>
                <a:cubicBezTo>
                  <a:pt x="2082026" y="732552"/>
                  <a:pt x="2082026" y="737836"/>
                  <a:pt x="2085547" y="741359"/>
                </a:cubicBezTo>
                <a:cubicBezTo>
                  <a:pt x="2092591" y="748401"/>
                  <a:pt x="2096113" y="751922"/>
                  <a:pt x="2103157" y="750162"/>
                </a:cubicBezTo>
                <a:cubicBezTo>
                  <a:pt x="2097873" y="741359"/>
                  <a:pt x="2094352" y="734315"/>
                  <a:pt x="2089071" y="729031"/>
                </a:cubicBezTo>
                <a:cubicBezTo>
                  <a:pt x="2087308" y="729031"/>
                  <a:pt x="2087308" y="729031"/>
                  <a:pt x="2087308" y="729031"/>
                </a:cubicBezTo>
                <a:close/>
                <a:moveTo>
                  <a:pt x="2103619" y="671063"/>
                </a:moveTo>
                <a:cubicBezTo>
                  <a:pt x="2108455" y="671063"/>
                  <a:pt x="2111681" y="680735"/>
                  <a:pt x="2116516" y="679124"/>
                </a:cubicBezTo>
                <a:cubicBezTo>
                  <a:pt x="2116516" y="688797"/>
                  <a:pt x="2105231" y="669452"/>
                  <a:pt x="2106844" y="683959"/>
                </a:cubicBezTo>
                <a:cubicBezTo>
                  <a:pt x="2102009" y="677511"/>
                  <a:pt x="2110068" y="679124"/>
                  <a:pt x="2103619" y="671063"/>
                </a:cubicBezTo>
                <a:close/>
                <a:moveTo>
                  <a:pt x="323537" y="563915"/>
                </a:moveTo>
                <a:lnTo>
                  <a:pt x="300071" y="595209"/>
                </a:lnTo>
                <a:cubicBezTo>
                  <a:pt x="289505" y="607535"/>
                  <a:pt x="277180" y="619861"/>
                  <a:pt x="264854" y="632186"/>
                </a:cubicBezTo>
                <a:cubicBezTo>
                  <a:pt x="264854" y="614579"/>
                  <a:pt x="282461" y="611056"/>
                  <a:pt x="291266" y="600493"/>
                </a:cubicBezTo>
                <a:close/>
                <a:moveTo>
                  <a:pt x="414138" y="561439"/>
                </a:moveTo>
                <a:cubicBezTo>
                  <a:pt x="414138" y="564663"/>
                  <a:pt x="414138" y="566274"/>
                  <a:pt x="414138" y="567885"/>
                </a:cubicBezTo>
                <a:cubicBezTo>
                  <a:pt x="412525" y="567885"/>
                  <a:pt x="410914" y="567885"/>
                  <a:pt x="410914" y="566274"/>
                </a:cubicBezTo>
                <a:cubicBezTo>
                  <a:pt x="409301" y="563050"/>
                  <a:pt x="412525" y="563050"/>
                  <a:pt x="414138" y="561439"/>
                </a:cubicBezTo>
                <a:close/>
                <a:moveTo>
                  <a:pt x="417362" y="558215"/>
                </a:moveTo>
                <a:cubicBezTo>
                  <a:pt x="418973" y="556602"/>
                  <a:pt x="420584" y="558215"/>
                  <a:pt x="420584" y="561439"/>
                </a:cubicBezTo>
                <a:cubicBezTo>
                  <a:pt x="418973" y="563050"/>
                  <a:pt x="417362" y="563050"/>
                  <a:pt x="415749" y="563050"/>
                </a:cubicBezTo>
                <a:cubicBezTo>
                  <a:pt x="415749" y="561439"/>
                  <a:pt x="415749" y="558215"/>
                  <a:pt x="417362" y="558215"/>
                </a:cubicBezTo>
                <a:close/>
                <a:moveTo>
                  <a:pt x="328614" y="558164"/>
                </a:moveTo>
                <a:lnTo>
                  <a:pt x="323537" y="563915"/>
                </a:lnTo>
                <a:lnTo>
                  <a:pt x="326481" y="559992"/>
                </a:lnTo>
                <a:close/>
                <a:moveTo>
                  <a:pt x="1955246" y="510688"/>
                </a:moveTo>
                <a:cubicBezTo>
                  <a:pt x="1958767" y="519493"/>
                  <a:pt x="1960528" y="526537"/>
                  <a:pt x="1967572" y="528298"/>
                </a:cubicBezTo>
                <a:cubicBezTo>
                  <a:pt x="1967572" y="526537"/>
                  <a:pt x="1967572" y="526537"/>
                  <a:pt x="1967572" y="526537"/>
                </a:cubicBezTo>
                <a:cubicBezTo>
                  <a:pt x="1965811" y="524774"/>
                  <a:pt x="1965811" y="524774"/>
                  <a:pt x="1964049" y="523016"/>
                </a:cubicBezTo>
                <a:cubicBezTo>
                  <a:pt x="1960528" y="519493"/>
                  <a:pt x="1957007" y="515972"/>
                  <a:pt x="1955246" y="510688"/>
                </a:cubicBezTo>
                <a:close/>
                <a:moveTo>
                  <a:pt x="1997220" y="471163"/>
                </a:moveTo>
                <a:lnTo>
                  <a:pt x="2002057" y="477611"/>
                </a:lnTo>
                <a:cubicBezTo>
                  <a:pt x="2003668" y="480835"/>
                  <a:pt x="1998833" y="484057"/>
                  <a:pt x="1993996" y="477611"/>
                </a:cubicBezTo>
                <a:cubicBezTo>
                  <a:pt x="1998833" y="476000"/>
                  <a:pt x="1995607" y="472776"/>
                  <a:pt x="1997220" y="471163"/>
                </a:cubicBezTo>
                <a:close/>
                <a:moveTo>
                  <a:pt x="1828273" y="418801"/>
                </a:moveTo>
                <a:lnTo>
                  <a:pt x="1829561" y="419576"/>
                </a:lnTo>
                <a:cubicBezTo>
                  <a:pt x="1827951" y="421187"/>
                  <a:pt x="1827951" y="422800"/>
                  <a:pt x="1829561" y="426022"/>
                </a:cubicBezTo>
                <a:close/>
                <a:moveTo>
                  <a:pt x="1819889" y="403455"/>
                </a:moveTo>
                <a:cubicBezTo>
                  <a:pt x="1821500" y="403455"/>
                  <a:pt x="1824724" y="406680"/>
                  <a:pt x="1823113" y="403455"/>
                </a:cubicBezTo>
                <a:cubicBezTo>
                  <a:pt x="1822308" y="407485"/>
                  <a:pt x="1825129" y="411112"/>
                  <a:pt x="1827546" y="414739"/>
                </a:cubicBezTo>
                <a:lnTo>
                  <a:pt x="1828273" y="418801"/>
                </a:lnTo>
                <a:lnTo>
                  <a:pt x="1821500" y="414739"/>
                </a:lnTo>
                <a:cubicBezTo>
                  <a:pt x="1821500" y="411517"/>
                  <a:pt x="1823113" y="408293"/>
                  <a:pt x="1819889" y="403455"/>
                </a:cubicBezTo>
                <a:close/>
                <a:moveTo>
                  <a:pt x="1805381" y="390557"/>
                </a:moveTo>
                <a:cubicBezTo>
                  <a:pt x="1808606" y="392170"/>
                  <a:pt x="1815056" y="401840"/>
                  <a:pt x="1816667" y="400229"/>
                </a:cubicBezTo>
                <a:lnTo>
                  <a:pt x="1809512" y="395274"/>
                </a:lnTo>
                <a:close/>
                <a:moveTo>
                  <a:pt x="1937572" y="388943"/>
                </a:moveTo>
                <a:cubicBezTo>
                  <a:pt x="1935961" y="390557"/>
                  <a:pt x="1934348" y="390557"/>
                  <a:pt x="1935961" y="393781"/>
                </a:cubicBezTo>
                <a:cubicBezTo>
                  <a:pt x="1937572" y="387332"/>
                  <a:pt x="1945631" y="405064"/>
                  <a:pt x="1947244" y="398616"/>
                </a:cubicBezTo>
                <a:cubicBezTo>
                  <a:pt x="1944020" y="393781"/>
                  <a:pt x="1940796" y="390557"/>
                  <a:pt x="1937572" y="388943"/>
                </a:cubicBezTo>
                <a:close/>
                <a:moveTo>
                  <a:pt x="921640" y="387431"/>
                </a:moveTo>
                <a:cubicBezTo>
                  <a:pt x="914596" y="387431"/>
                  <a:pt x="907554" y="387431"/>
                  <a:pt x="898751" y="389192"/>
                </a:cubicBezTo>
                <a:cubicBezTo>
                  <a:pt x="888186" y="390952"/>
                  <a:pt x="877621" y="394473"/>
                  <a:pt x="865295" y="397994"/>
                </a:cubicBezTo>
                <a:cubicBezTo>
                  <a:pt x="868816" y="401518"/>
                  <a:pt x="872337" y="405039"/>
                  <a:pt x="877621" y="399757"/>
                </a:cubicBezTo>
                <a:cubicBezTo>
                  <a:pt x="886423" y="392713"/>
                  <a:pt x="900510" y="401518"/>
                  <a:pt x="907554" y="390952"/>
                </a:cubicBezTo>
                <a:cubicBezTo>
                  <a:pt x="909315" y="389192"/>
                  <a:pt x="912838" y="389192"/>
                  <a:pt x="914596" y="389192"/>
                </a:cubicBezTo>
                <a:cubicBezTo>
                  <a:pt x="918119" y="389192"/>
                  <a:pt x="919880" y="389192"/>
                  <a:pt x="921640" y="387431"/>
                </a:cubicBezTo>
                <a:close/>
                <a:moveTo>
                  <a:pt x="967423" y="378626"/>
                </a:moveTo>
                <a:cubicBezTo>
                  <a:pt x="960379" y="378626"/>
                  <a:pt x="951576" y="380387"/>
                  <a:pt x="942771" y="382150"/>
                </a:cubicBezTo>
                <a:cubicBezTo>
                  <a:pt x="948053" y="389192"/>
                  <a:pt x="951576" y="389192"/>
                  <a:pt x="960379" y="383908"/>
                </a:cubicBezTo>
                <a:cubicBezTo>
                  <a:pt x="962141" y="383908"/>
                  <a:pt x="963900" y="382150"/>
                  <a:pt x="965662" y="382150"/>
                </a:cubicBezTo>
                <a:cubicBezTo>
                  <a:pt x="969183" y="389192"/>
                  <a:pt x="972705" y="390952"/>
                  <a:pt x="977986" y="387431"/>
                </a:cubicBezTo>
                <a:cubicBezTo>
                  <a:pt x="981509" y="385671"/>
                  <a:pt x="985030" y="382150"/>
                  <a:pt x="986791" y="378626"/>
                </a:cubicBezTo>
                <a:cubicBezTo>
                  <a:pt x="981509" y="378626"/>
                  <a:pt x="977986" y="378626"/>
                  <a:pt x="972705" y="378626"/>
                </a:cubicBezTo>
                <a:cubicBezTo>
                  <a:pt x="972705" y="380387"/>
                  <a:pt x="970944" y="382150"/>
                  <a:pt x="967423" y="382150"/>
                </a:cubicBezTo>
                <a:cubicBezTo>
                  <a:pt x="967423" y="380387"/>
                  <a:pt x="967423" y="380387"/>
                  <a:pt x="967423" y="378626"/>
                </a:cubicBezTo>
                <a:close/>
                <a:moveTo>
                  <a:pt x="1007922" y="371584"/>
                </a:moveTo>
                <a:cubicBezTo>
                  <a:pt x="1000880" y="371584"/>
                  <a:pt x="995596" y="373343"/>
                  <a:pt x="988551" y="375105"/>
                </a:cubicBezTo>
                <a:cubicBezTo>
                  <a:pt x="992072" y="375105"/>
                  <a:pt x="995596" y="375105"/>
                  <a:pt x="997356" y="375105"/>
                </a:cubicBezTo>
                <a:cubicBezTo>
                  <a:pt x="997356" y="375105"/>
                  <a:pt x="999117" y="375105"/>
                  <a:pt x="999117" y="375105"/>
                </a:cubicBezTo>
                <a:cubicBezTo>
                  <a:pt x="1002638" y="375105"/>
                  <a:pt x="1006161" y="373343"/>
                  <a:pt x="1007922" y="371584"/>
                </a:cubicBezTo>
                <a:close/>
                <a:moveTo>
                  <a:pt x="1774751" y="371212"/>
                </a:moveTo>
                <a:lnTo>
                  <a:pt x="1809512" y="395274"/>
                </a:lnTo>
                <a:lnTo>
                  <a:pt x="1816667" y="403453"/>
                </a:lnTo>
                <a:cubicBezTo>
                  <a:pt x="1806995" y="398616"/>
                  <a:pt x="1782812" y="380884"/>
                  <a:pt x="1774751" y="371212"/>
                </a:cubicBezTo>
                <a:close/>
                <a:moveTo>
                  <a:pt x="654341" y="363150"/>
                </a:moveTo>
                <a:cubicBezTo>
                  <a:pt x="647891" y="369601"/>
                  <a:pt x="646280" y="366377"/>
                  <a:pt x="639832" y="369601"/>
                </a:cubicBezTo>
                <a:cubicBezTo>
                  <a:pt x="636607" y="366377"/>
                  <a:pt x="654341" y="359926"/>
                  <a:pt x="654341" y="363150"/>
                </a:cubicBezTo>
                <a:close/>
                <a:moveTo>
                  <a:pt x="1895658" y="361539"/>
                </a:moveTo>
                <a:cubicBezTo>
                  <a:pt x="1903717" y="369601"/>
                  <a:pt x="1905330" y="377660"/>
                  <a:pt x="1902106" y="382495"/>
                </a:cubicBezTo>
                <a:cubicBezTo>
                  <a:pt x="1902106" y="374436"/>
                  <a:pt x="1890821" y="364763"/>
                  <a:pt x="1895658" y="361539"/>
                </a:cubicBezTo>
                <a:close/>
                <a:moveTo>
                  <a:pt x="1736059" y="332522"/>
                </a:moveTo>
                <a:cubicBezTo>
                  <a:pt x="1739283" y="330911"/>
                  <a:pt x="1742507" y="332522"/>
                  <a:pt x="1744120" y="332522"/>
                </a:cubicBezTo>
                <a:cubicBezTo>
                  <a:pt x="1740896" y="340583"/>
                  <a:pt x="1773138" y="361539"/>
                  <a:pt x="1782810" y="366377"/>
                </a:cubicBezTo>
                <a:cubicBezTo>
                  <a:pt x="1786032" y="369601"/>
                  <a:pt x="1790869" y="374436"/>
                  <a:pt x="1787645" y="376047"/>
                </a:cubicBezTo>
                <a:cubicBezTo>
                  <a:pt x="1781197" y="367987"/>
                  <a:pt x="1777973" y="369601"/>
                  <a:pt x="1771524" y="364763"/>
                </a:cubicBezTo>
                <a:cubicBezTo>
                  <a:pt x="1771524" y="366377"/>
                  <a:pt x="1773138" y="367987"/>
                  <a:pt x="1774749" y="369601"/>
                </a:cubicBezTo>
                <a:cubicBezTo>
                  <a:pt x="1760241" y="367987"/>
                  <a:pt x="1747344" y="345418"/>
                  <a:pt x="1736059" y="332522"/>
                </a:cubicBezTo>
                <a:close/>
                <a:moveTo>
                  <a:pt x="1689310" y="324460"/>
                </a:moveTo>
                <a:cubicBezTo>
                  <a:pt x="1694147" y="326073"/>
                  <a:pt x="1707044" y="337357"/>
                  <a:pt x="1707044" y="340581"/>
                </a:cubicBezTo>
                <a:cubicBezTo>
                  <a:pt x="1702206" y="335746"/>
                  <a:pt x="1695758" y="329298"/>
                  <a:pt x="1689310" y="324460"/>
                </a:cubicBezTo>
                <a:close/>
                <a:moveTo>
                  <a:pt x="1718327" y="316401"/>
                </a:moveTo>
                <a:cubicBezTo>
                  <a:pt x="1719940" y="318014"/>
                  <a:pt x="1719940" y="318014"/>
                  <a:pt x="1721551" y="319625"/>
                </a:cubicBezTo>
                <a:cubicBezTo>
                  <a:pt x="1724775" y="321238"/>
                  <a:pt x="1726389" y="319625"/>
                  <a:pt x="1727999" y="319625"/>
                </a:cubicBezTo>
                <a:cubicBezTo>
                  <a:pt x="1729613" y="321238"/>
                  <a:pt x="1727999" y="322849"/>
                  <a:pt x="1726389" y="321238"/>
                </a:cubicBezTo>
                <a:cubicBezTo>
                  <a:pt x="1724775" y="324462"/>
                  <a:pt x="1727999" y="324462"/>
                  <a:pt x="1732837" y="327687"/>
                </a:cubicBezTo>
                <a:cubicBezTo>
                  <a:pt x="1739285" y="334133"/>
                  <a:pt x="1724775" y="321238"/>
                  <a:pt x="1726389" y="327687"/>
                </a:cubicBezTo>
                <a:cubicBezTo>
                  <a:pt x="1719940" y="322849"/>
                  <a:pt x="1715103" y="319625"/>
                  <a:pt x="1718327" y="316401"/>
                </a:cubicBezTo>
                <a:close/>
                <a:moveTo>
                  <a:pt x="1831173" y="287384"/>
                </a:moveTo>
                <a:cubicBezTo>
                  <a:pt x="1836010" y="293832"/>
                  <a:pt x="1840845" y="295445"/>
                  <a:pt x="1847293" y="293832"/>
                </a:cubicBezTo>
                <a:cubicBezTo>
                  <a:pt x="1860190" y="306728"/>
                  <a:pt x="1863414" y="311566"/>
                  <a:pt x="1877924" y="321236"/>
                </a:cubicBezTo>
                <a:cubicBezTo>
                  <a:pt x="1877924" y="318012"/>
                  <a:pt x="1879535" y="314788"/>
                  <a:pt x="1876311" y="311566"/>
                </a:cubicBezTo>
                <a:cubicBezTo>
                  <a:pt x="1879535" y="311566"/>
                  <a:pt x="1881148" y="314788"/>
                  <a:pt x="1887596" y="319625"/>
                </a:cubicBezTo>
                <a:cubicBezTo>
                  <a:pt x="1885983" y="326073"/>
                  <a:pt x="1887596" y="332522"/>
                  <a:pt x="1890821" y="340581"/>
                </a:cubicBezTo>
                <a:cubicBezTo>
                  <a:pt x="1897269" y="347029"/>
                  <a:pt x="1908555" y="347029"/>
                  <a:pt x="1908555" y="356702"/>
                </a:cubicBezTo>
                <a:cubicBezTo>
                  <a:pt x="1911779" y="358315"/>
                  <a:pt x="1915003" y="355091"/>
                  <a:pt x="1918227" y="353478"/>
                </a:cubicBezTo>
                <a:cubicBezTo>
                  <a:pt x="1923062" y="363150"/>
                  <a:pt x="1927899" y="356702"/>
                  <a:pt x="1929510" y="364763"/>
                </a:cubicBezTo>
                <a:cubicBezTo>
                  <a:pt x="1931124" y="363150"/>
                  <a:pt x="1931124" y="361539"/>
                  <a:pt x="1926289" y="356702"/>
                </a:cubicBezTo>
                <a:cubicBezTo>
                  <a:pt x="1929510" y="353478"/>
                  <a:pt x="1937572" y="369598"/>
                  <a:pt x="1940796" y="367987"/>
                </a:cubicBezTo>
                <a:cubicBezTo>
                  <a:pt x="1945631" y="374436"/>
                  <a:pt x="1935961" y="367987"/>
                  <a:pt x="1932737" y="364763"/>
                </a:cubicBezTo>
                <a:cubicBezTo>
                  <a:pt x="1932737" y="367987"/>
                  <a:pt x="1931124" y="369598"/>
                  <a:pt x="1934348" y="374436"/>
                </a:cubicBezTo>
                <a:cubicBezTo>
                  <a:pt x="1937572" y="377660"/>
                  <a:pt x="1939183" y="374436"/>
                  <a:pt x="1940796" y="372823"/>
                </a:cubicBezTo>
                <a:cubicBezTo>
                  <a:pt x="1947244" y="380884"/>
                  <a:pt x="1950469" y="392170"/>
                  <a:pt x="1956917" y="387332"/>
                </a:cubicBezTo>
                <a:cubicBezTo>
                  <a:pt x="1961752" y="401840"/>
                  <a:pt x="1974651" y="411512"/>
                  <a:pt x="1981099" y="422798"/>
                </a:cubicBezTo>
                <a:cubicBezTo>
                  <a:pt x="1984323" y="424411"/>
                  <a:pt x="1985934" y="422798"/>
                  <a:pt x="1982710" y="417961"/>
                </a:cubicBezTo>
                <a:cubicBezTo>
                  <a:pt x="1990772" y="421187"/>
                  <a:pt x="1993993" y="432471"/>
                  <a:pt x="1995607" y="432471"/>
                </a:cubicBezTo>
                <a:cubicBezTo>
                  <a:pt x="1997220" y="435695"/>
                  <a:pt x="1995607" y="435695"/>
                  <a:pt x="1993993" y="437308"/>
                </a:cubicBezTo>
                <a:cubicBezTo>
                  <a:pt x="2000444" y="443756"/>
                  <a:pt x="1998831" y="448594"/>
                  <a:pt x="2003668" y="446980"/>
                </a:cubicBezTo>
                <a:cubicBezTo>
                  <a:pt x="2002055" y="453429"/>
                  <a:pt x="2011730" y="466325"/>
                  <a:pt x="2010117" y="472774"/>
                </a:cubicBezTo>
                <a:cubicBezTo>
                  <a:pt x="2006893" y="467939"/>
                  <a:pt x="2002055" y="451818"/>
                  <a:pt x="1997220" y="458266"/>
                </a:cubicBezTo>
                <a:cubicBezTo>
                  <a:pt x="1995607" y="455042"/>
                  <a:pt x="1997220" y="455042"/>
                  <a:pt x="1998831" y="453429"/>
                </a:cubicBezTo>
                <a:cubicBezTo>
                  <a:pt x="1995607" y="450205"/>
                  <a:pt x="1992383" y="446980"/>
                  <a:pt x="1987545" y="442143"/>
                </a:cubicBezTo>
                <a:cubicBezTo>
                  <a:pt x="1987545" y="437308"/>
                  <a:pt x="1985934" y="432471"/>
                  <a:pt x="1984323" y="427635"/>
                </a:cubicBezTo>
                <a:cubicBezTo>
                  <a:pt x="1979486" y="422798"/>
                  <a:pt x="1984323" y="432471"/>
                  <a:pt x="1979486" y="430860"/>
                </a:cubicBezTo>
                <a:cubicBezTo>
                  <a:pt x="1979486" y="421187"/>
                  <a:pt x="1971425" y="424411"/>
                  <a:pt x="1969813" y="422798"/>
                </a:cubicBezTo>
                <a:cubicBezTo>
                  <a:pt x="1968203" y="430860"/>
                  <a:pt x="1981099" y="451818"/>
                  <a:pt x="1993993" y="463101"/>
                </a:cubicBezTo>
                <a:cubicBezTo>
                  <a:pt x="1990772" y="464714"/>
                  <a:pt x="1990772" y="463101"/>
                  <a:pt x="1989159" y="467939"/>
                </a:cubicBezTo>
                <a:cubicBezTo>
                  <a:pt x="1990772" y="455042"/>
                  <a:pt x="1968203" y="450205"/>
                  <a:pt x="1966589" y="434084"/>
                </a:cubicBezTo>
                <a:cubicBezTo>
                  <a:pt x="1950469" y="421187"/>
                  <a:pt x="1932737" y="401840"/>
                  <a:pt x="1916616" y="382495"/>
                </a:cubicBezTo>
                <a:cubicBezTo>
                  <a:pt x="1908555" y="372823"/>
                  <a:pt x="1900493" y="363150"/>
                  <a:pt x="1892434" y="353478"/>
                </a:cubicBezTo>
                <a:cubicBezTo>
                  <a:pt x="1887596" y="348643"/>
                  <a:pt x="1884372" y="343807"/>
                  <a:pt x="1879535" y="340581"/>
                </a:cubicBezTo>
                <a:cubicBezTo>
                  <a:pt x="1874700" y="337357"/>
                  <a:pt x="1871476" y="334133"/>
                  <a:pt x="1866638" y="330909"/>
                </a:cubicBezTo>
                <a:cubicBezTo>
                  <a:pt x="1869862" y="330909"/>
                  <a:pt x="1873087" y="330909"/>
                  <a:pt x="1874700" y="330909"/>
                </a:cubicBezTo>
                <a:cubicBezTo>
                  <a:pt x="1869862" y="324460"/>
                  <a:pt x="1866638" y="326073"/>
                  <a:pt x="1861803" y="321236"/>
                </a:cubicBezTo>
                <a:cubicBezTo>
                  <a:pt x="1861803" y="311566"/>
                  <a:pt x="1834397" y="295445"/>
                  <a:pt x="1831173" y="287384"/>
                </a:cubicBezTo>
                <a:close/>
                <a:moveTo>
                  <a:pt x="1611927" y="245467"/>
                </a:moveTo>
                <a:cubicBezTo>
                  <a:pt x="1611927" y="243854"/>
                  <a:pt x="1615152" y="247080"/>
                  <a:pt x="1616763" y="245467"/>
                </a:cubicBezTo>
                <a:cubicBezTo>
                  <a:pt x="1618376" y="250305"/>
                  <a:pt x="1619989" y="251916"/>
                  <a:pt x="1624824" y="255142"/>
                </a:cubicBezTo>
                <a:cubicBezTo>
                  <a:pt x="1619989" y="256753"/>
                  <a:pt x="1611927" y="248691"/>
                  <a:pt x="1611927" y="245467"/>
                </a:cubicBezTo>
                <a:close/>
                <a:moveTo>
                  <a:pt x="1773138" y="206777"/>
                </a:moveTo>
                <a:cubicBezTo>
                  <a:pt x="1774749" y="210002"/>
                  <a:pt x="1774749" y="213226"/>
                  <a:pt x="1776362" y="216450"/>
                </a:cubicBezTo>
                <a:cubicBezTo>
                  <a:pt x="1782810" y="216450"/>
                  <a:pt x="1794093" y="224509"/>
                  <a:pt x="1800542" y="224509"/>
                </a:cubicBezTo>
                <a:cubicBezTo>
                  <a:pt x="1805379" y="227733"/>
                  <a:pt x="1802153" y="229346"/>
                  <a:pt x="1800542" y="232571"/>
                </a:cubicBezTo>
                <a:cubicBezTo>
                  <a:pt x="1803766" y="234182"/>
                  <a:pt x="1805379" y="235795"/>
                  <a:pt x="1803766" y="237406"/>
                </a:cubicBezTo>
                <a:cubicBezTo>
                  <a:pt x="1813439" y="239019"/>
                  <a:pt x="1816663" y="245467"/>
                  <a:pt x="1826335" y="248691"/>
                </a:cubicBezTo>
                <a:cubicBezTo>
                  <a:pt x="1829559" y="255140"/>
                  <a:pt x="1829559" y="259977"/>
                  <a:pt x="1839232" y="268036"/>
                </a:cubicBezTo>
                <a:cubicBezTo>
                  <a:pt x="1831173" y="263201"/>
                  <a:pt x="1824724" y="256751"/>
                  <a:pt x="1818273" y="250302"/>
                </a:cubicBezTo>
                <a:cubicBezTo>
                  <a:pt x="1811827" y="245467"/>
                  <a:pt x="1805379" y="240630"/>
                  <a:pt x="1800542" y="239019"/>
                </a:cubicBezTo>
                <a:cubicBezTo>
                  <a:pt x="1797318" y="234182"/>
                  <a:pt x="1795707" y="229346"/>
                  <a:pt x="1790869" y="224509"/>
                </a:cubicBezTo>
                <a:cubicBezTo>
                  <a:pt x="1784421" y="221285"/>
                  <a:pt x="1779586" y="224509"/>
                  <a:pt x="1769911" y="216450"/>
                </a:cubicBezTo>
                <a:cubicBezTo>
                  <a:pt x="1773138" y="214839"/>
                  <a:pt x="1771524" y="213226"/>
                  <a:pt x="1768300" y="208388"/>
                </a:cubicBezTo>
                <a:cubicBezTo>
                  <a:pt x="1769911" y="208388"/>
                  <a:pt x="1771524" y="208388"/>
                  <a:pt x="1773138" y="206777"/>
                </a:cubicBezTo>
                <a:close/>
                <a:moveTo>
                  <a:pt x="1510365" y="201942"/>
                </a:moveTo>
                <a:cubicBezTo>
                  <a:pt x="1510365" y="197107"/>
                  <a:pt x="1531324" y="205166"/>
                  <a:pt x="1528099" y="210002"/>
                </a:cubicBezTo>
                <a:cubicBezTo>
                  <a:pt x="1521651" y="205166"/>
                  <a:pt x="1520038" y="206780"/>
                  <a:pt x="1510365" y="201942"/>
                </a:cubicBezTo>
                <a:close/>
                <a:moveTo>
                  <a:pt x="1460390" y="198718"/>
                </a:moveTo>
                <a:cubicBezTo>
                  <a:pt x="1463614" y="198718"/>
                  <a:pt x="1470062" y="198718"/>
                  <a:pt x="1476511" y="201942"/>
                </a:cubicBezTo>
                <a:cubicBezTo>
                  <a:pt x="1476511" y="208391"/>
                  <a:pt x="1465227" y="200329"/>
                  <a:pt x="1460390" y="198718"/>
                </a:cubicBezTo>
                <a:close/>
                <a:moveTo>
                  <a:pt x="691416" y="195492"/>
                </a:moveTo>
                <a:cubicBezTo>
                  <a:pt x="699477" y="197105"/>
                  <a:pt x="665625" y="211612"/>
                  <a:pt x="660787" y="211612"/>
                </a:cubicBezTo>
                <a:cubicBezTo>
                  <a:pt x="662401" y="210002"/>
                  <a:pt x="688192" y="201940"/>
                  <a:pt x="691416" y="195492"/>
                </a:cubicBezTo>
                <a:close/>
                <a:moveTo>
                  <a:pt x="1393541" y="172610"/>
                </a:moveTo>
                <a:cubicBezTo>
                  <a:pt x="1397064" y="174370"/>
                  <a:pt x="1397064" y="177893"/>
                  <a:pt x="1404106" y="179652"/>
                </a:cubicBezTo>
                <a:cubicBezTo>
                  <a:pt x="1414672" y="183175"/>
                  <a:pt x="1414672" y="176131"/>
                  <a:pt x="1421716" y="176131"/>
                </a:cubicBezTo>
                <a:cubicBezTo>
                  <a:pt x="1434921" y="186696"/>
                  <a:pt x="1451649" y="188457"/>
                  <a:pt x="1468817" y="189117"/>
                </a:cubicBezTo>
                <a:lnTo>
                  <a:pt x="1497499" y="192797"/>
                </a:lnTo>
                <a:lnTo>
                  <a:pt x="1499080" y="192270"/>
                </a:lnTo>
                <a:lnTo>
                  <a:pt x="1499917" y="193107"/>
                </a:lnTo>
                <a:lnTo>
                  <a:pt x="1518561" y="195501"/>
                </a:lnTo>
                <a:cubicBezTo>
                  <a:pt x="1534407" y="190217"/>
                  <a:pt x="1548494" y="188457"/>
                  <a:pt x="1566103" y="190217"/>
                </a:cubicBezTo>
                <a:cubicBezTo>
                  <a:pt x="1583711" y="191980"/>
                  <a:pt x="1601318" y="195501"/>
                  <a:pt x="1620689" y="202543"/>
                </a:cubicBezTo>
                <a:cubicBezTo>
                  <a:pt x="1654145" y="214869"/>
                  <a:pt x="1680558" y="237760"/>
                  <a:pt x="1710491" y="257128"/>
                </a:cubicBezTo>
                <a:cubicBezTo>
                  <a:pt x="1731622" y="269456"/>
                  <a:pt x="1754513" y="283543"/>
                  <a:pt x="1777402" y="297629"/>
                </a:cubicBezTo>
                <a:cubicBezTo>
                  <a:pt x="1800293" y="313476"/>
                  <a:pt x="1821424" y="325802"/>
                  <a:pt x="1837271" y="341649"/>
                </a:cubicBezTo>
                <a:cubicBezTo>
                  <a:pt x="1842553" y="345170"/>
                  <a:pt x="1842553" y="336367"/>
                  <a:pt x="1847836" y="341649"/>
                </a:cubicBezTo>
                <a:cubicBezTo>
                  <a:pt x="1876009" y="355735"/>
                  <a:pt x="1895379" y="378626"/>
                  <a:pt x="1914747" y="401518"/>
                </a:cubicBezTo>
                <a:cubicBezTo>
                  <a:pt x="1932355" y="424409"/>
                  <a:pt x="1948204" y="450819"/>
                  <a:pt x="1964049" y="475471"/>
                </a:cubicBezTo>
                <a:cubicBezTo>
                  <a:pt x="1967572" y="484276"/>
                  <a:pt x="1974614" y="491320"/>
                  <a:pt x="1981659" y="498364"/>
                </a:cubicBezTo>
                <a:cubicBezTo>
                  <a:pt x="1986942" y="505406"/>
                  <a:pt x="1993984" y="514209"/>
                  <a:pt x="2001029" y="521253"/>
                </a:cubicBezTo>
                <a:cubicBezTo>
                  <a:pt x="2002789" y="523016"/>
                  <a:pt x="2004550" y="524774"/>
                  <a:pt x="2006310" y="526537"/>
                </a:cubicBezTo>
                <a:cubicBezTo>
                  <a:pt x="2006310" y="526537"/>
                  <a:pt x="2008071" y="528298"/>
                  <a:pt x="2011594" y="531819"/>
                </a:cubicBezTo>
                <a:cubicBezTo>
                  <a:pt x="2009831" y="531819"/>
                  <a:pt x="2009831" y="533579"/>
                  <a:pt x="2009831" y="533579"/>
                </a:cubicBezTo>
                <a:cubicBezTo>
                  <a:pt x="2015115" y="540624"/>
                  <a:pt x="2018636" y="549426"/>
                  <a:pt x="2020397" y="556471"/>
                </a:cubicBezTo>
                <a:cubicBezTo>
                  <a:pt x="2030962" y="567036"/>
                  <a:pt x="2041527" y="579362"/>
                  <a:pt x="2043288" y="589927"/>
                </a:cubicBezTo>
                <a:cubicBezTo>
                  <a:pt x="2046809" y="591685"/>
                  <a:pt x="2048569" y="593448"/>
                  <a:pt x="2050332" y="591685"/>
                </a:cubicBezTo>
                <a:cubicBezTo>
                  <a:pt x="2055614" y="604014"/>
                  <a:pt x="2062656" y="612816"/>
                  <a:pt x="2067940" y="623382"/>
                </a:cubicBezTo>
                <a:cubicBezTo>
                  <a:pt x="2083787" y="644512"/>
                  <a:pt x="2099633" y="667404"/>
                  <a:pt x="2111959" y="692055"/>
                </a:cubicBezTo>
                <a:cubicBezTo>
                  <a:pt x="2119001" y="702621"/>
                  <a:pt x="2124285" y="713184"/>
                  <a:pt x="2129567" y="725510"/>
                </a:cubicBezTo>
                <a:cubicBezTo>
                  <a:pt x="2127809" y="725510"/>
                  <a:pt x="2127809" y="725510"/>
                  <a:pt x="2127809" y="725510"/>
                </a:cubicBezTo>
                <a:cubicBezTo>
                  <a:pt x="2127809" y="729031"/>
                  <a:pt x="2129567" y="732552"/>
                  <a:pt x="2131330" y="736075"/>
                </a:cubicBezTo>
                <a:cubicBezTo>
                  <a:pt x="2134851" y="739596"/>
                  <a:pt x="2140132" y="744880"/>
                  <a:pt x="2143653" y="748401"/>
                </a:cubicBezTo>
                <a:cubicBezTo>
                  <a:pt x="2141895" y="750162"/>
                  <a:pt x="2143653" y="753683"/>
                  <a:pt x="2145416" y="758966"/>
                </a:cubicBezTo>
                <a:cubicBezTo>
                  <a:pt x="2148937" y="758966"/>
                  <a:pt x="2150698" y="758966"/>
                  <a:pt x="2150698" y="762487"/>
                </a:cubicBezTo>
                <a:cubicBezTo>
                  <a:pt x="2150698" y="766011"/>
                  <a:pt x="2150698" y="767769"/>
                  <a:pt x="2150698" y="769532"/>
                </a:cubicBezTo>
                <a:cubicBezTo>
                  <a:pt x="2154219" y="776574"/>
                  <a:pt x="2157740" y="780097"/>
                  <a:pt x="2161263" y="780097"/>
                </a:cubicBezTo>
                <a:cubicBezTo>
                  <a:pt x="2161263" y="790660"/>
                  <a:pt x="2171829" y="825877"/>
                  <a:pt x="2180633" y="831159"/>
                </a:cubicBezTo>
                <a:cubicBezTo>
                  <a:pt x="2177110" y="836443"/>
                  <a:pt x="2178871" y="843487"/>
                  <a:pt x="2182391" y="852290"/>
                </a:cubicBezTo>
                <a:cubicBezTo>
                  <a:pt x="2185915" y="855811"/>
                  <a:pt x="2185915" y="857574"/>
                  <a:pt x="2185915" y="861095"/>
                </a:cubicBezTo>
                <a:cubicBezTo>
                  <a:pt x="2185915" y="862855"/>
                  <a:pt x="2187675" y="866376"/>
                  <a:pt x="2187675" y="868137"/>
                </a:cubicBezTo>
                <a:cubicBezTo>
                  <a:pt x="2187675" y="869897"/>
                  <a:pt x="2189436" y="869897"/>
                  <a:pt x="2189436" y="869897"/>
                </a:cubicBezTo>
                <a:cubicBezTo>
                  <a:pt x="2194720" y="868137"/>
                  <a:pt x="2198241" y="866376"/>
                  <a:pt x="2201762" y="864616"/>
                </a:cubicBezTo>
                <a:cubicBezTo>
                  <a:pt x="2200001" y="859332"/>
                  <a:pt x="2196478" y="847008"/>
                  <a:pt x="2200001" y="845245"/>
                </a:cubicBezTo>
                <a:cubicBezTo>
                  <a:pt x="2201762" y="852290"/>
                  <a:pt x="2200001" y="854050"/>
                  <a:pt x="2205285" y="861095"/>
                </a:cubicBezTo>
                <a:cubicBezTo>
                  <a:pt x="2205285" y="861095"/>
                  <a:pt x="2203522" y="861095"/>
                  <a:pt x="2203522" y="862855"/>
                </a:cubicBezTo>
                <a:cubicBezTo>
                  <a:pt x="2205285" y="861095"/>
                  <a:pt x="2207043" y="861095"/>
                  <a:pt x="2208806" y="859332"/>
                </a:cubicBezTo>
                <a:cubicBezTo>
                  <a:pt x="2210567" y="859332"/>
                  <a:pt x="2210567" y="859332"/>
                  <a:pt x="2212327" y="859332"/>
                </a:cubicBezTo>
                <a:cubicBezTo>
                  <a:pt x="2210567" y="857574"/>
                  <a:pt x="2210567" y="855811"/>
                  <a:pt x="2208806" y="855811"/>
                </a:cubicBezTo>
                <a:cubicBezTo>
                  <a:pt x="2207043" y="847008"/>
                  <a:pt x="2212327" y="857574"/>
                  <a:pt x="2214088" y="854050"/>
                </a:cubicBezTo>
                <a:cubicBezTo>
                  <a:pt x="2210567" y="845245"/>
                  <a:pt x="2205285" y="850529"/>
                  <a:pt x="2201762" y="839964"/>
                </a:cubicBezTo>
                <a:cubicBezTo>
                  <a:pt x="2205285" y="841724"/>
                  <a:pt x="2210567" y="847008"/>
                  <a:pt x="2214088" y="847008"/>
                </a:cubicBezTo>
                <a:cubicBezTo>
                  <a:pt x="2212327" y="836443"/>
                  <a:pt x="2207043" y="838203"/>
                  <a:pt x="2203522" y="829398"/>
                </a:cubicBezTo>
                <a:cubicBezTo>
                  <a:pt x="2207043" y="829398"/>
                  <a:pt x="2201762" y="822356"/>
                  <a:pt x="2207043" y="822356"/>
                </a:cubicBezTo>
                <a:cubicBezTo>
                  <a:pt x="2205285" y="832922"/>
                  <a:pt x="2210567" y="834680"/>
                  <a:pt x="2215848" y="843487"/>
                </a:cubicBezTo>
                <a:cubicBezTo>
                  <a:pt x="2217609" y="838203"/>
                  <a:pt x="2205285" y="806507"/>
                  <a:pt x="2198241" y="802986"/>
                </a:cubicBezTo>
                <a:cubicBezTo>
                  <a:pt x="2198241" y="797705"/>
                  <a:pt x="2191197" y="787139"/>
                  <a:pt x="2196478" y="785379"/>
                </a:cubicBezTo>
                <a:cubicBezTo>
                  <a:pt x="2201762" y="794184"/>
                  <a:pt x="2198241" y="795942"/>
                  <a:pt x="2201762" y="802986"/>
                </a:cubicBezTo>
                <a:cubicBezTo>
                  <a:pt x="2203522" y="802986"/>
                  <a:pt x="2203522" y="799465"/>
                  <a:pt x="2201762" y="795942"/>
                </a:cubicBezTo>
                <a:cubicBezTo>
                  <a:pt x="2208806" y="804749"/>
                  <a:pt x="2207043" y="820594"/>
                  <a:pt x="2214088" y="829398"/>
                </a:cubicBezTo>
                <a:cubicBezTo>
                  <a:pt x="2215848" y="832922"/>
                  <a:pt x="2214088" y="827638"/>
                  <a:pt x="2217609" y="827638"/>
                </a:cubicBezTo>
                <a:cubicBezTo>
                  <a:pt x="2224653" y="832922"/>
                  <a:pt x="2221130" y="850529"/>
                  <a:pt x="2228174" y="848769"/>
                </a:cubicBezTo>
                <a:cubicBezTo>
                  <a:pt x="2226413" y="859332"/>
                  <a:pt x="2240500" y="882225"/>
                  <a:pt x="2245781" y="894549"/>
                </a:cubicBezTo>
                <a:cubicBezTo>
                  <a:pt x="2244023" y="906877"/>
                  <a:pt x="2251065" y="922722"/>
                  <a:pt x="2254587" y="940331"/>
                </a:cubicBezTo>
                <a:cubicBezTo>
                  <a:pt x="2259868" y="933287"/>
                  <a:pt x="2252826" y="922722"/>
                  <a:pt x="2249305" y="905114"/>
                </a:cubicBezTo>
                <a:cubicBezTo>
                  <a:pt x="2256347" y="908635"/>
                  <a:pt x="2252826" y="926245"/>
                  <a:pt x="2259868" y="938571"/>
                </a:cubicBezTo>
                <a:cubicBezTo>
                  <a:pt x="2252826" y="936808"/>
                  <a:pt x="2266912" y="957939"/>
                  <a:pt x="2256347" y="954418"/>
                </a:cubicBezTo>
                <a:cubicBezTo>
                  <a:pt x="2263391" y="968504"/>
                  <a:pt x="2265152" y="975546"/>
                  <a:pt x="2265152" y="991396"/>
                </a:cubicBezTo>
                <a:cubicBezTo>
                  <a:pt x="2279238" y="1000198"/>
                  <a:pt x="2277478" y="1042460"/>
                  <a:pt x="2284520" y="1053025"/>
                </a:cubicBezTo>
                <a:cubicBezTo>
                  <a:pt x="2286283" y="1067111"/>
                  <a:pt x="2288043" y="1081198"/>
                  <a:pt x="2289803" y="1095284"/>
                </a:cubicBezTo>
                <a:cubicBezTo>
                  <a:pt x="2291564" y="1102326"/>
                  <a:pt x="2291564" y="1109371"/>
                  <a:pt x="2293325" y="1116413"/>
                </a:cubicBezTo>
                <a:cubicBezTo>
                  <a:pt x="2293325" y="1123457"/>
                  <a:pt x="2295085" y="1132262"/>
                  <a:pt x="2295085" y="1139306"/>
                </a:cubicBezTo>
                <a:cubicBezTo>
                  <a:pt x="2296848" y="1169240"/>
                  <a:pt x="2298606" y="1200933"/>
                  <a:pt x="2300369" y="1232630"/>
                </a:cubicBezTo>
                <a:cubicBezTo>
                  <a:pt x="2298606" y="1297780"/>
                  <a:pt x="2298606" y="1362931"/>
                  <a:pt x="2277478" y="1403429"/>
                </a:cubicBezTo>
                <a:lnTo>
                  <a:pt x="2272196" y="1403429"/>
                </a:lnTo>
                <a:cubicBezTo>
                  <a:pt x="2275717" y="1405190"/>
                  <a:pt x="2277478" y="1424560"/>
                  <a:pt x="2272196" y="1417516"/>
                </a:cubicBezTo>
                <a:cubicBezTo>
                  <a:pt x="2275717" y="1429842"/>
                  <a:pt x="2266912" y="1456254"/>
                  <a:pt x="2265152" y="1470343"/>
                </a:cubicBezTo>
                <a:cubicBezTo>
                  <a:pt x="2265152" y="1466819"/>
                  <a:pt x="2265152" y="1461535"/>
                  <a:pt x="2265152" y="1456254"/>
                </a:cubicBezTo>
                <a:cubicBezTo>
                  <a:pt x="2265152" y="1449212"/>
                  <a:pt x="2265152" y="1443928"/>
                  <a:pt x="2265152" y="1438646"/>
                </a:cubicBezTo>
                <a:cubicBezTo>
                  <a:pt x="2265152" y="1426321"/>
                  <a:pt x="2265152" y="1413995"/>
                  <a:pt x="2266912" y="1401669"/>
                </a:cubicBezTo>
                <a:cubicBezTo>
                  <a:pt x="2268673" y="1377017"/>
                  <a:pt x="2273955" y="1352365"/>
                  <a:pt x="2277478" y="1332997"/>
                </a:cubicBezTo>
                <a:cubicBezTo>
                  <a:pt x="2272196" y="1340039"/>
                  <a:pt x="2272196" y="1304824"/>
                  <a:pt x="2277478" y="1311867"/>
                </a:cubicBezTo>
                <a:cubicBezTo>
                  <a:pt x="2270433" y="1281931"/>
                  <a:pt x="2275717" y="1255521"/>
                  <a:pt x="2272196" y="1222064"/>
                </a:cubicBezTo>
                <a:cubicBezTo>
                  <a:pt x="2275717" y="1223825"/>
                  <a:pt x="2275717" y="1223825"/>
                  <a:pt x="2277478" y="1218541"/>
                </a:cubicBezTo>
                <a:cubicBezTo>
                  <a:pt x="2272196" y="1209738"/>
                  <a:pt x="2272196" y="1193891"/>
                  <a:pt x="2273955" y="1181566"/>
                </a:cubicBezTo>
                <a:cubicBezTo>
                  <a:pt x="2273955" y="1174521"/>
                  <a:pt x="2270433" y="1176282"/>
                  <a:pt x="2270433" y="1171000"/>
                </a:cubicBezTo>
                <a:cubicBezTo>
                  <a:pt x="2270433" y="1178045"/>
                  <a:pt x="2268673" y="1192131"/>
                  <a:pt x="2265152" y="1199173"/>
                </a:cubicBezTo>
                <a:cubicBezTo>
                  <a:pt x="2265152" y="1204455"/>
                  <a:pt x="2266912" y="1211499"/>
                  <a:pt x="2266912" y="1216783"/>
                </a:cubicBezTo>
                <a:cubicBezTo>
                  <a:pt x="2268673" y="1223825"/>
                  <a:pt x="2268673" y="1227348"/>
                  <a:pt x="2270433" y="1236151"/>
                </a:cubicBezTo>
                <a:cubicBezTo>
                  <a:pt x="2268673" y="1236151"/>
                  <a:pt x="2268673" y="1236151"/>
                  <a:pt x="2268673" y="1236151"/>
                </a:cubicBezTo>
                <a:cubicBezTo>
                  <a:pt x="2270433" y="1253758"/>
                  <a:pt x="2270433" y="1271368"/>
                  <a:pt x="2272196" y="1288975"/>
                </a:cubicBezTo>
                <a:cubicBezTo>
                  <a:pt x="2270433" y="1288975"/>
                  <a:pt x="2268673" y="1288975"/>
                  <a:pt x="2266912" y="1288975"/>
                </a:cubicBezTo>
                <a:cubicBezTo>
                  <a:pt x="2266912" y="1303062"/>
                  <a:pt x="2266912" y="1320669"/>
                  <a:pt x="2266912" y="1336518"/>
                </a:cubicBezTo>
                <a:cubicBezTo>
                  <a:pt x="2265152" y="1357649"/>
                  <a:pt x="2261631" y="1378778"/>
                  <a:pt x="2259868" y="1398145"/>
                </a:cubicBezTo>
                <a:cubicBezTo>
                  <a:pt x="2258110" y="1405190"/>
                  <a:pt x="2256347" y="1412234"/>
                  <a:pt x="2256347" y="1408711"/>
                </a:cubicBezTo>
                <a:cubicBezTo>
                  <a:pt x="2256347" y="1428081"/>
                  <a:pt x="2251065" y="1459777"/>
                  <a:pt x="2240500" y="1461535"/>
                </a:cubicBezTo>
                <a:cubicBezTo>
                  <a:pt x="2247545" y="1468580"/>
                  <a:pt x="2233458" y="1480906"/>
                  <a:pt x="2235216" y="1496753"/>
                </a:cubicBezTo>
                <a:cubicBezTo>
                  <a:pt x="2226413" y="1491471"/>
                  <a:pt x="2221130" y="1523167"/>
                  <a:pt x="2222893" y="1535491"/>
                </a:cubicBezTo>
                <a:cubicBezTo>
                  <a:pt x="2229935" y="1530209"/>
                  <a:pt x="2233458" y="1514362"/>
                  <a:pt x="2235216" y="1500274"/>
                </a:cubicBezTo>
                <a:cubicBezTo>
                  <a:pt x="2240500" y="1519644"/>
                  <a:pt x="2219371" y="1556622"/>
                  <a:pt x="2228174" y="1570708"/>
                </a:cubicBezTo>
                <a:cubicBezTo>
                  <a:pt x="2219371" y="1598881"/>
                  <a:pt x="2205285" y="1612967"/>
                  <a:pt x="2201762" y="1639382"/>
                </a:cubicBezTo>
                <a:cubicBezTo>
                  <a:pt x="2200001" y="1635858"/>
                  <a:pt x="2198241" y="1634098"/>
                  <a:pt x="2192957" y="1639382"/>
                </a:cubicBezTo>
                <a:cubicBezTo>
                  <a:pt x="2187675" y="1651705"/>
                  <a:pt x="2196478" y="1642903"/>
                  <a:pt x="2198241" y="1649947"/>
                </a:cubicBezTo>
                <a:cubicBezTo>
                  <a:pt x="2185915" y="1676357"/>
                  <a:pt x="2182391" y="1713337"/>
                  <a:pt x="2159503" y="1745031"/>
                </a:cubicBezTo>
                <a:cubicBezTo>
                  <a:pt x="2157740" y="1753834"/>
                  <a:pt x="2163023" y="1746792"/>
                  <a:pt x="2163023" y="1752075"/>
                </a:cubicBezTo>
                <a:cubicBezTo>
                  <a:pt x="2155981" y="1766162"/>
                  <a:pt x="2150698" y="1776725"/>
                  <a:pt x="2147177" y="1783769"/>
                </a:cubicBezTo>
                <a:cubicBezTo>
                  <a:pt x="2141895" y="1792572"/>
                  <a:pt x="2138372" y="1797856"/>
                  <a:pt x="2136611" y="1804900"/>
                </a:cubicBezTo>
                <a:cubicBezTo>
                  <a:pt x="2133090" y="1804900"/>
                  <a:pt x="2127809" y="1810181"/>
                  <a:pt x="2122525" y="1820745"/>
                </a:cubicBezTo>
                <a:cubicBezTo>
                  <a:pt x="2120764" y="1818986"/>
                  <a:pt x="2124285" y="1815463"/>
                  <a:pt x="2126046" y="1811942"/>
                </a:cubicBezTo>
                <a:cubicBezTo>
                  <a:pt x="2122525" y="1808421"/>
                  <a:pt x="2120764" y="1815463"/>
                  <a:pt x="2117243" y="1817224"/>
                </a:cubicBezTo>
                <a:cubicBezTo>
                  <a:pt x="2117243" y="1820745"/>
                  <a:pt x="2122525" y="1818986"/>
                  <a:pt x="2113720" y="1829552"/>
                </a:cubicBezTo>
                <a:cubicBezTo>
                  <a:pt x="2111959" y="1827789"/>
                  <a:pt x="2117243" y="1822507"/>
                  <a:pt x="2111959" y="1822507"/>
                </a:cubicBezTo>
                <a:cubicBezTo>
                  <a:pt x="2117243" y="1810181"/>
                  <a:pt x="2126046" y="1804900"/>
                  <a:pt x="2119001" y="1799616"/>
                </a:cubicBezTo>
                <a:cubicBezTo>
                  <a:pt x="2127809" y="1796095"/>
                  <a:pt x="2129567" y="1789051"/>
                  <a:pt x="2131330" y="1780248"/>
                </a:cubicBezTo>
                <a:lnTo>
                  <a:pt x="2133730" y="1773844"/>
                </a:lnTo>
                <a:lnTo>
                  <a:pt x="2138372" y="1778485"/>
                </a:lnTo>
                <a:lnTo>
                  <a:pt x="2154095" y="1737612"/>
                </a:lnTo>
                <a:lnTo>
                  <a:pt x="2154219" y="1737987"/>
                </a:lnTo>
                <a:cubicBezTo>
                  <a:pt x="2159503" y="1725661"/>
                  <a:pt x="2157740" y="1727424"/>
                  <a:pt x="2163023" y="1716858"/>
                </a:cubicBezTo>
                <a:cubicBezTo>
                  <a:pt x="2154219" y="1715095"/>
                  <a:pt x="2154219" y="1737987"/>
                  <a:pt x="2150698" y="1727424"/>
                </a:cubicBezTo>
                <a:lnTo>
                  <a:pt x="2153650" y="1736281"/>
                </a:lnTo>
                <a:lnTo>
                  <a:pt x="2146516" y="1747231"/>
                </a:lnTo>
                <a:cubicBezTo>
                  <a:pt x="2143653" y="1752073"/>
                  <a:pt x="2141893" y="1756475"/>
                  <a:pt x="2143653" y="1759117"/>
                </a:cubicBezTo>
                <a:lnTo>
                  <a:pt x="2138326" y="1761591"/>
                </a:lnTo>
                <a:lnTo>
                  <a:pt x="2141895" y="1752075"/>
                </a:lnTo>
                <a:cubicBezTo>
                  <a:pt x="2131330" y="1750313"/>
                  <a:pt x="2134851" y="1778485"/>
                  <a:pt x="2124285" y="1778485"/>
                </a:cubicBezTo>
                <a:cubicBezTo>
                  <a:pt x="2120764" y="1787290"/>
                  <a:pt x="2122525" y="1792572"/>
                  <a:pt x="2115481" y="1799616"/>
                </a:cubicBezTo>
                <a:cubicBezTo>
                  <a:pt x="2113720" y="1799616"/>
                  <a:pt x="2120764" y="1790814"/>
                  <a:pt x="2119001" y="1789051"/>
                </a:cubicBezTo>
                <a:cubicBezTo>
                  <a:pt x="2113720" y="1792572"/>
                  <a:pt x="2108439" y="1806658"/>
                  <a:pt x="2106678" y="1811942"/>
                </a:cubicBezTo>
                <a:cubicBezTo>
                  <a:pt x="2106678" y="1813703"/>
                  <a:pt x="2108439" y="1810181"/>
                  <a:pt x="2110199" y="1808421"/>
                </a:cubicBezTo>
                <a:cubicBezTo>
                  <a:pt x="2108439" y="1811942"/>
                  <a:pt x="2099633" y="1831310"/>
                  <a:pt x="2099633" y="1822507"/>
                </a:cubicBezTo>
                <a:cubicBezTo>
                  <a:pt x="2097873" y="1827789"/>
                  <a:pt x="2096113" y="1833073"/>
                  <a:pt x="2096113" y="1836594"/>
                </a:cubicBezTo>
                <a:lnTo>
                  <a:pt x="2091558" y="1842598"/>
                </a:lnTo>
                <a:lnTo>
                  <a:pt x="2091183" y="1842861"/>
                </a:lnTo>
                <a:lnTo>
                  <a:pt x="2089071" y="1840115"/>
                </a:lnTo>
                <a:cubicBezTo>
                  <a:pt x="2087309" y="1842755"/>
                  <a:pt x="2087309" y="1844517"/>
                  <a:pt x="2088189" y="1844957"/>
                </a:cubicBezTo>
                <a:lnTo>
                  <a:pt x="2091183" y="1842861"/>
                </a:lnTo>
                <a:lnTo>
                  <a:pt x="2091271" y="1842976"/>
                </a:lnTo>
                <a:lnTo>
                  <a:pt x="2091558" y="1842598"/>
                </a:lnTo>
                <a:lnTo>
                  <a:pt x="2092591" y="1841875"/>
                </a:lnTo>
                <a:cubicBezTo>
                  <a:pt x="2090829" y="1850680"/>
                  <a:pt x="2083787" y="1852441"/>
                  <a:pt x="2076742" y="1863006"/>
                </a:cubicBezTo>
                <a:cubicBezTo>
                  <a:pt x="2092591" y="1852441"/>
                  <a:pt x="2066177" y="1875332"/>
                  <a:pt x="2064419" y="1882376"/>
                </a:cubicBezTo>
                <a:cubicBezTo>
                  <a:pt x="2066177" y="1882376"/>
                  <a:pt x="2067940" y="1880614"/>
                  <a:pt x="2069700" y="1882376"/>
                </a:cubicBezTo>
                <a:cubicBezTo>
                  <a:pt x="2066177" y="1885897"/>
                  <a:pt x="2062656" y="1880614"/>
                  <a:pt x="2059135" y="1889418"/>
                </a:cubicBezTo>
                <a:cubicBezTo>
                  <a:pt x="2059135" y="1895581"/>
                  <a:pt x="2052532" y="1904386"/>
                  <a:pt x="2044827" y="1914731"/>
                </a:cubicBezTo>
                <a:lnTo>
                  <a:pt x="2042908" y="1917904"/>
                </a:lnTo>
                <a:lnTo>
                  <a:pt x="2040747" y="1923664"/>
                </a:lnTo>
                <a:lnTo>
                  <a:pt x="2041044" y="1920981"/>
                </a:lnTo>
                <a:lnTo>
                  <a:pt x="2028198" y="1942213"/>
                </a:lnTo>
                <a:lnTo>
                  <a:pt x="2023181" y="1948551"/>
                </a:lnTo>
                <a:lnTo>
                  <a:pt x="2020397" y="1945766"/>
                </a:lnTo>
                <a:cubicBezTo>
                  <a:pt x="2015115" y="1951048"/>
                  <a:pt x="2015115" y="1954569"/>
                  <a:pt x="2011594" y="1959853"/>
                </a:cubicBezTo>
                <a:lnTo>
                  <a:pt x="2015458" y="1958306"/>
                </a:lnTo>
                <a:lnTo>
                  <a:pt x="2010439" y="1964646"/>
                </a:lnTo>
                <a:lnTo>
                  <a:pt x="2009831" y="1961611"/>
                </a:lnTo>
                <a:cubicBezTo>
                  <a:pt x="2004550" y="1972176"/>
                  <a:pt x="1999266" y="1977460"/>
                  <a:pt x="1992224" y="1980981"/>
                </a:cubicBezTo>
                <a:cubicBezTo>
                  <a:pt x="1988701" y="1986263"/>
                  <a:pt x="1997505" y="1979221"/>
                  <a:pt x="1997505" y="1984505"/>
                </a:cubicBezTo>
                <a:cubicBezTo>
                  <a:pt x="1992224" y="1987144"/>
                  <a:pt x="1986501" y="1990226"/>
                  <a:pt x="1982979" y="1993747"/>
                </a:cubicBezTo>
                <a:lnTo>
                  <a:pt x="1981659" y="2005633"/>
                </a:lnTo>
                <a:lnTo>
                  <a:pt x="1960528" y="2026764"/>
                </a:lnTo>
                <a:cubicBezTo>
                  <a:pt x="1963170" y="2032045"/>
                  <a:pt x="1960088" y="2037329"/>
                  <a:pt x="1956127" y="2042390"/>
                </a:cubicBezTo>
                <a:lnTo>
                  <a:pt x="1949827" y="2051696"/>
                </a:lnTo>
                <a:lnTo>
                  <a:pt x="1944681" y="2054937"/>
                </a:lnTo>
                <a:cubicBezTo>
                  <a:pt x="1942920" y="2058458"/>
                  <a:pt x="1942920" y="2063739"/>
                  <a:pt x="1941160" y="2067262"/>
                </a:cubicBezTo>
                <a:cubicBezTo>
                  <a:pt x="1932355" y="2070783"/>
                  <a:pt x="1934118" y="2069023"/>
                  <a:pt x="1925311" y="2079588"/>
                </a:cubicBezTo>
                <a:cubicBezTo>
                  <a:pt x="1923552" y="2077828"/>
                  <a:pt x="1927073" y="2074304"/>
                  <a:pt x="1921789" y="2076067"/>
                </a:cubicBezTo>
                <a:cubicBezTo>
                  <a:pt x="1918269" y="2084870"/>
                  <a:pt x="1914747" y="2086633"/>
                  <a:pt x="1909466" y="2097196"/>
                </a:cubicBezTo>
                <a:cubicBezTo>
                  <a:pt x="1909466" y="2091914"/>
                  <a:pt x="1902421" y="2091914"/>
                  <a:pt x="1897138" y="2104240"/>
                </a:cubicBezTo>
                <a:cubicBezTo>
                  <a:pt x="1893617" y="2102477"/>
                  <a:pt x="1883051" y="2116566"/>
                  <a:pt x="1879530" y="2111284"/>
                </a:cubicBezTo>
                <a:cubicBezTo>
                  <a:pt x="1874249" y="2114805"/>
                  <a:pt x="1881291" y="2116566"/>
                  <a:pt x="1874249" y="2121847"/>
                </a:cubicBezTo>
                <a:cubicBezTo>
                  <a:pt x="1868965" y="2118326"/>
                  <a:pt x="1868965" y="2120087"/>
                  <a:pt x="1870728" y="2113043"/>
                </a:cubicBezTo>
                <a:cubicBezTo>
                  <a:pt x="1865444" y="2118326"/>
                  <a:pt x="1860162" y="2121847"/>
                  <a:pt x="1856641" y="2123610"/>
                </a:cubicBezTo>
                <a:cubicBezTo>
                  <a:pt x="1858399" y="2128892"/>
                  <a:pt x="1865444" y="2120087"/>
                  <a:pt x="1867204" y="2127131"/>
                </a:cubicBezTo>
                <a:cubicBezTo>
                  <a:pt x="1854879" y="2139457"/>
                  <a:pt x="1821424" y="2160588"/>
                  <a:pt x="1819661" y="2153544"/>
                </a:cubicBezTo>
                <a:cubicBezTo>
                  <a:pt x="1817903" y="2157067"/>
                  <a:pt x="1819661" y="2158825"/>
                  <a:pt x="1821424" y="2160588"/>
                </a:cubicBezTo>
                <a:cubicBezTo>
                  <a:pt x="1814380" y="2167630"/>
                  <a:pt x="1812619" y="2162348"/>
                  <a:pt x="1807338" y="2160588"/>
                </a:cubicBezTo>
                <a:cubicBezTo>
                  <a:pt x="1817903" y="2155304"/>
                  <a:pt x="1810859" y="2151783"/>
                  <a:pt x="1821424" y="2146502"/>
                </a:cubicBezTo>
                <a:cubicBezTo>
                  <a:pt x="1802054" y="2151783"/>
                  <a:pt x="1800293" y="2162348"/>
                  <a:pt x="1782686" y="2172912"/>
                </a:cubicBezTo>
                <a:cubicBezTo>
                  <a:pt x="1787967" y="2174674"/>
                  <a:pt x="1793251" y="2174674"/>
                  <a:pt x="1803817" y="2165870"/>
                </a:cubicBezTo>
                <a:cubicBezTo>
                  <a:pt x="1802054" y="2169391"/>
                  <a:pt x="1795009" y="2174674"/>
                  <a:pt x="1789728" y="2179956"/>
                </a:cubicBezTo>
                <a:cubicBezTo>
                  <a:pt x="1789728" y="2176435"/>
                  <a:pt x="1786207" y="2178195"/>
                  <a:pt x="1784446" y="2176435"/>
                </a:cubicBezTo>
                <a:cubicBezTo>
                  <a:pt x="1773881" y="2181719"/>
                  <a:pt x="1777402" y="2185240"/>
                  <a:pt x="1770360" y="2190521"/>
                </a:cubicBezTo>
                <a:cubicBezTo>
                  <a:pt x="1768599" y="2188761"/>
                  <a:pt x="1770360" y="2185240"/>
                  <a:pt x="1768599" y="2183477"/>
                </a:cubicBezTo>
                <a:cubicBezTo>
                  <a:pt x="1761555" y="2201087"/>
                  <a:pt x="1745708" y="2208129"/>
                  <a:pt x="1731622" y="2216934"/>
                </a:cubicBezTo>
                <a:cubicBezTo>
                  <a:pt x="1717533" y="2223978"/>
                  <a:pt x="1701688" y="2231020"/>
                  <a:pt x="1689360" y="2246867"/>
                </a:cubicBezTo>
                <a:cubicBezTo>
                  <a:pt x="1696405" y="2238064"/>
                  <a:pt x="1689360" y="2238064"/>
                  <a:pt x="1698165" y="2229259"/>
                </a:cubicBezTo>
                <a:cubicBezTo>
                  <a:pt x="1696405" y="2229259"/>
                  <a:pt x="1692883" y="2231020"/>
                  <a:pt x="1692883" y="2232781"/>
                </a:cubicBezTo>
                <a:cubicBezTo>
                  <a:pt x="1687602" y="2220457"/>
                  <a:pt x="1664708" y="2245106"/>
                  <a:pt x="1648864" y="2253911"/>
                </a:cubicBezTo>
                <a:cubicBezTo>
                  <a:pt x="1650622" y="2246867"/>
                  <a:pt x="1661187" y="2241585"/>
                  <a:pt x="1668232" y="2234543"/>
                </a:cubicBezTo>
                <a:cubicBezTo>
                  <a:pt x="1664708" y="2234543"/>
                  <a:pt x="1659427" y="2236302"/>
                  <a:pt x="1655906" y="2238064"/>
                </a:cubicBezTo>
                <a:cubicBezTo>
                  <a:pt x="1652385" y="2241585"/>
                  <a:pt x="1648864" y="2243346"/>
                  <a:pt x="1652385" y="2246867"/>
                </a:cubicBezTo>
                <a:cubicBezTo>
                  <a:pt x="1641819" y="2248630"/>
                  <a:pt x="1640057" y="2252151"/>
                  <a:pt x="1631254" y="2257432"/>
                </a:cubicBezTo>
                <a:cubicBezTo>
                  <a:pt x="1622449" y="2259195"/>
                  <a:pt x="1645341" y="2250388"/>
                  <a:pt x="1641819" y="2246867"/>
                </a:cubicBezTo>
                <a:cubicBezTo>
                  <a:pt x="1633015" y="2245106"/>
                  <a:pt x="1606602" y="2260953"/>
                  <a:pt x="1604842" y="2262716"/>
                </a:cubicBezTo>
                <a:cubicBezTo>
                  <a:pt x="1597797" y="2266237"/>
                  <a:pt x="1592516" y="2269758"/>
                  <a:pt x="1594276" y="2267998"/>
                </a:cubicBezTo>
                <a:cubicBezTo>
                  <a:pt x="1581951" y="2276803"/>
                  <a:pt x="1573146" y="2273282"/>
                  <a:pt x="1564343" y="2276803"/>
                </a:cubicBezTo>
                <a:cubicBezTo>
                  <a:pt x="1562580" y="2278563"/>
                  <a:pt x="1560822" y="2283845"/>
                  <a:pt x="1553778" y="2287368"/>
                </a:cubicBezTo>
                <a:cubicBezTo>
                  <a:pt x="1534407" y="2292649"/>
                  <a:pt x="1493911" y="2304975"/>
                  <a:pt x="1467496" y="2324343"/>
                </a:cubicBezTo>
                <a:cubicBezTo>
                  <a:pt x="1463975" y="2324343"/>
                  <a:pt x="1463975" y="2320822"/>
                  <a:pt x="1460454" y="2322585"/>
                </a:cubicBezTo>
                <a:cubicBezTo>
                  <a:pt x="1462215" y="2317301"/>
                  <a:pt x="1467496" y="2322585"/>
                  <a:pt x="1474541" y="2319062"/>
                </a:cubicBezTo>
                <a:cubicBezTo>
                  <a:pt x="1469259" y="2312020"/>
                  <a:pt x="1449889" y="2320822"/>
                  <a:pt x="1439323" y="2324343"/>
                </a:cubicBezTo>
                <a:cubicBezTo>
                  <a:pt x="1441086" y="2326106"/>
                  <a:pt x="1446368" y="2324343"/>
                  <a:pt x="1446368" y="2327867"/>
                </a:cubicBezTo>
                <a:cubicBezTo>
                  <a:pt x="1434042" y="2329627"/>
                  <a:pt x="1407630" y="2326106"/>
                  <a:pt x="1402348" y="2338430"/>
                </a:cubicBezTo>
                <a:cubicBezTo>
                  <a:pt x="1397064" y="2340193"/>
                  <a:pt x="1397064" y="2336671"/>
                  <a:pt x="1395304" y="2334909"/>
                </a:cubicBezTo>
                <a:cubicBezTo>
                  <a:pt x="1382978" y="2338430"/>
                  <a:pt x="1382978" y="2338430"/>
                  <a:pt x="1375933" y="2341953"/>
                </a:cubicBezTo>
                <a:cubicBezTo>
                  <a:pt x="1375933" y="2345474"/>
                  <a:pt x="1379455" y="2343714"/>
                  <a:pt x="1382978" y="2343714"/>
                </a:cubicBezTo>
                <a:cubicBezTo>
                  <a:pt x="1374173" y="2352516"/>
                  <a:pt x="1361847" y="2347235"/>
                  <a:pt x="1347761" y="2356039"/>
                </a:cubicBezTo>
                <a:cubicBezTo>
                  <a:pt x="1347761" y="2350758"/>
                  <a:pt x="1335435" y="2356039"/>
                  <a:pt x="1331914" y="2352516"/>
                </a:cubicBezTo>
                <a:cubicBezTo>
                  <a:pt x="1314306" y="2359560"/>
                  <a:pt x="1289655" y="2364844"/>
                  <a:pt x="1263240" y="2370126"/>
                </a:cubicBezTo>
                <a:cubicBezTo>
                  <a:pt x="1249153" y="2371886"/>
                  <a:pt x="1235067" y="2373647"/>
                  <a:pt x="1222743" y="2375410"/>
                </a:cubicBezTo>
                <a:cubicBezTo>
                  <a:pt x="1210415" y="2375410"/>
                  <a:pt x="1196329" y="2375410"/>
                  <a:pt x="1185763" y="2375410"/>
                </a:cubicBezTo>
                <a:cubicBezTo>
                  <a:pt x="1166395" y="2385973"/>
                  <a:pt x="1143504" y="2377168"/>
                  <a:pt x="1120615" y="2384212"/>
                </a:cubicBezTo>
                <a:cubicBezTo>
                  <a:pt x="1115331" y="2382452"/>
                  <a:pt x="1106529" y="2382452"/>
                  <a:pt x="1106529" y="2377168"/>
                </a:cubicBezTo>
                <a:cubicBezTo>
                  <a:pt x="1099485" y="2380691"/>
                  <a:pt x="1097724" y="2380691"/>
                  <a:pt x="1088919" y="2378931"/>
                </a:cubicBezTo>
                <a:cubicBezTo>
                  <a:pt x="1081877" y="2378931"/>
                  <a:pt x="1092443" y="2380691"/>
                  <a:pt x="1088919" y="2384212"/>
                </a:cubicBezTo>
                <a:cubicBezTo>
                  <a:pt x="1066028" y="2380691"/>
                  <a:pt x="1057225" y="2393017"/>
                  <a:pt x="1037855" y="2393017"/>
                </a:cubicBezTo>
                <a:cubicBezTo>
                  <a:pt x="1041376" y="2384212"/>
                  <a:pt x="1055463" y="2389496"/>
                  <a:pt x="1064267" y="2384212"/>
                </a:cubicBezTo>
                <a:cubicBezTo>
                  <a:pt x="1053704" y="2380691"/>
                  <a:pt x="1039618" y="2377168"/>
                  <a:pt x="1027290" y="2378931"/>
                </a:cubicBezTo>
                <a:cubicBezTo>
                  <a:pt x="1029052" y="2378931"/>
                  <a:pt x="1030811" y="2377168"/>
                  <a:pt x="1030811" y="2375410"/>
                </a:cubicBezTo>
                <a:cubicBezTo>
                  <a:pt x="1018487" y="2380691"/>
                  <a:pt x="1006161" y="2378931"/>
                  <a:pt x="990314" y="2375410"/>
                </a:cubicBezTo>
                <a:cubicBezTo>
                  <a:pt x="986791" y="2377168"/>
                  <a:pt x="992072" y="2378931"/>
                  <a:pt x="990314" y="2380691"/>
                </a:cubicBezTo>
                <a:cubicBezTo>
                  <a:pt x="969183" y="2377168"/>
                  <a:pt x="948053" y="2373647"/>
                  <a:pt x="926924" y="2371886"/>
                </a:cubicBezTo>
                <a:cubicBezTo>
                  <a:pt x="905793" y="2370126"/>
                  <a:pt x="882902" y="2366605"/>
                  <a:pt x="860013" y="2359560"/>
                </a:cubicBezTo>
                <a:cubicBezTo>
                  <a:pt x="856490" y="2359560"/>
                  <a:pt x="856490" y="2363081"/>
                  <a:pt x="856490" y="2364844"/>
                </a:cubicBezTo>
                <a:cubicBezTo>
                  <a:pt x="840643" y="2361323"/>
                  <a:pt x="838882" y="2359560"/>
                  <a:pt x="826557" y="2356039"/>
                </a:cubicBezTo>
                <a:cubicBezTo>
                  <a:pt x="838882" y="2366605"/>
                  <a:pt x="810710" y="2352516"/>
                  <a:pt x="807189" y="2348995"/>
                </a:cubicBezTo>
                <a:cubicBezTo>
                  <a:pt x="801905" y="2348995"/>
                  <a:pt x="803665" y="2354279"/>
                  <a:pt x="800144" y="2354279"/>
                </a:cubicBezTo>
                <a:cubicBezTo>
                  <a:pt x="789581" y="2350758"/>
                  <a:pt x="803665" y="2348995"/>
                  <a:pt x="793102" y="2343714"/>
                </a:cubicBezTo>
                <a:cubicBezTo>
                  <a:pt x="784297" y="2347235"/>
                  <a:pt x="773732" y="2341953"/>
                  <a:pt x="757885" y="2340193"/>
                </a:cubicBezTo>
                <a:cubicBezTo>
                  <a:pt x="750843" y="2336671"/>
                  <a:pt x="768450" y="2340193"/>
                  <a:pt x="771971" y="2340193"/>
                </a:cubicBezTo>
                <a:cubicBezTo>
                  <a:pt x="775495" y="2334909"/>
                  <a:pt x="757885" y="2333148"/>
                  <a:pt x="749080" y="2329627"/>
                </a:cubicBezTo>
                <a:cubicBezTo>
                  <a:pt x="742038" y="2327867"/>
                  <a:pt x="745559" y="2334909"/>
                  <a:pt x="743799" y="2336671"/>
                </a:cubicBezTo>
                <a:cubicBezTo>
                  <a:pt x="733233" y="2333148"/>
                  <a:pt x="736757" y="2326106"/>
                  <a:pt x="720907" y="2322585"/>
                </a:cubicBezTo>
                <a:cubicBezTo>
                  <a:pt x="712105" y="2322585"/>
                  <a:pt x="722670" y="2327867"/>
                  <a:pt x="715626" y="2327867"/>
                </a:cubicBezTo>
                <a:cubicBezTo>
                  <a:pt x="708581" y="2317301"/>
                  <a:pt x="683930" y="2312020"/>
                  <a:pt x="669843" y="2303215"/>
                </a:cubicBezTo>
                <a:cubicBezTo>
                  <a:pt x="671604" y="2301454"/>
                  <a:pt x="675125" y="2303215"/>
                  <a:pt x="678648" y="2304975"/>
                </a:cubicBezTo>
                <a:cubicBezTo>
                  <a:pt x="676887" y="2299692"/>
                  <a:pt x="669843" y="2301454"/>
                  <a:pt x="664562" y="2299692"/>
                </a:cubicBezTo>
                <a:cubicBezTo>
                  <a:pt x="664562" y="2301454"/>
                  <a:pt x="664562" y="2303215"/>
                  <a:pt x="668083" y="2304975"/>
                </a:cubicBezTo>
                <a:cubicBezTo>
                  <a:pt x="662801" y="2303215"/>
                  <a:pt x="650475" y="2297933"/>
                  <a:pt x="639910" y="2290889"/>
                </a:cubicBezTo>
                <a:cubicBezTo>
                  <a:pt x="634628" y="2283845"/>
                  <a:pt x="650475" y="2289128"/>
                  <a:pt x="643431" y="2282084"/>
                </a:cubicBezTo>
                <a:cubicBezTo>
                  <a:pt x="641670" y="2283845"/>
                  <a:pt x="639910" y="2289128"/>
                  <a:pt x="629344" y="2280324"/>
                </a:cubicBezTo>
                <a:cubicBezTo>
                  <a:pt x="634628" y="2280324"/>
                  <a:pt x="641670" y="2282084"/>
                  <a:pt x="641670" y="2275040"/>
                </a:cubicBezTo>
                <a:cubicBezTo>
                  <a:pt x="638149" y="2273282"/>
                  <a:pt x="636387" y="2273282"/>
                  <a:pt x="636387" y="2271519"/>
                </a:cubicBezTo>
                <a:cubicBezTo>
                  <a:pt x="624063" y="2266237"/>
                  <a:pt x="636387" y="2278563"/>
                  <a:pt x="625823" y="2273282"/>
                </a:cubicBezTo>
                <a:cubicBezTo>
                  <a:pt x="632865" y="2266237"/>
                  <a:pt x="615258" y="2260953"/>
                  <a:pt x="608214" y="2255672"/>
                </a:cubicBezTo>
                <a:cubicBezTo>
                  <a:pt x="609977" y="2252151"/>
                  <a:pt x="618779" y="2259195"/>
                  <a:pt x="624063" y="2260953"/>
                </a:cubicBezTo>
                <a:cubicBezTo>
                  <a:pt x="625823" y="2257432"/>
                  <a:pt x="617019" y="2253911"/>
                  <a:pt x="609977" y="2250388"/>
                </a:cubicBezTo>
                <a:cubicBezTo>
                  <a:pt x="602932" y="2243346"/>
                  <a:pt x="624063" y="2255672"/>
                  <a:pt x="625823" y="2253911"/>
                </a:cubicBezTo>
                <a:lnTo>
                  <a:pt x="615681" y="2248558"/>
                </a:lnTo>
                <a:lnTo>
                  <a:pt x="673367" y="2273282"/>
                </a:lnTo>
                <a:cubicBezTo>
                  <a:pt x="678648" y="2283845"/>
                  <a:pt x="706821" y="2290889"/>
                  <a:pt x="719147" y="2294410"/>
                </a:cubicBezTo>
                <a:cubicBezTo>
                  <a:pt x="720907" y="2290889"/>
                  <a:pt x="701539" y="2290889"/>
                  <a:pt x="706821" y="2285605"/>
                </a:cubicBezTo>
                <a:cubicBezTo>
                  <a:pt x="715626" y="2289128"/>
                  <a:pt x="720907" y="2289128"/>
                  <a:pt x="727949" y="2290889"/>
                </a:cubicBezTo>
                <a:cubicBezTo>
                  <a:pt x="715626" y="2297933"/>
                  <a:pt x="754364" y="2306736"/>
                  <a:pt x="763167" y="2308496"/>
                </a:cubicBezTo>
                <a:cubicBezTo>
                  <a:pt x="764929" y="2304975"/>
                  <a:pt x="752601" y="2303215"/>
                  <a:pt x="745559" y="2299692"/>
                </a:cubicBezTo>
                <a:cubicBezTo>
                  <a:pt x="775495" y="2296170"/>
                  <a:pt x="807189" y="2320822"/>
                  <a:pt x="842403" y="2324343"/>
                </a:cubicBezTo>
                <a:cubicBezTo>
                  <a:pt x="840643" y="2327867"/>
                  <a:pt x="849448" y="2327867"/>
                  <a:pt x="849448" y="2331388"/>
                </a:cubicBezTo>
                <a:cubicBezTo>
                  <a:pt x="861771" y="2329627"/>
                  <a:pt x="875858" y="2331388"/>
                  <a:pt x="888186" y="2334909"/>
                </a:cubicBezTo>
                <a:cubicBezTo>
                  <a:pt x="902272" y="2336671"/>
                  <a:pt x="914596" y="2340193"/>
                  <a:pt x="926924" y="2340193"/>
                </a:cubicBezTo>
                <a:cubicBezTo>
                  <a:pt x="946292" y="2345474"/>
                  <a:pt x="962141" y="2348995"/>
                  <a:pt x="976228" y="2350758"/>
                </a:cubicBezTo>
                <a:lnTo>
                  <a:pt x="1007929" y="2350758"/>
                </a:lnTo>
                <a:lnTo>
                  <a:pt x="1018487" y="2352516"/>
                </a:lnTo>
                <a:lnTo>
                  <a:pt x="1015318" y="2350758"/>
                </a:lnTo>
                <a:lnTo>
                  <a:pt x="1020248" y="2350758"/>
                </a:lnTo>
                <a:lnTo>
                  <a:pt x="1029052" y="2350758"/>
                </a:lnTo>
                <a:lnTo>
                  <a:pt x="1027950" y="2347456"/>
                </a:lnTo>
                <a:lnTo>
                  <a:pt x="1032573" y="2345474"/>
                </a:lnTo>
                <a:cubicBezTo>
                  <a:pt x="1020248" y="2343714"/>
                  <a:pt x="1013203" y="2340193"/>
                  <a:pt x="1011443" y="2334909"/>
                </a:cubicBezTo>
                <a:cubicBezTo>
                  <a:pt x="1018487" y="2336671"/>
                  <a:pt x="1022008" y="2338430"/>
                  <a:pt x="1025529" y="2334909"/>
                </a:cubicBezTo>
                <a:cubicBezTo>
                  <a:pt x="1020248" y="2333148"/>
                  <a:pt x="1018487" y="2331388"/>
                  <a:pt x="1014966" y="2329627"/>
                </a:cubicBezTo>
                <a:lnTo>
                  <a:pt x="997787" y="2333560"/>
                </a:lnTo>
                <a:lnTo>
                  <a:pt x="994054" y="2331167"/>
                </a:lnTo>
                <a:cubicBezTo>
                  <a:pt x="988993" y="2330067"/>
                  <a:pt x="982388" y="2329627"/>
                  <a:pt x="976228" y="2329627"/>
                </a:cubicBezTo>
                <a:cubicBezTo>
                  <a:pt x="963900" y="2327867"/>
                  <a:pt x="956858" y="2329627"/>
                  <a:pt x="970944" y="2331388"/>
                </a:cubicBezTo>
                <a:cubicBezTo>
                  <a:pt x="962141" y="2333148"/>
                  <a:pt x="937490" y="2324343"/>
                  <a:pt x="942771" y="2331388"/>
                </a:cubicBezTo>
                <a:cubicBezTo>
                  <a:pt x="923403" y="2329627"/>
                  <a:pt x="919880" y="2322585"/>
                  <a:pt x="905793" y="2320822"/>
                </a:cubicBezTo>
                <a:cubicBezTo>
                  <a:pt x="895228" y="2320822"/>
                  <a:pt x="888186" y="2326106"/>
                  <a:pt x="877621" y="2326106"/>
                </a:cubicBezTo>
                <a:cubicBezTo>
                  <a:pt x="877621" y="2326106"/>
                  <a:pt x="877621" y="2322585"/>
                  <a:pt x="877621" y="2322585"/>
                </a:cubicBezTo>
                <a:cubicBezTo>
                  <a:pt x="870576" y="2322585"/>
                  <a:pt x="852969" y="2326106"/>
                  <a:pt x="852969" y="2315541"/>
                </a:cubicBezTo>
                <a:cubicBezTo>
                  <a:pt x="858250" y="2320822"/>
                  <a:pt x="872337" y="2320822"/>
                  <a:pt x="872337" y="2315541"/>
                </a:cubicBezTo>
                <a:cubicBezTo>
                  <a:pt x="858250" y="2319062"/>
                  <a:pt x="819512" y="2299692"/>
                  <a:pt x="789581" y="2297933"/>
                </a:cubicBezTo>
                <a:cubicBezTo>
                  <a:pt x="786058" y="2296170"/>
                  <a:pt x="787818" y="2294410"/>
                  <a:pt x="787818" y="2292649"/>
                </a:cubicBezTo>
                <a:cubicBezTo>
                  <a:pt x="780776" y="2290889"/>
                  <a:pt x="771971" y="2289128"/>
                  <a:pt x="763167" y="2287368"/>
                </a:cubicBezTo>
                <a:cubicBezTo>
                  <a:pt x="754364" y="2283845"/>
                  <a:pt x="747320" y="2280324"/>
                  <a:pt x="738515" y="2276803"/>
                </a:cubicBezTo>
                <a:cubicBezTo>
                  <a:pt x="722670" y="2269758"/>
                  <a:pt x="706821" y="2262716"/>
                  <a:pt x="694495" y="2260953"/>
                </a:cubicBezTo>
                <a:lnTo>
                  <a:pt x="696255" y="2257432"/>
                </a:lnTo>
                <a:cubicBezTo>
                  <a:pt x="685690" y="2259195"/>
                  <a:pt x="680409" y="2253911"/>
                  <a:pt x="669843" y="2248630"/>
                </a:cubicBezTo>
                <a:cubicBezTo>
                  <a:pt x="683930" y="2252151"/>
                  <a:pt x="676887" y="2245106"/>
                  <a:pt x="692734" y="2252151"/>
                </a:cubicBezTo>
                <a:lnTo>
                  <a:pt x="657414" y="2232884"/>
                </a:lnTo>
                <a:lnTo>
                  <a:pt x="657517" y="2232781"/>
                </a:lnTo>
                <a:lnTo>
                  <a:pt x="656597" y="2232440"/>
                </a:lnTo>
                <a:lnTo>
                  <a:pt x="653996" y="2231020"/>
                </a:lnTo>
                <a:lnTo>
                  <a:pt x="653996" y="2231473"/>
                </a:lnTo>
                <a:lnTo>
                  <a:pt x="649815" y="2229920"/>
                </a:lnTo>
                <a:lnTo>
                  <a:pt x="645530" y="2230659"/>
                </a:lnTo>
                <a:lnTo>
                  <a:pt x="632865" y="2222215"/>
                </a:lnTo>
                <a:cubicBezTo>
                  <a:pt x="629344" y="2223978"/>
                  <a:pt x="613497" y="2216934"/>
                  <a:pt x="620542" y="2223978"/>
                </a:cubicBezTo>
                <a:cubicBezTo>
                  <a:pt x="602932" y="2215173"/>
                  <a:pt x="583562" y="2206368"/>
                  <a:pt x="564194" y="2197563"/>
                </a:cubicBezTo>
                <a:cubicBezTo>
                  <a:pt x="565954" y="2192282"/>
                  <a:pt x="576520" y="2199326"/>
                  <a:pt x="572999" y="2190521"/>
                </a:cubicBezTo>
                <a:cubicBezTo>
                  <a:pt x="581801" y="2195803"/>
                  <a:pt x="589725" y="2201526"/>
                  <a:pt x="597648" y="2205708"/>
                </a:cubicBezTo>
                <a:lnTo>
                  <a:pt x="619605" y="2211001"/>
                </a:lnTo>
                <a:lnTo>
                  <a:pt x="622300" y="2213005"/>
                </a:lnTo>
                <a:lnTo>
                  <a:pt x="622300" y="2216934"/>
                </a:lnTo>
                <a:cubicBezTo>
                  <a:pt x="624063" y="2218694"/>
                  <a:pt x="624063" y="2215173"/>
                  <a:pt x="627584" y="2216934"/>
                </a:cubicBezTo>
                <a:lnTo>
                  <a:pt x="622300" y="2213005"/>
                </a:lnTo>
                <a:lnTo>
                  <a:pt x="622300" y="2211650"/>
                </a:lnTo>
                <a:lnTo>
                  <a:pt x="619605" y="2211001"/>
                </a:lnTo>
                <a:lnTo>
                  <a:pt x="610416" y="2204168"/>
                </a:lnTo>
                <a:cubicBezTo>
                  <a:pt x="602932" y="2199766"/>
                  <a:pt x="595009" y="2196684"/>
                  <a:pt x="590606" y="2199326"/>
                </a:cubicBezTo>
                <a:cubicBezTo>
                  <a:pt x="585325" y="2194042"/>
                  <a:pt x="576520" y="2190521"/>
                  <a:pt x="571238" y="2185240"/>
                </a:cubicBezTo>
                <a:cubicBezTo>
                  <a:pt x="576520" y="2179956"/>
                  <a:pt x="578280" y="2176435"/>
                  <a:pt x="594127" y="2183477"/>
                </a:cubicBezTo>
                <a:cubicBezTo>
                  <a:pt x="592367" y="2185240"/>
                  <a:pt x="585325" y="2179956"/>
                  <a:pt x="585325" y="2183477"/>
                </a:cubicBezTo>
                <a:cubicBezTo>
                  <a:pt x="581804" y="2185240"/>
                  <a:pt x="588846" y="2187000"/>
                  <a:pt x="587085" y="2190521"/>
                </a:cubicBezTo>
                <a:cubicBezTo>
                  <a:pt x="592367" y="2192282"/>
                  <a:pt x="611737" y="2199326"/>
                  <a:pt x="604693" y="2192282"/>
                </a:cubicBezTo>
                <a:cubicBezTo>
                  <a:pt x="611737" y="2194042"/>
                  <a:pt x="608214" y="2197563"/>
                  <a:pt x="611737" y="2202847"/>
                </a:cubicBezTo>
                <a:cubicBezTo>
                  <a:pt x="617019" y="2201087"/>
                  <a:pt x="618779" y="2199326"/>
                  <a:pt x="624063" y="2206368"/>
                </a:cubicBezTo>
                <a:cubicBezTo>
                  <a:pt x="627584" y="2206368"/>
                  <a:pt x="629344" y="2204608"/>
                  <a:pt x="632865" y="2204608"/>
                </a:cubicBezTo>
                <a:cubicBezTo>
                  <a:pt x="641670" y="2208129"/>
                  <a:pt x="652236" y="2213413"/>
                  <a:pt x="662801" y="2218694"/>
                </a:cubicBezTo>
                <a:cubicBezTo>
                  <a:pt x="673367" y="2223978"/>
                  <a:pt x="687453" y="2227499"/>
                  <a:pt x="701539" y="2232781"/>
                </a:cubicBezTo>
                <a:cubicBezTo>
                  <a:pt x="699777" y="2232781"/>
                  <a:pt x="698018" y="2232781"/>
                  <a:pt x="698018" y="2234543"/>
                </a:cubicBezTo>
                <a:cubicBezTo>
                  <a:pt x="708581" y="2236302"/>
                  <a:pt x="713863" y="2238064"/>
                  <a:pt x="733233" y="2245106"/>
                </a:cubicBezTo>
                <a:cubicBezTo>
                  <a:pt x="733233" y="2243346"/>
                  <a:pt x="734994" y="2241585"/>
                  <a:pt x="731473" y="2239825"/>
                </a:cubicBezTo>
                <a:cubicBezTo>
                  <a:pt x="740277" y="2243346"/>
                  <a:pt x="750843" y="2245106"/>
                  <a:pt x="763167" y="2248630"/>
                </a:cubicBezTo>
                <a:cubicBezTo>
                  <a:pt x="775495" y="2252151"/>
                  <a:pt x="787818" y="2252151"/>
                  <a:pt x="796623" y="2253911"/>
                </a:cubicBezTo>
                <a:cubicBezTo>
                  <a:pt x="791339" y="2260953"/>
                  <a:pt x="815991" y="2257432"/>
                  <a:pt x="821275" y="2267998"/>
                </a:cubicBezTo>
                <a:cubicBezTo>
                  <a:pt x="826557" y="2266237"/>
                  <a:pt x="837122" y="2269758"/>
                  <a:pt x="838882" y="2264477"/>
                </a:cubicBezTo>
                <a:cubicBezTo>
                  <a:pt x="851208" y="2266237"/>
                  <a:pt x="833599" y="2266237"/>
                  <a:pt x="840643" y="2271519"/>
                </a:cubicBezTo>
                <a:cubicBezTo>
                  <a:pt x="851208" y="2273282"/>
                  <a:pt x="863534" y="2267998"/>
                  <a:pt x="872337" y="2273282"/>
                </a:cubicBezTo>
                <a:cubicBezTo>
                  <a:pt x="872337" y="2273282"/>
                  <a:pt x="872337" y="2278563"/>
                  <a:pt x="874100" y="2278563"/>
                </a:cubicBezTo>
                <a:cubicBezTo>
                  <a:pt x="881142" y="2278563"/>
                  <a:pt x="886423" y="2275040"/>
                  <a:pt x="893468" y="2276803"/>
                </a:cubicBezTo>
                <a:cubicBezTo>
                  <a:pt x="891707" y="2275040"/>
                  <a:pt x="889947" y="2278563"/>
                  <a:pt x="889947" y="2278563"/>
                </a:cubicBezTo>
                <a:cubicBezTo>
                  <a:pt x="893468" y="2278563"/>
                  <a:pt x="902272" y="2278563"/>
                  <a:pt x="905793" y="2278563"/>
                </a:cubicBezTo>
                <a:cubicBezTo>
                  <a:pt x="912838" y="2278563"/>
                  <a:pt x="919880" y="2285605"/>
                  <a:pt x="928685" y="2287368"/>
                </a:cubicBezTo>
                <a:cubicBezTo>
                  <a:pt x="935727" y="2287368"/>
                  <a:pt x="942771" y="2282084"/>
                  <a:pt x="949813" y="2282084"/>
                </a:cubicBezTo>
                <a:cubicBezTo>
                  <a:pt x="963900" y="2282084"/>
                  <a:pt x="974465" y="2292649"/>
                  <a:pt x="986791" y="2287368"/>
                </a:cubicBezTo>
                <a:cubicBezTo>
                  <a:pt x="995596" y="2287368"/>
                  <a:pt x="995596" y="2290889"/>
                  <a:pt x="1002638" y="2292649"/>
                </a:cubicBezTo>
                <a:cubicBezTo>
                  <a:pt x="1029052" y="2290889"/>
                  <a:pt x="1051941" y="2292649"/>
                  <a:pt x="1081877" y="2289128"/>
                </a:cubicBezTo>
                <a:cubicBezTo>
                  <a:pt x="1083638" y="2285605"/>
                  <a:pt x="1097724" y="2275040"/>
                  <a:pt x="1083638" y="2275040"/>
                </a:cubicBezTo>
                <a:cubicBezTo>
                  <a:pt x="1099485" y="2276803"/>
                  <a:pt x="1129418" y="2269758"/>
                  <a:pt x="1111810" y="2264477"/>
                </a:cubicBezTo>
                <a:cubicBezTo>
                  <a:pt x="1106529" y="2262716"/>
                  <a:pt x="1099485" y="2266237"/>
                  <a:pt x="1101245" y="2266237"/>
                </a:cubicBezTo>
                <a:cubicBezTo>
                  <a:pt x="1083638" y="2264477"/>
                  <a:pt x="1058986" y="2260953"/>
                  <a:pt x="1039618" y="2267998"/>
                </a:cubicBezTo>
                <a:cubicBezTo>
                  <a:pt x="981509" y="2262716"/>
                  <a:pt x="925161" y="2259195"/>
                  <a:pt x="874100" y="2243346"/>
                </a:cubicBezTo>
                <a:cubicBezTo>
                  <a:pt x="875421" y="2239825"/>
                  <a:pt x="873768" y="2236743"/>
                  <a:pt x="870302" y="2234129"/>
                </a:cubicBezTo>
                <a:lnTo>
                  <a:pt x="867055" y="2232711"/>
                </a:lnTo>
                <a:lnTo>
                  <a:pt x="867055" y="2218694"/>
                </a:lnTo>
                <a:cubicBezTo>
                  <a:pt x="849448" y="2216934"/>
                  <a:pt x="821275" y="2208129"/>
                  <a:pt x="828317" y="2218694"/>
                </a:cubicBezTo>
                <a:cubicBezTo>
                  <a:pt x="810710" y="2220457"/>
                  <a:pt x="786058" y="2188761"/>
                  <a:pt x="768450" y="2197563"/>
                </a:cubicBezTo>
                <a:lnTo>
                  <a:pt x="767380" y="2197186"/>
                </a:lnTo>
                <a:lnTo>
                  <a:pt x="762354" y="2197724"/>
                </a:lnTo>
                <a:lnTo>
                  <a:pt x="745640" y="2189513"/>
                </a:lnTo>
                <a:lnTo>
                  <a:pt x="738515" y="2187000"/>
                </a:lnTo>
                <a:cubicBezTo>
                  <a:pt x="729712" y="2183477"/>
                  <a:pt x="720907" y="2181719"/>
                  <a:pt x="710342" y="2179956"/>
                </a:cubicBezTo>
                <a:cubicBezTo>
                  <a:pt x="706821" y="2179956"/>
                  <a:pt x="701539" y="2179956"/>
                  <a:pt x="698018" y="2178195"/>
                </a:cubicBezTo>
                <a:cubicBezTo>
                  <a:pt x="699777" y="2178195"/>
                  <a:pt x="699777" y="2179956"/>
                  <a:pt x="701539" y="2179956"/>
                </a:cubicBezTo>
                <a:lnTo>
                  <a:pt x="726426" y="2194889"/>
                </a:lnTo>
                <a:lnTo>
                  <a:pt x="689211" y="2183477"/>
                </a:lnTo>
                <a:cubicBezTo>
                  <a:pt x="687453" y="2181719"/>
                  <a:pt x="689211" y="2181719"/>
                  <a:pt x="690974" y="2179956"/>
                </a:cubicBezTo>
                <a:cubicBezTo>
                  <a:pt x="685690" y="2178195"/>
                  <a:pt x="682169" y="2178195"/>
                  <a:pt x="682169" y="2181719"/>
                </a:cubicBezTo>
                <a:cubicBezTo>
                  <a:pt x="675125" y="2172912"/>
                  <a:pt x="643431" y="2164109"/>
                  <a:pt x="650475" y="2157067"/>
                </a:cubicBezTo>
                <a:cubicBezTo>
                  <a:pt x="645194" y="2157067"/>
                  <a:pt x="643431" y="2160588"/>
                  <a:pt x="632865" y="2153544"/>
                </a:cubicBezTo>
                <a:cubicBezTo>
                  <a:pt x="636387" y="2150023"/>
                  <a:pt x="636387" y="2150023"/>
                  <a:pt x="636387" y="2148262"/>
                </a:cubicBezTo>
                <a:cubicBezTo>
                  <a:pt x="634628" y="2148262"/>
                  <a:pt x="632865" y="2148262"/>
                  <a:pt x="631105" y="2146502"/>
                </a:cubicBezTo>
                <a:cubicBezTo>
                  <a:pt x="632865" y="2146502"/>
                  <a:pt x="638149" y="2144739"/>
                  <a:pt x="643431" y="2142978"/>
                </a:cubicBezTo>
                <a:cubicBezTo>
                  <a:pt x="634628" y="2137697"/>
                  <a:pt x="627584" y="2130652"/>
                  <a:pt x="618779" y="2127131"/>
                </a:cubicBezTo>
                <a:cubicBezTo>
                  <a:pt x="617019" y="2128892"/>
                  <a:pt x="604693" y="2128892"/>
                  <a:pt x="613497" y="2132415"/>
                </a:cubicBezTo>
                <a:cubicBezTo>
                  <a:pt x="604693" y="2134173"/>
                  <a:pt x="604693" y="2123610"/>
                  <a:pt x="604693" y="2120087"/>
                </a:cubicBezTo>
                <a:cubicBezTo>
                  <a:pt x="588846" y="2109522"/>
                  <a:pt x="580041" y="2095435"/>
                  <a:pt x="564194" y="2095435"/>
                </a:cubicBezTo>
                <a:cubicBezTo>
                  <a:pt x="563313" y="2090154"/>
                  <a:pt x="558031" y="2085312"/>
                  <a:pt x="553629" y="2080909"/>
                </a:cubicBezTo>
                <a:lnTo>
                  <a:pt x="548407" y="2069161"/>
                </a:lnTo>
                <a:lnTo>
                  <a:pt x="561552" y="2079809"/>
                </a:lnTo>
                <a:cubicBezTo>
                  <a:pt x="567275" y="2086630"/>
                  <a:pt x="572999" y="2092793"/>
                  <a:pt x="583562" y="2093675"/>
                </a:cubicBezTo>
                <a:cubicBezTo>
                  <a:pt x="580041" y="2093675"/>
                  <a:pt x="581804" y="2095435"/>
                  <a:pt x="581804" y="2097196"/>
                </a:cubicBezTo>
                <a:cubicBezTo>
                  <a:pt x="592367" y="2097196"/>
                  <a:pt x="601172" y="2120087"/>
                  <a:pt x="608214" y="2111284"/>
                </a:cubicBezTo>
                <a:lnTo>
                  <a:pt x="633017" y="2126901"/>
                </a:lnTo>
                <a:lnTo>
                  <a:pt x="634997" y="2121953"/>
                </a:lnTo>
                <a:cubicBezTo>
                  <a:pt x="644669" y="2125177"/>
                  <a:pt x="660790" y="2134850"/>
                  <a:pt x="662403" y="2128402"/>
                </a:cubicBezTo>
                <a:cubicBezTo>
                  <a:pt x="665627" y="2130015"/>
                  <a:pt x="668851" y="2131626"/>
                  <a:pt x="668851" y="2134850"/>
                </a:cubicBezTo>
                <a:cubicBezTo>
                  <a:pt x="668851" y="2131626"/>
                  <a:pt x="676911" y="2138074"/>
                  <a:pt x="678524" y="2131626"/>
                </a:cubicBezTo>
                <a:cubicBezTo>
                  <a:pt x="680132" y="2138074"/>
                  <a:pt x="696255" y="2141298"/>
                  <a:pt x="693031" y="2147749"/>
                </a:cubicBezTo>
                <a:lnTo>
                  <a:pt x="701307" y="2144826"/>
                </a:lnTo>
                <a:lnTo>
                  <a:pt x="683930" y="2132415"/>
                </a:lnTo>
                <a:cubicBezTo>
                  <a:pt x="689211" y="2132415"/>
                  <a:pt x="690974" y="2139457"/>
                  <a:pt x="692734" y="2135936"/>
                </a:cubicBezTo>
                <a:cubicBezTo>
                  <a:pt x="690974" y="2134173"/>
                  <a:pt x="692734" y="2132415"/>
                  <a:pt x="694495" y="2132415"/>
                </a:cubicBezTo>
                <a:cubicBezTo>
                  <a:pt x="690974" y="2130652"/>
                  <a:pt x="690974" y="2128892"/>
                  <a:pt x="685690" y="2127131"/>
                </a:cubicBezTo>
                <a:lnTo>
                  <a:pt x="683930" y="2130652"/>
                </a:lnTo>
                <a:cubicBezTo>
                  <a:pt x="676887" y="2127131"/>
                  <a:pt x="675125" y="2121847"/>
                  <a:pt x="682169" y="2114805"/>
                </a:cubicBezTo>
                <a:cubicBezTo>
                  <a:pt x="696255" y="2116566"/>
                  <a:pt x="701539" y="2113043"/>
                  <a:pt x="720907" y="2121847"/>
                </a:cubicBezTo>
                <a:cubicBezTo>
                  <a:pt x="715626" y="2106001"/>
                  <a:pt x="685690" y="2111284"/>
                  <a:pt x="676887" y="2106001"/>
                </a:cubicBezTo>
                <a:cubicBezTo>
                  <a:pt x="676887" y="2100719"/>
                  <a:pt x="687453" y="2111284"/>
                  <a:pt x="685690" y="2102477"/>
                </a:cubicBezTo>
                <a:cubicBezTo>
                  <a:pt x="690974" y="2106001"/>
                  <a:pt x="698018" y="2107761"/>
                  <a:pt x="701539" y="2106001"/>
                </a:cubicBezTo>
                <a:cubicBezTo>
                  <a:pt x="698018" y="2104240"/>
                  <a:pt x="685690" y="2095435"/>
                  <a:pt x="682169" y="2102477"/>
                </a:cubicBezTo>
                <a:cubicBezTo>
                  <a:pt x="673367" y="2093675"/>
                  <a:pt x="664562" y="2088391"/>
                  <a:pt x="655757" y="2086633"/>
                </a:cubicBezTo>
                <a:cubicBezTo>
                  <a:pt x="659280" y="2081349"/>
                  <a:pt x="664562" y="2084870"/>
                  <a:pt x="668083" y="2083109"/>
                </a:cubicBezTo>
                <a:cubicBezTo>
                  <a:pt x="668083" y="2079588"/>
                  <a:pt x="664562" y="2077828"/>
                  <a:pt x="661038" y="2076067"/>
                </a:cubicBezTo>
                <a:lnTo>
                  <a:pt x="671643" y="2074139"/>
                </a:lnTo>
                <a:lnTo>
                  <a:pt x="660988" y="2066335"/>
                </a:lnTo>
                <a:cubicBezTo>
                  <a:pt x="654742" y="2063111"/>
                  <a:pt x="649502" y="2059887"/>
                  <a:pt x="652726" y="2055857"/>
                </a:cubicBezTo>
                <a:cubicBezTo>
                  <a:pt x="659174" y="2057470"/>
                  <a:pt x="657563" y="2060694"/>
                  <a:pt x="657563" y="2060694"/>
                </a:cubicBezTo>
                <a:lnTo>
                  <a:pt x="678811" y="2072836"/>
                </a:lnTo>
                <a:lnTo>
                  <a:pt x="680409" y="2072546"/>
                </a:lnTo>
                <a:cubicBezTo>
                  <a:pt x="676887" y="2069023"/>
                  <a:pt x="675125" y="2067262"/>
                  <a:pt x="675125" y="2063739"/>
                </a:cubicBezTo>
                <a:cubicBezTo>
                  <a:pt x="671604" y="2061981"/>
                  <a:pt x="668083" y="2058458"/>
                  <a:pt x="666322" y="2053176"/>
                </a:cubicBezTo>
                <a:cubicBezTo>
                  <a:pt x="662801" y="2044371"/>
                  <a:pt x="657517" y="2042611"/>
                  <a:pt x="650475" y="2042611"/>
                </a:cubicBezTo>
                <a:cubicBezTo>
                  <a:pt x="643431" y="2042611"/>
                  <a:pt x="636387" y="2042611"/>
                  <a:pt x="629344" y="2039090"/>
                </a:cubicBezTo>
                <a:cubicBezTo>
                  <a:pt x="629344" y="2040850"/>
                  <a:pt x="629344" y="2040850"/>
                  <a:pt x="629344" y="2042611"/>
                </a:cubicBezTo>
                <a:cubicBezTo>
                  <a:pt x="629344" y="2047894"/>
                  <a:pt x="622300" y="2040850"/>
                  <a:pt x="620542" y="2044371"/>
                </a:cubicBezTo>
                <a:cubicBezTo>
                  <a:pt x="615258" y="2042611"/>
                  <a:pt x="611737" y="2039090"/>
                  <a:pt x="608214" y="2035566"/>
                </a:cubicBezTo>
                <a:cubicBezTo>
                  <a:pt x="604693" y="2035566"/>
                  <a:pt x="599411" y="2035566"/>
                  <a:pt x="595890" y="2035566"/>
                </a:cubicBezTo>
                <a:cubicBezTo>
                  <a:pt x="592367" y="2033808"/>
                  <a:pt x="588846" y="2037329"/>
                  <a:pt x="585325" y="2039090"/>
                </a:cubicBezTo>
                <a:cubicBezTo>
                  <a:pt x="588846" y="2042611"/>
                  <a:pt x="592367" y="2044371"/>
                  <a:pt x="595890" y="2046132"/>
                </a:cubicBezTo>
                <a:cubicBezTo>
                  <a:pt x="597648" y="2046132"/>
                  <a:pt x="597648" y="2044371"/>
                  <a:pt x="597648" y="2044371"/>
                </a:cubicBezTo>
                <a:cubicBezTo>
                  <a:pt x="601172" y="2040850"/>
                  <a:pt x="606453" y="2040850"/>
                  <a:pt x="611737" y="2044371"/>
                </a:cubicBezTo>
                <a:cubicBezTo>
                  <a:pt x="613497" y="2044371"/>
                  <a:pt x="613497" y="2046132"/>
                  <a:pt x="613497" y="2046132"/>
                </a:cubicBezTo>
                <a:cubicBezTo>
                  <a:pt x="613497" y="2046132"/>
                  <a:pt x="611737" y="2047894"/>
                  <a:pt x="611737" y="2047894"/>
                </a:cubicBezTo>
                <a:cubicBezTo>
                  <a:pt x="608214" y="2047894"/>
                  <a:pt x="604693" y="2047894"/>
                  <a:pt x="601172" y="2047894"/>
                </a:cubicBezTo>
                <a:cubicBezTo>
                  <a:pt x="606453" y="2053176"/>
                  <a:pt x="611737" y="2056697"/>
                  <a:pt x="618779" y="2060218"/>
                </a:cubicBezTo>
                <a:cubicBezTo>
                  <a:pt x="608214" y="2058458"/>
                  <a:pt x="594127" y="2047894"/>
                  <a:pt x="580041" y="2042611"/>
                </a:cubicBezTo>
                <a:cubicBezTo>
                  <a:pt x="580041" y="2042611"/>
                  <a:pt x="580041" y="2042611"/>
                  <a:pt x="578280" y="2042611"/>
                </a:cubicBezTo>
                <a:cubicBezTo>
                  <a:pt x="576520" y="2040850"/>
                  <a:pt x="572999" y="2040850"/>
                  <a:pt x="571238" y="2040850"/>
                </a:cubicBezTo>
                <a:cubicBezTo>
                  <a:pt x="564194" y="2037329"/>
                  <a:pt x="567717" y="2037329"/>
                  <a:pt x="569475" y="2037329"/>
                </a:cubicBezTo>
                <a:cubicBezTo>
                  <a:pt x="564194" y="2035566"/>
                  <a:pt x="560673" y="2035566"/>
                  <a:pt x="555389" y="2035566"/>
                </a:cubicBezTo>
                <a:cubicBezTo>
                  <a:pt x="551868" y="2035566"/>
                  <a:pt x="548347" y="2033808"/>
                  <a:pt x="546587" y="2032045"/>
                </a:cubicBezTo>
                <a:cubicBezTo>
                  <a:pt x="544824" y="2028524"/>
                  <a:pt x="544824" y="2025001"/>
                  <a:pt x="544824" y="2021480"/>
                </a:cubicBezTo>
                <a:cubicBezTo>
                  <a:pt x="541303" y="2019719"/>
                  <a:pt x="537782" y="2017959"/>
                  <a:pt x="536021" y="2016198"/>
                </a:cubicBezTo>
                <a:cubicBezTo>
                  <a:pt x="534258" y="2014438"/>
                  <a:pt x="530737" y="2014438"/>
                  <a:pt x="527216" y="2016198"/>
                </a:cubicBezTo>
                <a:cubicBezTo>
                  <a:pt x="523695" y="2017959"/>
                  <a:pt x="523695" y="2021480"/>
                  <a:pt x="525456" y="2025001"/>
                </a:cubicBezTo>
                <a:cubicBezTo>
                  <a:pt x="525456" y="2026764"/>
                  <a:pt x="527216" y="2028524"/>
                  <a:pt x="528977" y="2030285"/>
                </a:cubicBezTo>
                <a:cubicBezTo>
                  <a:pt x="528977" y="2030285"/>
                  <a:pt x="528977" y="2032045"/>
                  <a:pt x="528977" y="2032045"/>
                </a:cubicBezTo>
                <a:cubicBezTo>
                  <a:pt x="527216" y="2032045"/>
                  <a:pt x="525456" y="2033808"/>
                  <a:pt x="523695" y="2033808"/>
                </a:cubicBezTo>
                <a:cubicBezTo>
                  <a:pt x="525456" y="2037329"/>
                  <a:pt x="528977" y="2039090"/>
                  <a:pt x="532500" y="2040850"/>
                </a:cubicBezTo>
                <a:cubicBezTo>
                  <a:pt x="541303" y="2046132"/>
                  <a:pt x="553629" y="2051416"/>
                  <a:pt x="555389" y="2060218"/>
                </a:cubicBezTo>
                <a:cubicBezTo>
                  <a:pt x="569475" y="2061981"/>
                  <a:pt x="583562" y="2074304"/>
                  <a:pt x="602932" y="2081349"/>
                </a:cubicBezTo>
                <a:cubicBezTo>
                  <a:pt x="597648" y="2083109"/>
                  <a:pt x="594127" y="2084870"/>
                  <a:pt x="587085" y="2079588"/>
                </a:cubicBezTo>
                <a:cubicBezTo>
                  <a:pt x="599411" y="2077828"/>
                  <a:pt x="574759" y="2074304"/>
                  <a:pt x="569475" y="2067262"/>
                </a:cubicBezTo>
                <a:cubicBezTo>
                  <a:pt x="567717" y="2067262"/>
                  <a:pt x="564194" y="2069023"/>
                  <a:pt x="564194" y="2070783"/>
                </a:cubicBezTo>
                <a:cubicBezTo>
                  <a:pt x="560673" y="2065502"/>
                  <a:pt x="550107" y="2060218"/>
                  <a:pt x="541303" y="2053176"/>
                </a:cubicBezTo>
                <a:cubicBezTo>
                  <a:pt x="530737" y="2047894"/>
                  <a:pt x="523695" y="2039090"/>
                  <a:pt x="518414" y="2032045"/>
                </a:cubicBezTo>
                <a:cubicBezTo>
                  <a:pt x="518414" y="2032045"/>
                  <a:pt x="516651" y="2030285"/>
                  <a:pt x="516651" y="2030285"/>
                </a:cubicBezTo>
                <a:cubicBezTo>
                  <a:pt x="507848" y="2033808"/>
                  <a:pt x="504327" y="2019719"/>
                  <a:pt x="497283" y="2021480"/>
                </a:cubicBezTo>
                <a:cubicBezTo>
                  <a:pt x="497283" y="2026764"/>
                  <a:pt x="497283" y="2032045"/>
                  <a:pt x="502564" y="2035566"/>
                </a:cubicBezTo>
                <a:cubicBezTo>
                  <a:pt x="509609" y="2039090"/>
                  <a:pt x="511369" y="2054937"/>
                  <a:pt x="523695" y="2044371"/>
                </a:cubicBezTo>
                <a:cubicBezTo>
                  <a:pt x="523695" y="2044371"/>
                  <a:pt x="525456" y="2044371"/>
                  <a:pt x="525456" y="2046132"/>
                </a:cubicBezTo>
                <a:cubicBezTo>
                  <a:pt x="525456" y="2047894"/>
                  <a:pt x="525456" y="2051416"/>
                  <a:pt x="523695" y="2054937"/>
                </a:cubicBezTo>
                <a:cubicBezTo>
                  <a:pt x="520172" y="2063739"/>
                  <a:pt x="516651" y="2074304"/>
                  <a:pt x="513130" y="2083109"/>
                </a:cubicBezTo>
                <a:cubicBezTo>
                  <a:pt x="516651" y="2088391"/>
                  <a:pt x="520172" y="2095435"/>
                  <a:pt x="523695" y="2100719"/>
                </a:cubicBezTo>
                <a:cubicBezTo>
                  <a:pt x="525456" y="2102477"/>
                  <a:pt x="527216" y="2104240"/>
                  <a:pt x="528977" y="2104240"/>
                </a:cubicBezTo>
                <a:cubicBezTo>
                  <a:pt x="528977" y="2104240"/>
                  <a:pt x="527216" y="2104240"/>
                  <a:pt x="527216" y="2104240"/>
                </a:cubicBezTo>
                <a:cubicBezTo>
                  <a:pt x="528977" y="2107761"/>
                  <a:pt x="532500" y="2111284"/>
                  <a:pt x="534258" y="2114805"/>
                </a:cubicBezTo>
                <a:cubicBezTo>
                  <a:pt x="536021" y="2116566"/>
                  <a:pt x="539542" y="2118326"/>
                  <a:pt x="543065" y="2118326"/>
                </a:cubicBezTo>
                <a:cubicBezTo>
                  <a:pt x="555389" y="2118326"/>
                  <a:pt x="560673" y="2128892"/>
                  <a:pt x="567717" y="2135936"/>
                </a:cubicBezTo>
                <a:cubicBezTo>
                  <a:pt x="572999" y="2142978"/>
                  <a:pt x="569475" y="2150023"/>
                  <a:pt x="569475" y="2157067"/>
                </a:cubicBezTo>
                <a:cubicBezTo>
                  <a:pt x="567717" y="2160588"/>
                  <a:pt x="565954" y="2162348"/>
                  <a:pt x="564194" y="2160588"/>
                </a:cubicBezTo>
                <a:cubicBezTo>
                  <a:pt x="555389" y="2155304"/>
                  <a:pt x="548347" y="2150023"/>
                  <a:pt x="541303" y="2144739"/>
                </a:cubicBezTo>
                <a:cubicBezTo>
                  <a:pt x="541303" y="2144739"/>
                  <a:pt x="539542" y="2142978"/>
                  <a:pt x="539542" y="2142978"/>
                </a:cubicBezTo>
                <a:cubicBezTo>
                  <a:pt x="527216" y="2141218"/>
                  <a:pt x="514890" y="2139457"/>
                  <a:pt x="502564" y="2135936"/>
                </a:cubicBezTo>
                <a:cubicBezTo>
                  <a:pt x="493762" y="2128892"/>
                  <a:pt x="481434" y="2121847"/>
                  <a:pt x="476152" y="2127131"/>
                </a:cubicBezTo>
                <a:cubicBezTo>
                  <a:pt x="470871" y="2121847"/>
                  <a:pt x="474392" y="2118326"/>
                  <a:pt x="467347" y="2114805"/>
                </a:cubicBezTo>
                <a:cubicBezTo>
                  <a:pt x="460305" y="2113043"/>
                  <a:pt x="463826" y="2123610"/>
                  <a:pt x="449740" y="2109522"/>
                </a:cubicBezTo>
                <a:cubicBezTo>
                  <a:pt x="446219" y="2107761"/>
                  <a:pt x="444458" y="2109522"/>
                  <a:pt x="442695" y="2111284"/>
                </a:cubicBezTo>
                <a:cubicBezTo>
                  <a:pt x="444458" y="2121847"/>
                  <a:pt x="472631" y="2130652"/>
                  <a:pt x="463826" y="2134173"/>
                </a:cubicBezTo>
                <a:cubicBezTo>
                  <a:pt x="469110" y="2137697"/>
                  <a:pt x="469110" y="2134173"/>
                  <a:pt x="472631" y="2135936"/>
                </a:cubicBezTo>
                <a:cubicBezTo>
                  <a:pt x="476152" y="2132415"/>
                  <a:pt x="462066" y="2128892"/>
                  <a:pt x="469110" y="2127131"/>
                </a:cubicBezTo>
                <a:cubicBezTo>
                  <a:pt x="476152" y="2128892"/>
                  <a:pt x="481434" y="2134173"/>
                  <a:pt x="476152" y="2137697"/>
                </a:cubicBezTo>
                <a:cubicBezTo>
                  <a:pt x="488478" y="2144739"/>
                  <a:pt x="493762" y="2139457"/>
                  <a:pt x="507848" y="2148262"/>
                </a:cubicBezTo>
                <a:cubicBezTo>
                  <a:pt x="504327" y="2150023"/>
                  <a:pt x="499043" y="2146502"/>
                  <a:pt x="491999" y="2142978"/>
                </a:cubicBezTo>
                <a:cubicBezTo>
                  <a:pt x="488478" y="2144739"/>
                  <a:pt x="493762" y="2148262"/>
                  <a:pt x="490239" y="2150023"/>
                </a:cubicBezTo>
                <a:cubicBezTo>
                  <a:pt x="477913" y="2142978"/>
                  <a:pt x="469110" y="2141218"/>
                  <a:pt x="460305" y="2137697"/>
                </a:cubicBezTo>
                <a:cubicBezTo>
                  <a:pt x="470871" y="2134173"/>
                  <a:pt x="419806" y="2100719"/>
                  <a:pt x="423327" y="2088391"/>
                </a:cubicBezTo>
                <a:cubicBezTo>
                  <a:pt x="421567" y="2088391"/>
                  <a:pt x="418046" y="2086633"/>
                  <a:pt x="414523" y="2083109"/>
                </a:cubicBezTo>
                <a:cubicBezTo>
                  <a:pt x="414523" y="2076067"/>
                  <a:pt x="409241" y="2069023"/>
                  <a:pt x="400436" y="2061981"/>
                </a:cubicBezTo>
                <a:cubicBezTo>
                  <a:pt x="398676" y="2044371"/>
                  <a:pt x="377547" y="2023243"/>
                  <a:pt x="377547" y="2010915"/>
                </a:cubicBezTo>
                <a:cubicBezTo>
                  <a:pt x="381068" y="2017959"/>
                  <a:pt x="395155" y="2025001"/>
                  <a:pt x="391634" y="2021480"/>
                </a:cubicBezTo>
                <a:cubicBezTo>
                  <a:pt x="402199" y="2028524"/>
                  <a:pt x="411002" y="2037329"/>
                  <a:pt x="421567" y="2047894"/>
                </a:cubicBezTo>
                <a:cubicBezTo>
                  <a:pt x="432132" y="2058458"/>
                  <a:pt x="444458" y="2067262"/>
                  <a:pt x="455024" y="2077828"/>
                </a:cubicBezTo>
                <a:cubicBezTo>
                  <a:pt x="469110" y="2090154"/>
                  <a:pt x="483196" y="2100719"/>
                  <a:pt x="497283" y="2107761"/>
                </a:cubicBezTo>
                <a:cubicBezTo>
                  <a:pt x="497283" y="2106001"/>
                  <a:pt x="497283" y="2106001"/>
                  <a:pt x="497283" y="2104240"/>
                </a:cubicBezTo>
                <a:cubicBezTo>
                  <a:pt x="493762" y="2102477"/>
                  <a:pt x="491999" y="2100719"/>
                  <a:pt x="490239" y="2098956"/>
                </a:cubicBezTo>
                <a:cubicBezTo>
                  <a:pt x="491999" y="2100719"/>
                  <a:pt x="493762" y="2100719"/>
                  <a:pt x="495522" y="2100719"/>
                </a:cubicBezTo>
                <a:cubicBezTo>
                  <a:pt x="495522" y="2098956"/>
                  <a:pt x="495522" y="2097196"/>
                  <a:pt x="495522" y="2095435"/>
                </a:cubicBezTo>
                <a:cubicBezTo>
                  <a:pt x="495522" y="2091914"/>
                  <a:pt x="495522" y="2088391"/>
                  <a:pt x="495522" y="2084870"/>
                </a:cubicBezTo>
                <a:cubicBezTo>
                  <a:pt x="497283" y="2072546"/>
                  <a:pt x="493762" y="2061981"/>
                  <a:pt x="483196" y="2054937"/>
                </a:cubicBezTo>
                <a:cubicBezTo>
                  <a:pt x="472631" y="2046132"/>
                  <a:pt x="472631" y="2035566"/>
                  <a:pt x="476152" y="2023243"/>
                </a:cubicBezTo>
                <a:cubicBezTo>
                  <a:pt x="477913" y="2016198"/>
                  <a:pt x="481434" y="2009156"/>
                  <a:pt x="484957" y="2002112"/>
                </a:cubicBezTo>
                <a:cubicBezTo>
                  <a:pt x="481434" y="1998591"/>
                  <a:pt x="477913" y="1993307"/>
                  <a:pt x="474392" y="1991547"/>
                </a:cubicBezTo>
                <a:cubicBezTo>
                  <a:pt x="472631" y="1989786"/>
                  <a:pt x="484957" y="1984505"/>
                  <a:pt x="472631" y="1982742"/>
                </a:cubicBezTo>
                <a:cubicBezTo>
                  <a:pt x="474392" y="1975700"/>
                  <a:pt x="486717" y="1988026"/>
                  <a:pt x="483196" y="1993307"/>
                </a:cubicBezTo>
                <a:cubicBezTo>
                  <a:pt x="484957" y="1995070"/>
                  <a:pt x="486717" y="1995070"/>
                  <a:pt x="488478" y="1996828"/>
                </a:cubicBezTo>
                <a:cubicBezTo>
                  <a:pt x="490239" y="1993307"/>
                  <a:pt x="490239" y="1989786"/>
                  <a:pt x="488478" y="1988026"/>
                </a:cubicBezTo>
                <a:cubicBezTo>
                  <a:pt x="486717" y="1986263"/>
                  <a:pt x="484957" y="1984505"/>
                  <a:pt x="484957" y="1982742"/>
                </a:cubicBezTo>
                <a:cubicBezTo>
                  <a:pt x="484957" y="1980981"/>
                  <a:pt x="484957" y="1977460"/>
                  <a:pt x="486717" y="1973939"/>
                </a:cubicBezTo>
                <a:cubicBezTo>
                  <a:pt x="483196" y="1973939"/>
                  <a:pt x="477913" y="1973939"/>
                  <a:pt x="472631" y="1970418"/>
                </a:cubicBezTo>
                <a:cubicBezTo>
                  <a:pt x="458545" y="1970418"/>
                  <a:pt x="451500" y="1975700"/>
                  <a:pt x="447979" y="1989786"/>
                </a:cubicBezTo>
                <a:cubicBezTo>
                  <a:pt x="446219" y="1991547"/>
                  <a:pt x="442695" y="1995070"/>
                  <a:pt x="440937" y="1996828"/>
                </a:cubicBezTo>
                <a:cubicBezTo>
                  <a:pt x="439174" y="1998591"/>
                  <a:pt x="437414" y="1998591"/>
                  <a:pt x="437414" y="1998591"/>
                </a:cubicBezTo>
                <a:cubicBezTo>
                  <a:pt x="437414" y="1996828"/>
                  <a:pt x="435653" y="1996828"/>
                  <a:pt x="435653" y="1995070"/>
                </a:cubicBezTo>
                <a:cubicBezTo>
                  <a:pt x="433893" y="1988026"/>
                  <a:pt x="433893" y="1980981"/>
                  <a:pt x="439174" y="1975700"/>
                </a:cubicBezTo>
                <a:cubicBezTo>
                  <a:pt x="435653" y="1970418"/>
                  <a:pt x="433893" y="1963374"/>
                  <a:pt x="444458" y="1963374"/>
                </a:cubicBezTo>
                <a:cubicBezTo>
                  <a:pt x="447979" y="1963374"/>
                  <a:pt x="446219" y="1959853"/>
                  <a:pt x="444458" y="1958090"/>
                </a:cubicBezTo>
                <a:cubicBezTo>
                  <a:pt x="440937" y="1954569"/>
                  <a:pt x="432132" y="1958090"/>
                  <a:pt x="435653" y="1951048"/>
                </a:cubicBezTo>
                <a:cubicBezTo>
                  <a:pt x="437414" y="1945766"/>
                  <a:pt x="439174" y="1942243"/>
                  <a:pt x="432132" y="1942243"/>
                </a:cubicBezTo>
                <a:cubicBezTo>
                  <a:pt x="425088" y="1942243"/>
                  <a:pt x="419806" y="1940482"/>
                  <a:pt x="418046" y="1931680"/>
                </a:cubicBezTo>
                <a:cubicBezTo>
                  <a:pt x="418046" y="1926396"/>
                  <a:pt x="419806" y="1926396"/>
                  <a:pt x="416285" y="1928157"/>
                </a:cubicBezTo>
                <a:cubicBezTo>
                  <a:pt x="416285" y="1928157"/>
                  <a:pt x="414523" y="1928157"/>
                  <a:pt x="414523" y="1929917"/>
                </a:cubicBezTo>
                <a:cubicBezTo>
                  <a:pt x="412764" y="1931680"/>
                  <a:pt x="412764" y="1935201"/>
                  <a:pt x="411002" y="1938722"/>
                </a:cubicBezTo>
                <a:cubicBezTo>
                  <a:pt x="407481" y="1945766"/>
                  <a:pt x="402199" y="1954569"/>
                  <a:pt x="402199" y="1963374"/>
                </a:cubicBezTo>
                <a:cubicBezTo>
                  <a:pt x="402199" y="1970418"/>
                  <a:pt x="411002" y="1977460"/>
                  <a:pt x="414523" y="1984505"/>
                </a:cubicBezTo>
                <a:cubicBezTo>
                  <a:pt x="419806" y="1993307"/>
                  <a:pt x="430372" y="2000351"/>
                  <a:pt x="435653" y="2009156"/>
                </a:cubicBezTo>
                <a:cubicBezTo>
                  <a:pt x="437414" y="2010915"/>
                  <a:pt x="437414" y="2010915"/>
                  <a:pt x="439174" y="2012677"/>
                </a:cubicBezTo>
                <a:cubicBezTo>
                  <a:pt x="439174" y="2012677"/>
                  <a:pt x="437414" y="2012677"/>
                  <a:pt x="437414" y="2012677"/>
                </a:cubicBezTo>
                <a:cubicBezTo>
                  <a:pt x="439174" y="2014438"/>
                  <a:pt x="440937" y="2016198"/>
                  <a:pt x="440937" y="2017959"/>
                </a:cubicBezTo>
                <a:cubicBezTo>
                  <a:pt x="440937" y="2021480"/>
                  <a:pt x="444458" y="2025001"/>
                  <a:pt x="447979" y="2025001"/>
                </a:cubicBezTo>
                <a:cubicBezTo>
                  <a:pt x="453261" y="2026764"/>
                  <a:pt x="458545" y="2028524"/>
                  <a:pt x="456782" y="2033808"/>
                </a:cubicBezTo>
                <a:cubicBezTo>
                  <a:pt x="456782" y="2033808"/>
                  <a:pt x="456782" y="2035566"/>
                  <a:pt x="456782" y="2035566"/>
                </a:cubicBezTo>
                <a:cubicBezTo>
                  <a:pt x="462066" y="2040850"/>
                  <a:pt x="467347" y="2049653"/>
                  <a:pt x="470871" y="2053176"/>
                </a:cubicBezTo>
                <a:cubicBezTo>
                  <a:pt x="465589" y="2049653"/>
                  <a:pt x="458545" y="2044371"/>
                  <a:pt x="453261" y="2040850"/>
                </a:cubicBezTo>
                <a:cubicBezTo>
                  <a:pt x="451500" y="2040850"/>
                  <a:pt x="451500" y="2042611"/>
                  <a:pt x="451500" y="2042611"/>
                </a:cubicBezTo>
                <a:cubicBezTo>
                  <a:pt x="449740" y="2044371"/>
                  <a:pt x="451500" y="2047894"/>
                  <a:pt x="449740" y="2049653"/>
                </a:cubicBezTo>
                <a:cubicBezTo>
                  <a:pt x="447979" y="2053176"/>
                  <a:pt x="444458" y="2053176"/>
                  <a:pt x="444458" y="2051416"/>
                </a:cubicBezTo>
                <a:cubicBezTo>
                  <a:pt x="440937" y="2037329"/>
                  <a:pt x="425088" y="2037329"/>
                  <a:pt x="418046" y="2026764"/>
                </a:cubicBezTo>
                <a:cubicBezTo>
                  <a:pt x="411002" y="2017959"/>
                  <a:pt x="402199" y="2010915"/>
                  <a:pt x="396915" y="2000351"/>
                </a:cubicBezTo>
                <a:cubicBezTo>
                  <a:pt x="386350" y="1996828"/>
                  <a:pt x="379305" y="1988026"/>
                  <a:pt x="372263" y="1980981"/>
                </a:cubicBezTo>
                <a:cubicBezTo>
                  <a:pt x="363461" y="1972176"/>
                  <a:pt x="351133" y="1963374"/>
                  <a:pt x="351133" y="1947525"/>
                </a:cubicBezTo>
                <a:cubicBezTo>
                  <a:pt x="351133" y="1945766"/>
                  <a:pt x="349374" y="1944003"/>
                  <a:pt x="347612" y="1942243"/>
                </a:cubicBezTo>
                <a:cubicBezTo>
                  <a:pt x="338809" y="1935201"/>
                  <a:pt x="338809" y="1924636"/>
                  <a:pt x="338809" y="1914070"/>
                </a:cubicBezTo>
                <a:cubicBezTo>
                  <a:pt x="338809" y="1901744"/>
                  <a:pt x="335286" y="1899984"/>
                  <a:pt x="322960" y="1894700"/>
                </a:cubicBezTo>
                <a:cubicBezTo>
                  <a:pt x="307113" y="1889418"/>
                  <a:pt x="307113" y="1885897"/>
                  <a:pt x="296547" y="1870048"/>
                </a:cubicBezTo>
                <a:cubicBezTo>
                  <a:pt x="291266" y="1859485"/>
                  <a:pt x="287743" y="1848920"/>
                  <a:pt x="293026" y="1840115"/>
                </a:cubicBezTo>
                <a:cubicBezTo>
                  <a:pt x="300071" y="1826028"/>
                  <a:pt x="296547" y="1813703"/>
                  <a:pt x="296547" y="1799616"/>
                </a:cubicBezTo>
                <a:cubicBezTo>
                  <a:pt x="296547" y="1797856"/>
                  <a:pt x="294787" y="1797856"/>
                  <a:pt x="294787" y="1796095"/>
                </a:cubicBezTo>
                <a:cubicBezTo>
                  <a:pt x="293026" y="1797856"/>
                  <a:pt x="293026" y="1799616"/>
                  <a:pt x="291266" y="1801377"/>
                </a:cubicBezTo>
                <a:cubicBezTo>
                  <a:pt x="289505" y="1803137"/>
                  <a:pt x="289505" y="1810181"/>
                  <a:pt x="285984" y="1804900"/>
                </a:cubicBezTo>
                <a:cubicBezTo>
                  <a:pt x="278940" y="1794335"/>
                  <a:pt x="277180" y="1782006"/>
                  <a:pt x="266614" y="1773204"/>
                </a:cubicBezTo>
                <a:cubicBezTo>
                  <a:pt x="261333" y="1769683"/>
                  <a:pt x="263091" y="1762638"/>
                  <a:pt x="263091" y="1757357"/>
                </a:cubicBezTo>
                <a:cubicBezTo>
                  <a:pt x="263091" y="1748552"/>
                  <a:pt x="263091" y="1739747"/>
                  <a:pt x="254288" y="1732705"/>
                </a:cubicBezTo>
                <a:cubicBezTo>
                  <a:pt x="245483" y="1727424"/>
                  <a:pt x="240202" y="1718619"/>
                  <a:pt x="241962" y="1706293"/>
                </a:cubicBezTo>
                <a:cubicBezTo>
                  <a:pt x="241962" y="1704530"/>
                  <a:pt x="240202" y="1701009"/>
                  <a:pt x="238441" y="1697488"/>
                </a:cubicBezTo>
                <a:cubicBezTo>
                  <a:pt x="231397" y="1686923"/>
                  <a:pt x="226115" y="1676357"/>
                  <a:pt x="220832" y="1664034"/>
                </a:cubicBezTo>
                <a:cubicBezTo>
                  <a:pt x="217311" y="1653468"/>
                  <a:pt x="212029" y="1642903"/>
                  <a:pt x="208508" y="1632337"/>
                </a:cubicBezTo>
                <a:cubicBezTo>
                  <a:pt x="204987" y="1623533"/>
                  <a:pt x="201464" y="1616491"/>
                  <a:pt x="190898" y="1612967"/>
                </a:cubicBezTo>
                <a:cubicBezTo>
                  <a:pt x="183856" y="1611209"/>
                  <a:pt x="192659" y="1605925"/>
                  <a:pt x="190898" y="1602402"/>
                </a:cubicBezTo>
                <a:cubicBezTo>
                  <a:pt x="185617" y="1595360"/>
                  <a:pt x="176812" y="1591839"/>
                  <a:pt x="176812" y="1583034"/>
                </a:cubicBezTo>
                <a:cubicBezTo>
                  <a:pt x="176812" y="1583034"/>
                  <a:pt x="175051" y="1581273"/>
                  <a:pt x="175051" y="1581273"/>
                </a:cubicBezTo>
                <a:cubicBezTo>
                  <a:pt x="175051" y="1581273"/>
                  <a:pt x="173291" y="1581273"/>
                  <a:pt x="173291" y="1583034"/>
                </a:cubicBezTo>
                <a:cubicBezTo>
                  <a:pt x="171530" y="1595360"/>
                  <a:pt x="169770" y="1607686"/>
                  <a:pt x="173291" y="1618251"/>
                </a:cubicBezTo>
                <a:cubicBezTo>
                  <a:pt x="176812" y="1623533"/>
                  <a:pt x="178572" y="1627054"/>
                  <a:pt x="173291" y="1632337"/>
                </a:cubicBezTo>
                <a:cubicBezTo>
                  <a:pt x="168007" y="1637619"/>
                  <a:pt x="162725" y="1642903"/>
                  <a:pt x="155683" y="1648184"/>
                </a:cubicBezTo>
                <a:cubicBezTo>
                  <a:pt x="153921" y="1649947"/>
                  <a:pt x="146878" y="1649947"/>
                  <a:pt x="146878" y="1646424"/>
                </a:cubicBezTo>
                <a:cubicBezTo>
                  <a:pt x="146878" y="1639382"/>
                  <a:pt x="134553" y="1634098"/>
                  <a:pt x="143355" y="1625295"/>
                </a:cubicBezTo>
                <a:cubicBezTo>
                  <a:pt x="146878" y="1621772"/>
                  <a:pt x="146878" y="1614730"/>
                  <a:pt x="148639" y="1609446"/>
                </a:cubicBezTo>
                <a:cubicBezTo>
                  <a:pt x="150400" y="1604165"/>
                  <a:pt x="148639" y="1602402"/>
                  <a:pt x="143355" y="1600644"/>
                </a:cubicBezTo>
                <a:cubicBezTo>
                  <a:pt x="139834" y="1598881"/>
                  <a:pt x="139834" y="1595360"/>
                  <a:pt x="138074" y="1591839"/>
                </a:cubicBezTo>
                <a:cubicBezTo>
                  <a:pt x="134553" y="1581273"/>
                  <a:pt x="132792" y="1568947"/>
                  <a:pt x="127511" y="1560143"/>
                </a:cubicBezTo>
                <a:cubicBezTo>
                  <a:pt x="122227" y="1551340"/>
                  <a:pt x="125748" y="1546056"/>
                  <a:pt x="131032" y="1540775"/>
                </a:cubicBezTo>
                <a:cubicBezTo>
                  <a:pt x="131032" y="1537254"/>
                  <a:pt x="129269" y="1531970"/>
                  <a:pt x="127511" y="1528449"/>
                </a:cubicBezTo>
                <a:cubicBezTo>
                  <a:pt x="125748" y="1526688"/>
                  <a:pt x="125748" y="1526688"/>
                  <a:pt x="125748" y="1524925"/>
                </a:cubicBezTo>
                <a:cubicBezTo>
                  <a:pt x="123987" y="1519644"/>
                  <a:pt x="122227" y="1516123"/>
                  <a:pt x="120466" y="1512602"/>
                </a:cubicBezTo>
                <a:cubicBezTo>
                  <a:pt x="113422" y="1509081"/>
                  <a:pt x="104617" y="1505557"/>
                  <a:pt x="95814" y="1500274"/>
                </a:cubicBezTo>
                <a:cubicBezTo>
                  <a:pt x="87010" y="1496753"/>
                  <a:pt x="85249" y="1482666"/>
                  <a:pt x="71163" y="1486187"/>
                </a:cubicBezTo>
                <a:cubicBezTo>
                  <a:pt x="71163" y="1486187"/>
                  <a:pt x="69402" y="1482666"/>
                  <a:pt x="67642" y="1480906"/>
                </a:cubicBezTo>
                <a:cubicBezTo>
                  <a:pt x="60597" y="1465059"/>
                  <a:pt x="51792" y="1449212"/>
                  <a:pt x="53555" y="1431604"/>
                </a:cubicBezTo>
                <a:cubicBezTo>
                  <a:pt x="50034" y="1422797"/>
                  <a:pt x="46511" y="1412234"/>
                  <a:pt x="46511" y="1401669"/>
                </a:cubicBezTo>
                <a:cubicBezTo>
                  <a:pt x="46511" y="1398145"/>
                  <a:pt x="42990" y="1394624"/>
                  <a:pt x="39469" y="1391103"/>
                </a:cubicBezTo>
                <a:cubicBezTo>
                  <a:pt x="30664" y="1384059"/>
                  <a:pt x="27141" y="1373496"/>
                  <a:pt x="21859" y="1364691"/>
                </a:cubicBezTo>
                <a:cubicBezTo>
                  <a:pt x="18338" y="1357649"/>
                  <a:pt x="18338" y="1350605"/>
                  <a:pt x="20098" y="1336518"/>
                </a:cubicBezTo>
                <a:cubicBezTo>
                  <a:pt x="20098" y="1329476"/>
                  <a:pt x="21859" y="1322432"/>
                  <a:pt x="16577" y="1317148"/>
                </a:cubicBezTo>
                <a:cubicBezTo>
                  <a:pt x="13054" y="1313627"/>
                  <a:pt x="16577" y="1311867"/>
                  <a:pt x="18338" y="1308345"/>
                </a:cubicBezTo>
                <a:cubicBezTo>
                  <a:pt x="20098" y="1304824"/>
                  <a:pt x="21859" y="1299541"/>
                  <a:pt x="20098" y="1297780"/>
                </a:cubicBezTo>
                <a:cubicBezTo>
                  <a:pt x="9533" y="1278410"/>
                  <a:pt x="14817" y="1259042"/>
                  <a:pt x="13054" y="1239672"/>
                </a:cubicBezTo>
                <a:cubicBezTo>
                  <a:pt x="13054" y="1234390"/>
                  <a:pt x="13054" y="1230869"/>
                  <a:pt x="13054" y="1225585"/>
                </a:cubicBezTo>
                <a:cubicBezTo>
                  <a:pt x="13054" y="1220304"/>
                  <a:pt x="9533" y="1218541"/>
                  <a:pt x="4252" y="1216783"/>
                </a:cubicBezTo>
                <a:cubicBezTo>
                  <a:pt x="731" y="1215020"/>
                  <a:pt x="-1032" y="1209738"/>
                  <a:pt x="731" y="1207978"/>
                </a:cubicBezTo>
                <a:cubicBezTo>
                  <a:pt x="11296" y="1197412"/>
                  <a:pt x="7773" y="1183326"/>
                  <a:pt x="7773" y="1171000"/>
                </a:cubicBezTo>
                <a:cubicBezTo>
                  <a:pt x="7773" y="1158674"/>
                  <a:pt x="9533" y="1144588"/>
                  <a:pt x="731" y="1134022"/>
                </a:cubicBezTo>
                <a:cubicBezTo>
                  <a:pt x="2489" y="1126978"/>
                  <a:pt x="6012" y="1119936"/>
                  <a:pt x="731" y="1112892"/>
                </a:cubicBezTo>
                <a:cubicBezTo>
                  <a:pt x="-1032" y="1112892"/>
                  <a:pt x="731" y="1107610"/>
                  <a:pt x="2489" y="1107610"/>
                </a:cubicBezTo>
                <a:cubicBezTo>
                  <a:pt x="9533" y="1104089"/>
                  <a:pt x="14817" y="1100568"/>
                  <a:pt x="13054" y="1091763"/>
                </a:cubicBezTo>
                <a:cubicBezTo>
                  <a:pt x="11296" y="1081198"/>
                  <a:pt x="16577" y="1072393"/>
                  <a:pt x="18338" y="1061830"/>
                </a:cubicBezTo>
                <a:cubicBezTo>
                  <a:pt x="20098" y="1053025"/>
                  <a:pt x="18338" y="1042460"/>
                  <a:pt x="18338" y="1033655"/>
                </a:cubicBezTo>
                <a:cubicBezTo>
                  <a:pt x="30664" y="1021329"/>
                  <a:pt x="20098" y="1001961"/>
                  <a:pt x="30664" y="987875"/>
                </a:cubicBezTo>
                <a:cubicBezTo>
                  <a:pt x="28903" y="984354"/>
                  <a:pt x="21859" y="977309"/>
                  <a:pt x="28903" y="973788"/>
                </a:cubicBezTo>
                <a:cubicBezTo>
                  <a:pt x="32424" y="972025"/>
                  <a:pt x="34185" y="970265"/>
                  <a:pt x="35945" y="968504"/>
                </a:cubicBezTo>
                <a:cubicBezTo>
                  <a:pt x="35945" y="966744"/>
                  <a:pt x="37706" y="964983"/>
                  <a:pt x="37706" y="963223"/>
                </a:cubicBezTo>
                <a:cubicBezTo>
                  <a:pt x="37706" y="963223"/>
                  <a:pt x="37706" y="964983"/>
                  <a:pt x="37706" y="964983"/>
                </a:cubicBezTo>
                <a:cubicBezTo>
                  <a:pt x="39469" y="963223"/>
                  <a:pt x="39469" y="961460"/>
                  <a:pt x="41227" y="959702"/>
                </a:cubicBezTo>
                <a:cubicBezTo>
                  <a:pt x="44750" y="954418"/>
                  <a:pt x="48271" y="950897"/>
                  <a:pt x="53555" y="947374"/>
                </a:cubicBezTo>
                <a:cubicBezTo>
                  <a:pt x="62358" y="940331"/>
                  <a:pt x="53555" y="935050"/>
                  <a:pt x="53555" y="929766"/>
                </a:cubicBezTo>
                <a:cubicBezTo>
                  <a:pt x="57076" y="929766"/>
                  <a:pt x="60597" y="926245"/>
                  <a:pt x="60597" y="922722"/>
                </a:cubicBezTo>
                <a:cubicBezTo>
                  <a:pt x="62358" y="922722"/>
                  <a:pt x="64121" y="922722"/>
                  <a:pt x="65879" y="920964"/>
                </a:cubicBezTo>
                <a:cubicBezTo>
                  <a:pt x="88772" y="906877"/>
                  <a:pt x="88772" y="906877"/>
                  <a:pt x="88772" y="883984"/>
                </a:cubicBezTo>
                <a:cubicBezTo>
                  <a:pt x="88772" y="876942"/>
                  <a:pt x="94054" y="871660"/>
                  <a:pt x="99335" y="868137"/>
                </a:cubicBezTo>
                <a:cubicBezTo>
                  <a:pt x="102859" y="866376"/>
                  <a:pt x="104617" y="864616"/>
                  <a:pt x="108140" y="862855"/>
                </a:cubicBezTo>
                <a:cubicBezTo>
                  <a:pt x="109901" y="857574"/>
                  <a:pt x="111661" y="852290"/>
                  <a:pt x="113422" y="847008"/>
                </a:cubicBezTo>
                <a:cubicBezTo>
                  <a:pt x="115182" y="845245"/>
                  <a:pt x="115182" y="845245"/>
                  <a:pt x="115182" y="843487"/>
                </a:cubicBezTo>
                <a:cubicBezTo>
                  <a:pt x="113422" y="841724"/>
                  <a:pt x="111661" y="839964"/>
                  <a:pt x="111661" y="838203"/>
                </a:cubicBezTo>
                <a:cubicBezTo>
                  <a:pt x="113422" y="838203"/>
                  <a:pt x="115182" y="838203"/>
                  <a:pt x="116945" y="838203"/>
                </a:cubicBezTo>
                <a:cubicBezTo>
                  <a:pt x="134553" y="783618"/>
                  <a:pt x="157442" y="732552"/>
                  <a:pt x="199703" y="690293"/>
                </a:cubicBezTo>
                <a:cubicBezTo>
                  <a:pt x="206745" y="669164"/>
                  <a:pt x="219073" y="656838"/>
                  <a:pt x="227876" y="633947"/>
                </a:cubicBezTo>
                <a:cubicBezTo>
                  <a:pt x="231397" y="632186"/>
                  <a:pt x="234918" y="630426"/>
                  <a:pt x="236681" y="630426"/>
                </a:cubicBezTo>
                <a:cubicBezTo>
                  <a:pt x="241962" y="628665"/>
                  <a:pt x="245483" y="637468"/>
                  <a:pt x="247246" y="642752"/>
                </a:cubicBezTo>
                <a:cubicBezTo>
                  <a:pt x="227876" y="656838"/>
                  <a:pt x="241962" y="663883"/>
                  <a:pt x="224355" y="669164"/>
                </a:cubicBezTo>
                <a:cubicBezTo>
                  <a:pt x="210266" y="707902"/>
                  <a:pt x="175051" y="750162"/>
                  <a:pt x="160965" y="790660"/>
                </a:cubicBezTo>
                <a:cubicBezTo>
                  <a:pt x="159204" y="795942"/>
                  <a:pt x="157442" y="802986"/>
                  <a:pt x="155683" y="810031"/>
                </a:cubicBezTo>
                <a:cubicBezTo>
                  <a:pt x="159204" y="804749"/>
                  <a:pt x="162725" y="801226"/>
                  <a:pt x="169770" y="797705"/>
                </a:cubicBezTo>
                <a:lnTo>
                  <a:pt x="172513" y="793394"/>
                </a:lnTo>
                <a:lnTo>
                  <a:pt x="172324" y="793583"/>
                </a:lnTo>
                <a:cubicBezTo>
                  <a:pt x="170711" y="793583"/>
                  <a:pt x="170711" y="791972"/>
                  <a:pt x="169100" y="791972"/>
                </a:cubicBezTo>
                <a:lnTo>
                  <a:pt x="173417" y="791972"/>
                </a:lnTo>
                <a:lnTo>
                  <a:pt x="182093" y="778334"/>
                </a:lnTo>
                <a:cubicBezTo>
                  <a:pt x="182093" y="774813"/>
                  <a:pt x="175051" y="767769"/>
                  <a:pt x="185617" y="767769"/>
                </a:cubicBezTo>
                <a:cubicBezTo>
                  <a:pt x="196182" y="767769"/>
                  <a:pt x="201464" y="760727"/>
                  <a:pt x="206745" y="755445"/>
                </a:cubicBezTo>
                <a:cubicBezTo>
                  <a:pt x="210266" y="751922"/>
                  <a:pt x="208508" y="750162"/>
                  <a:pt x="208508" y="744880"/>
                </a:cubicBezTo>
                <a:cubicBezTo>
                  <a:pt x="208508" y="736075"/>
                  <a:pt x="213790" y="727270"/>
                  <a:pt x="220832" y="721989"/>
                </a:cubicBezTo>
                <a:cubicBezTo>
                  <a:pt x="222594" y="721989"/>
                  <a:pt x="222594" y="720228"/>
                  <a:pt x="224355" y="720228"/>
                </a:cubicBezTo>
                <a:cubicBezTo>
                  <a:pt x="224355" y="723749"/>
                  <a:pt x="226115" y="725510"/>
                  <a:pt x="226115" y="727270"/>
                </a:cubicBezTo>
                <a:cubicBezTo>
                  <a:pt x="226115" y="730794"/>
                  <a:pt x="226115" y="732552"/>
                  <a:pt x="224355" y="734315"/>
                </a:cubicBezTo>
                <a:cubicBezTo>
                  <a:pt x="219073" y="739596"/>
                  <a:pt x="226115" y="741359"/>
                  <a:pt x="227876" y="744880"/>
                </a:cubicBezTo>
                <a:cubicBezTo>
                  <a:pt x="233160" y="750162"/>
                  <a:pt x="234918" y="744880"/>
                  <a:pt x="236681" y="743117"/>
                </a:cubicBezTo>
                <a:cubicBezTo>
                  <a:pt x="240202" y="739596"/>
                  <a:pt x="245483" y="734315"/>
                  <a:pt x="249004" y="730794"/>
                </a:cubicBezTo>
                <a:cubicBezTo>
                  <a:pt x="252528" y="727270"/>
                  <a:pt x="256049" y="723749"/>
                  <a:pt x="256049" y="721989"/>
                </a:cubicBezTo>
                <a:cubicBezTo>
                  <a:pt x="254288" y="704379"/>
                  <a:pt x="268375" y="699097"/>
                  <a:pt x="280701" y="693814"/>
                </a:cubicBezTo>
                <a:cubicBezTo>
                  <a:pt x="289505" y="688532"/>
                  <a:pt x="294787" y="683251"/>
                  <a:pt x="301829" y="676206"/>
                </a:cubicBezTo>
                <a:cubicBezTo>
                  <a:pt x="314157" y="663883"/>
                  <a:pt x="326481" y="653317"/>
                  <a:pt x="344091" y="648033"/>
                </a:cubicBezTo>
                <a:cubicBezTo>
                  <a:pt x="345851" y="648033"/>
                  <a:pt x="347612" y="644512"/>
                  <a:pt x="347612" y="642752"/>
                </a:cubicBezTo>
                <a:cubicBezTo>
                  <a:pt x="352895" y="640989"/>
                  <a:pt x="359937" y="642752"/>
                  <a:pt x="361698" y="635707"/>
                </a:cubicBezTo>
                <a:cubicBezTo>
                  <a:pt x="365219" y="623382"/>
                  <a:pt x="377547" y="618100"/>
                  <a:pt x="384589" y="609295"/>
                </a:cubicBezTo>
                <a:cubicBezTo>
                  <a:pt x="386350" y="607535"/>
                  <a:pt x="389871" y="607535"/>
                  <a:pt x="391634" y="607535"/>
                </a:cubicBezTo>
                <a:cubicBezTo>
                  <a:pt x="403957" y="607535"/>
                  <a:pt x="409241" y="600493"/>
                  <a:pt x="412764" y="591685"/>
                </a:cubicBezTo>
                <a:cubicBezTo>
                  <a:pt x="416285" y="586404"/>
                  <a:pt x="418046" y="582883"/>
                  <a:pt x="425088" y="581122"/>
                </a:cubicBezTo>
                <a:cubicBezTo>
                  <a:pt x="432132" y="588164"/>
                  <a:pt x="435653" y="581122"/>
                  <a:pt x="439174" y="577599"/>
                </a:cubicBezTo>
                <a:cubicBezTo>
                  <a:pt x="440937" y="577599"/>
                  <a:pt x="442695" y="574078"/>
                  <a:pt x="442695" y="572317"/>
                </a:cubicBezTo>
                <a:cubicBezTo>
                  <a:pt x="444458" y="568796"/>
                  <a:pt x="446219" y="567036"/>
                  <a:pt x="449740" y="567036"/>
                </a:cubicBezTo>
                <a:cubicBezTo>
                  <a:pt x="462066" y="567036"/>
                  <a:pt x="472631" y="567036"/>
                  <a:pt x="481434" y="559992"/>
                </a:cubicBezTo>
                <a:cubicBezTo>
                  <a:pt x="481434" y="558231"/>
                  <a:pt x="483196" y="558231"/>
                  <a:pt x="484957" y="556471"/>
                </a:cubicBezTo>
                <a:cubicBezTo>
                  <a:pt x="484957" y="554710"/>
                  <a:pt x="486717" y="554710"/>
                  <a:pt x="486717" y="552947"/>
                </a:cubicBezTo>
                <a:cubicBezTo>
                  <a:pt x="488478" y="552947"/>
                  <a:pt x="488478" y="552947"/>
                  <a:pt x="488478" y="552947"/>
                </a:cubicBezTo>
                <a:cubicBezTo>
                  <a:pt x="495522" y="545905"/>
                  <a:pt x="502564" y="540624"/>
                  <a:pt x="511369" y="533579"/>
                </a:cubicBezTo>
                <a:cubicBezTo>
                  <a:pt x="513130" y="531819"/>
                  <a:pt x="514890" y="530058"/>
                  <a:pt x="514890" y="528298"/>
                </a:cubicBezTo>
                <a:cubicBezTo>
                  <a:pt x="520172" y="517732"/>
                  <a:pt x="532500" y="512451"/>
                  <a:pt x="543065" y="510688"/>
                </a:cubicBezTo>
                <a:cubicBezTo>
                  <a:pt x="543065" y="510688"/>
                  <a:pt x="544824" y="510688"/>
                  <a:pt x="544824" y="510688"/>
                </a:cubicBezTo>
                <a:cubicBezTo>
                  <a:pt x="546587" y="507167"/>
                  <a:pt x="550107" y="505406"/>
                  <a:pt x="551868" y="501885"/>
                </a:cubicBezTo>
                <a:cubicBezTo>
                  <a:pt x="560673" y="493081"/>
                  <a:pt x="571238" y="484276"/>
                  <a:pt x="576520" y="475471"/>
                </a:cubicBezTo>
                <a:cubicBezTo>
                  <a:pt x="567717" y="470189"/>
                  <a:pt x="544824" y="480755"/>
                  <a:pt x="544824" y="468429"/>
                </a:cubicBezTo>
                <a:cubicBezTo>
                  <a:pt x="557152" y="464908"/>
                  <a:pt x="565954" y="470189"/>
                  <a:pt x="576520" y="470189"/>
                </a:cubicBezTo>
                <a:cubicBezTo>
                  <a:pt x="606453" y="454342"/>
                  <a:pt x="631105" y="434974"/>
                  <a:pt x="655757" y="413844"/>
                </a:cubicBezTo>
                <a:cubicBezTo>
                  <a:pt x="668083" y="403278"/>
                  <a:pt x="680409" y="394473"/>
                  <a:pt x="694495" y="383908"/>
                </a:cubicBezTo>
                <a:cubicBezTo>
                  <a:pt x="708581" y="375105"/>
                  <a:pt x="722670" y="366301"/>
                  <a:pt x="738515" y="357498"/>
                </a:cubicBezTo>
                <a:cubicBezTo>
                  <a:pt x="733233" y="345170"/>
                  <a:pt x="713863" y="355735"/>
                  <a:pt x="706821" y="346933"/>
                </a:cubicBezTo>
                <a:cubicBezTo>
                  <a:pt x="712105" y="346933"/>
                  <a:pt x="720907" y="341649"/>
                  <a:pt x="729712" y="338128"/>
                </a:cubicBezTo>
                <a:cubicBezTo>
                  <a:pt x="724428" y="331083"/>
                  <a:pt x="713863" y="331083"/>
                  <a:pt x="703298" y="331083"/>
                </a:cubicBezTo>
                <a:cubicBezTo>
                  <a:pt x="696255" y="338128"/>
                  <a:pt x="712105" y="336367"/>
                  <a:pt x="705060" y="343409"/>
                </a:cubicBezTo>
                <a:cubicBezTo>
                  <a:pt x="687453" y="350454"/>
                  <a:pt x="675125" y="350454"/>
                  <a:pt x="669843" y="338128"/>
                </a:cubicBezTo>
                <a:cubicBezTo>
                  <a:pt x="653996" y="343409"/>
                  <a:pt x="645194" y="352214"/>
                  <a:pt x="634628" y="343409"/>
                </a:cubicBezTo>
                <a:cubicBezTo>
                  <a:pt x="588846" y="362780"/>
                  <a:pt x="555389" y="385671"/>
                  <a:pt x="525456" y="408560"/>
                </a:cubicBezTo>
                <a:cubicBezTo>
                  <a:pt x="509609" y="419125"/>
                  <a:pt x="495522" y="429691"/>
                  <a:pt x="479675" y="440256"/>
                </a:cubicBezTo>
                <a:cubicBezTo>
                  <a:pt x="470871" y="445537"/>
                  <a:pt x="463826" y="450819"/>
                  <a:pt x="455024" y="456103"/>
                </a:cubicBezTo>
                <a:cubicBezTo>
                  <a:pt x="446219" y="461384"/>
                  <a:pt x="437414" y="466668"/>
                  <a:pt x="428609" y="471950"/>
                </a:cubicBezTo>
                <a:cubicBezTo>
                  <a:pt x="412764" y="484276"/>
                  <a:pt x="395155" y="501885"/>
                  <a:pt x="375784" y="517732"/>
                </a:cubicBezTo>
                <a:lnTo>
                  <a:pt x="328614" y="558164"/>
                </a:lnTo>
                <a:lnTo>
                  <a:pt x="353995" y="529398"/>
                </a:lnTo>
                <a:cubicBezTo>
                  <a:pt x="375787" y="505846"/>
                  <a:pt x="398676" y="483397"/>
                  <a:pt x="423327" y="464908"/>
                </a:cubicBezTo>
                <a:cubicBezTo>
                  <a:pt x="447979" y="445537"/>
                  <a:pt x="469110" y="433212"/>
                  <a:pt x="506085" y="405039"/>
                </a:cubicBezTo>
                <a:cubicBezTo>
                  <a:pt x="511369" y="401518"/>
                  <a:pt x="513130" y="396236"/>
                  <a:pt x="518414" y="390952"/>
                </a:cubicBezTo>
                <a:cubicBezTo>
                  <a:pt x="560673" y="352214"/>
                  <a:pt x="622300" y="332846"/>
                  <a:pt x="671604" y="301150"/>
                </a:cubicBezTo>
                <a:cubicBezTo>
                  <a:pt x="664562" y="290585"/>
                  <a:pt x="648715" y="288824"/>
                  <a:pt x="632865" y="290585"/>
                </a:cubicBezTo>
                <a:cubicBezTo>
                  <a:pt x="564194" y="324041"/>
                  <a:pt x="536021" y="350454"/>
                  <a:pt x="499043" y="376866"/>
                </a:cubicBezTo>
                <a:cubicBezTo>
                  <a:pt x="493762" y="352214"/>
                  <a:pt x="518414" y="336367"/>
                  <a:pt x="548347" y="309953"/>
                </a:cubicBezTo>
                <a:cubicBezTo>
                  <a:pt x="560673" y="304671"/>
                  <a:pt x="574759" y="297629"/>
                  <a:pt x="583562" y="299390"/>
                </a:cubicBezTo>
                <a:cubicBezTo>
                  <a:pt x="641670" y="264172"/>
                  <a:pt x="699777" y="232476"/>
                  <a:pt x="761406" y="211348"/>
                </a:cubicBezTo>
                <a:cubicBezTo>
                  <a:pt x="823033" y="190217"/>
                  <a:pt x="888186" y="176131"/>
                  <a:pt x="958618" y="179652"/>
                </a:cubicBezTo>
                <a:cubicBezTo>
                  <a:pt x="951576" y="181414"/>
                  <a:pt x="958618" y="181414"/>
                  <a:pt x="962141" y="181414"/>
                </a:cubicBezTo>
                <a:cubicBezTo>
                  <a:pt x="949813" y="184935"/>
                  <a:pt x="932206" y="190217"/>
                  <a:pt x="918119" y="195501"/>
                </a:cubicBezTo>
                <a:cubicBezTo>
                  <a:pt x="919880" y="191980"/>
                  <a:pt x="925161" y="190217"/>
                  <a:pt x="932206" y="188457"/>
                </a:cubicBezTo>
                <a:cubicBezTo>
                  <a:pt x="919880" y="177893"/>
                  <a:pt x="902272" y="199022"/>
                  <a:pt x="895228" y="186696"/>
                </a:cubicBezTo>
                <a:cubicBezTo>
                  <a:pt x="884665" y="190217"/>
                  <a:pt x="891707" y="190217"/>
                  <a:pt x="893468" y="195501"/>
                </a:cubicBezTo>
                <a:cubicBezTo>
                  <a:pt x="882902" y="195501"/>
                  <a:pt x="877621" y="188457"/>
                  <a:pt x="858250" y="197261"/>
                </a:cubicBezTo>
                <a:cubicBezTo>
                  <a:pt x="849448" y="200782"/>
                  <a:pt x="849448" y="206066"/>
                  <a:pt x="845927" y="211348"/>
                </a:cubicBezTo>
                <a:cubicBezTo>
                  <a:pt x="860013" y="209587"/>
                  <a:pt x="861771" y="204303"/>
                  <a:pt x="875858" y="202543"/>
                </a:cubicBezTo>
                <a:cubicBezTo>
                  <a:pt x="881142" y="207827"/>
                  <a:pt x="891707" y="209587"/>
                  <a:pt x="898751" y="213108"/>
                </a:cubicBezTo>
                <a:cubicBezTo>
                  <a:pt x="902272" y="211348"/>
                  <a:pt x="902272" y="206066"/>
                  <a:pt x="909315" y="206066"/>
                </a:cubicBezTo>
                <a:cubicBezTo>
                  <a:pt x="925161" y="202543"/>
                  <a:pt x="911075" y="209587"/>
                  <a:pt x="911075" y="213108"/>
                </a:cubicBezTo>
                <a:cubicBezTo>
                  <a:pt x="921640" y="214869"/>
                  <a:pt x="933966" y="214869"/>
                  <a:pt x="944532" y="213108"/>
                </a:cubicBezTo>
                <a:cubicBezTo>
                  <a:pt x="955097" y="211348"/>
                  <a:pt x="963900" y="207827"/>
                  <a:pt x="967423" y="199022"/>
                </a:cubicBezTo>
                <a:cubicBezTo>
                  <a:pt x="988551" y="206066"/>
                  <a:pt x="1050181" y="211348"/>
                  <a:pt x="1069549" y="188457"/>
                </a:cubicBezTo>
                <a:cubicBezTo>
                  <a:pt x="1080114" y="191980"/>
                  <a:pt x="1094201" y="191980"/>
                  <a:pt x="1111810" y="191980"/>
                </a:cubicBezTo>
                <a:cubicBezTo>
                  <a:pt x="1120615" y="191980"/>
                  <a:pt x="1129418" y="190217"/>
                  <a:pt x="1138223" y="190217"/>
                </a:cubicBezTo>
                <a:cubicBezTo>
                  <a:pt x="1147025" y="190217"/>
                  <a:pt x="1157591" y="188457"/>
                  <a:pt x="1166395" y="188457"/>
                </a:cubicBezTo>
                <a:cubicBezTo>
                  <a:pt x="1205134" y="186696"/>
                  <a:pt x="1243872" y="190217"/>
                  <a:pt x="1265003" y="207827"/>
                </a:cubicBezTo>
                <a:cubicBezTo>
                  <a:pt x="1284371" y="207827"/>
                  <a:pt x="1300220" y="209587"/>
                  <a:pt x="1316065" y="213108"/>
                </a:cubicBezTo>
                <a:cubicBezTo>
                  <a:pt x="1331914" y="216632"/>
                  <a:pt x="1346000" y="221913"/>
                  <a:pt x="1360087" y="228955"/>
                </a:cubicBezTo>
                <a:cubicBezTo>
                  <a:pt x="1425237" y="236000"/>
                  <a:pt x="1504474" y="257128"/>
                  <a:pt x="1576669" y="290585"/>
                </a:cubicBezTo>
                <a:cubicBezTo>
                  <a:pt x="1643580" y="322281"/>
                  <a:pt x="1705209" y="362780"/>
                  <a:pt x="1750990" y="405039"/>
                </a:cubicBezTo>
                <a:cubicBezTo>
                  <a:pt x="1754513" y="406799"/>
                  <a:pt x="1756271" y="408560"/>
                  <a:pt x="1759795" y="410323"/>
                </a:cubicBezTo>
                <a:cubicBezTo>
                  <a:pt x="1761555" y="413844"/>
                  <a:pt x="1763316" y="415604"/>
                  <a:pt x="1766837" y="419125"/>
                </a:cubicBezTo>
                <a:cubicBezTo>
                  <a:pt x="1775641" y="422646"/>
                  <a:pt x="1782686" y="426170"/>
                  <a:pt x="1791488" y="431451"/>
                </a:cubicBezTo>
                <a:cubicBezTo>
                  <a:pt x="1791488" y="431451"/>
                  <a:pt x="1793251" y="429691"/>
                  <a:pt x="1793251" y="429691"/>
                </a:cubicBezTo>
                <a:cubicBezTo>
                  <a:pt x="1793251" y="431451"/>
                  <a:pt x="1795009" y="431451"/>
                  <a:pt x="1795009" y="433212"/>
                </a:cubicBezTo>
                <a:cubicBezTo>
                  <a:pt x="1793251" y="434974"/>
                  <a:pt x="1793251" y="434974"/>
                  <a:pt x="1793251" y="434974"/>
                </a:cubicBezTo>
                <a:cubicBezTo>
                  <a:pt x="1795009" y="436733"/>
                  <a:pt x="1796772" y="438495"/>
                  <a:pt x="1800293" y="440256"/>
                </a:cubicBezTo>
                <a:cubicBezTo>
                  <a:pt x="1810859" y="449061"/>
                  <a:pt x="1823185" y="457863"/>
                  <a:pt x="1835511" y="470189"/>
                </a:cubicBezTo>
                <a:cubicBezTo>
                  <a:pt x="1833748" y="466668"/>
                  <a:pt x="1831989" y="464908"/>
                  <a:pt x="1830227" y="461384"/>
                </a:cubicBezTo>
                <a:cubicBezTo>
                  <a:pt x="1830227" y="461384"/>
                  <a:pt x="1830227" y="459626"/>
                  <a:pt x="1830227" y="459626"/>
                </a:cubicBezTo>
                <a:cubicBezTo>
                  <a:pt x="1824945" y="454342"/>
                  <a:pt x="1821424" y="452582"/>
                  <a:pt x="1816140" y="449061"/>
                </a:cubicBezTo>
                <a:cubicBezTo>
                  <a:pt x="1816140" y="445537"/>
                  <a:pt x="1816140" y="443777"/>
                  <a:pt x="1817903" y="442016"/>
                </a:cubicBezTo>
                <a:cubicBezTo>
                  <a:pt x="1819661" y="449061"/>
                  <a:pt x="1826706" y="454342"/>
                  <a:pt x="1831989" y="456103"/>
                </a:cubicBezTo>
                <a:cubicBezTo>
                  <a:pt x="1831989" y="454342"/>
                  <a:pt x="1831989" y="454342"/>
                  <a:pt x="1831989" y="454342"/>
                </a:cubicBezTo>
                <a:cubicBezTo>
                  <a:pt x="1831989" y="454342"/>
                  <a:pt x="1833748" y="452582"/>
                  <a:pt x="1833748" y="452582"/>
                </a:cubicBezTo>
                <a:cubicBezTo>
                  <a:pt x="1835511" y="452582"/>
                  <a:pt x="1839031" y="452582"/>
                  <a:pt x="1839031" y="454342"/>
                </a:cubicBezTo>
                <a:cubicBezTo>
                  <a:pt x="1842553" y="461384"/>
                  <a:pt x="1844313" y="470189"/>
                  <a:pt x="1842553" y="477234"/>
                </a:cubicBezTo>
                <a:cubicBezTo>
                  <a:pt x="1846076" y="478994"/>
                  <a:pt x="1851357" y="482515"/>
                  <a:pt x="1854879" y="484276"/>
                </a:cubicBezTo>
                <a:cubicBezTo>
                  <a:pt x="1856641" y="480755"/>
                  <a:pt x="1856641" y="478994"/>
                  <a:pt x="1858399" y="477234"/>
                </a:cubicBezTo>
                <a:cubicBezTo>
                  <a:pt x="1861923" y="471950"/>
                  <a:pt x="1874249" y="471950"/>
                  <a:pt x="1879530" y="477234"/>
                </a:cubicBezTo>
                <a:cubicBezTo>
                  <a:pt x="1883051" y="480755"/>
                  <a:pt x="1884814" y="487799"/>
                  <a:pt x="1888335" y="491320"/>
                </a:cubicBezTo>
                <a:cubicBezTo>
                  <a:pt x="1891856" y="494841"/>
                  <a:pt x="1897138" y="496602"/>
                  <a:pt x="1900661" y="498364"/>
                </a:cubicBezTo>
                <a:cubicBezTo>
                  <a:pt x="1902421" y="496602"/>
                  <a:pt x="1900661" y="494841"/>
                  <a:pt x="1898901" y="493081"/>
                </a:cubicBezTo>
                <a:cubicBezTo>
                  <a:pt x="1900661" y="487799"/>
                  <a:pt x="1904182" y="494841"/>
                  <a:pt x="1902421" y="496602"/>
                </a:cubicBezTo>
                <a:cubicBezTo>
                  <a:pt x="1902421" y="498364"/>
                  <a:pt x="1904182" y="500123"/>
                  <a:pt x="1904182" y="500123"/>
                </a:cubicBezTo>
                <a:cubicBezTo>
                  <a:pt x="1905943" y="501885"/>
                  <a:pt x="1907703" y="501885"/>
                  <a:pt x="1909466" y="501885"/>
                </a:cubicBezTo>
                <a:cubicBezTo>
                  <a:pt x="1909466" y="501885"/>
                  <a:pt x="1907703" y="500123"/>
                  <a:pt x="1905943" y="498364"/>
                </a:cubicBezTo>
                <a:lnTo>
                  <a:pt x="1909466" y="494841"/>
                </a:lnTo>
                <a:cubicBezTo>
                  <a:pt x="1909466" y="498364"/>
                  <a:pt x="1911224" y="500123"/>
                  <a:pt x="1912987" y="503646"/>
                </a:cubicBezTo>
                <a:cubicBezTo>
                  <a:pt x="1927073" y="507167"/>
                  <a:pt x="1939399" y="510688"/>
                  <a:pt x="1953486" y="517732"/>
                </a:cubicBezTo>
                <a:cubicBezTo>
                  <a:pt x="1953486" y="515972"/>
                  <a:pt x="1953486" y="514209"/>
                  <a:pt x="1953486" y="512451"/>
                </a:cubicBezTo>
                <a:cubicBezTo>
                  <a:pt x="1951725" y="510688"/>
                  <a:pt x="1949962" y="508927"/>
                  <a:pt x="1948204" y="507167"/>
                </a:cubicBezTo>
                <a:cubicBezTo>
                  <a:pt x="1948204" y="507167"/>
                  <a:pt x="1949962" y="507167"/>
                  <a:pt x="1951725" y="508927"/>
                </a:cubicBezTo>
                <a:cubicBezTo>
                  <a:pt x="1949962" y="505406"/>
                  <a:pt x="1948204" y="501885"/>
                  <a:pt x="1946441" y="498364"/>
                </a:cubicBezTo>
                <a:cubicBezTo>
                  <a:pt x="1948204" y="498364"/>
                  <a:pt x="1949962" y="500123"/>
                  <a:pt x="1951725" y="500123"/>
                </a:cubicBezTo>
                <a:cubicBezTo>
                  <a:pt x="1949962" y="496602"/>
                  <a:pt x="1948204" y="494841"/>
                  <a:pt x="1946441" y="491320"/>
                </a:cubicBezTo>
                <a:cubicBezTo>
                  <a:pt x="1937639" y="484276"/>
                  <a:pt x="1927073" y="478994"/>
                  <a:pt x="1921789" y="468429"/>
                </a:cubicBezTo>
                <a:cubicBezTo>
                  <a:pt x="1923552" y="468429"/>
                  <a:pt x="1925311" y="468429"/>
                  <a:pt x="1927073" y="466668"/>
                </a:cubicBezTo>
                <a:cubicBezTo>
                  <a:pt x="1916508" y="454342"/>
                  <a:pt x="1905943" y="447298"/>
                  <a:pt x="1897138" y="440256"/>
                </a:cubicBezTo>
                <a:cubicBezTo>
                  <a:pt x="1886572" y="433212"/>
                  <a:pt x="1879530" y="426170"/>
                  <a:pt x="1872486" y="413844"/>
                </a:cubicBezTo>
                <a:cubicBezTo>
                  <a:pt x="1876009" y="413844"/>
                  <a:pt x="1877330" y="416486"/>
                  <a:pt x="1879091" y="419786"/>
                </a:cubicBezTo>
                <a:lnTo>
                  <a:pt x="1880936" y="421765"/>
                </a:lnTo>
                <a:lnTo>
                  <a:pt x="1888335" y="429691"/>
                </a:lnTo>
                <a:lnTo>
                  <a:pt x="1887033" y="426844"/>
                </a:lnTo>
                <a:lnTo>
                  <a:pt x="1879972" y="411423"/>
                </a:lnTo>
                <a:cubicBezTo>
                  <a:pt x="1875130" y="405478"/>
                  <a:pt x="1868967" y="399757"/>
                  <a:pt x="1863683" y="394473"/>
                </a:cubicBezTo>
                <a:cubicBezTo>
                  <a:pt x="1868965" y="392713"/>
                  <a:pt x="1879530" y="403278"/>
                  <a:pt x="1883051" y="397994"/>
                </a:cubicBezTo>
                <a:cubicBezTo>
                  <a:pt x="1888335" y="408560"/>
                  <a:pt x="1893617" y="413844"/>
                  <a:pt x="1900661" y="420888"/>
                </a:cubicBezTo>
                <a:cubicBezTo>
                  <a:pt x="1907703" y="426170"/>
                  <a:pt x="1916508" y="433212"/>
                  <a:pt x="1925311" y="442016"/>
                </a:cubicBezTo>
                <a:cubicBezTo>
                  <a:pt x="1923552" y="443777"/>
                  <a:pt x="1918269" y="434974"/>
                  <a:pt x="1916508" y="438495"/>
                </a:cubicBezTo>
                <a:cubicBezTo>
                  <a:pt x="1928834" y="449061"/>
                  <a:pt x="1934118" y="454342"/>
                  <a:pt x="1942920" y="461384"/>
                </a:cubicBezTo>
                <a:cubicBezTo>
                  <a:pt x="1942920" y="459626"/>
                  <a:pt x="1942920" y="459626"/>
                  <a:pt x="1942920" y="457863"/>
                </a:cubicBezTo>
                <a:cubicBezTo>
                  <a:pt x="1927073" y="440256"/>
                  <a:pt x="1914747" y="424409"/>
                  <a:pt x="1904182" y="410323"/>
                </a:cubicBezTo>
                <a:cubicBezTo>
                  <a:pt x="1893617" y="396236"/>
                  <a:pt x="1881291" y="383908"/>
                  <a:pt x="1865444" y="369822"/>
                </a:cubicBezTo>
                <a:cubicBezTo>
                  <a:pt x="1847836" y="357498"/>
                  <a:pt x="1830227" y="355735"/>
                  <a:pt x="1814380" y="345170"/>
                </a:cubicBezTo>
                <a:cubicBezTo>
                  <a:pt x="1793251" y="332846"/>
                  <a:pt x="1784446" y="311715"/>
                  <a:pt x="1761555" y="306432"/>
                </a:cubicBezTo>
                <a:cubicBezTo>
                  <a:pt x="1758034" y="301150"/>
                  <a:pt x="1765078" y="295866"/>
                  <a:pt x="1758034" y="290585"/>
                </a:cubicBezTo>
                <a:cubicBezTo>
                  <a:pt x="1717533" y="280022"/>
                  <a:pt x="1669992" y="239521"/>
                  <a:pt x="1615407" y="220153"/>
                </a:cubicBezTo>
                <a:cubicBezTo>
                  <a:pt x="1557299" y="200782"/>
                  <a:pt x="1502713" y="195501"/>
                  <a:pt x="1456931" y="195501"/>
                </a:cubicBezTo>
                <a:cubicBezTo>
                  <a:pt x="1449889" y="193738"/>
                  <a:pt x="1448128" y="190217"/>
                  <a:pt x="1442845" y="188457"/>
                </a:cubicBezTo>
                <a:lnTo>
                  <a:pt x="1427428" y="188194"/>
                </a:lnTo>
                <a:lnTo>
                  <a:pt x="1428148" y="189043"/>
                </a:lnTo>
                <a:lnTo>
                  <a:pt x="1425028" y="188153"/>
                </a:lnTo>
                <a:lnTo>
                  <a:pt x="1417093" y="188017"/>
                </a:lnTo>
                <a:cubicBezTo>
                  <a:pt x="1409390" y="187136"/>
                  <a:pt x="1401467" y="185817"/>
                  <a:pt x="1390020" y="184935"/>
                </a:cubicBezTo>
                <a:cubicBezTo>
                  <a:pt x="1397064" y="179652"/>
                  <a:pt x="1391783" y="181414"/>
                  <a:pt x="1393541" y="172610"/>
                </a:cubicBezTo>
                <a:close/>
                <a:moveTo>
                  <a:pt x="1695758" y="164863"/>
                </a:moveTo>
                <a:cubicBezTo>
                  <a:pt x="1702206" y="161639"/>
                  <a:pt x="1721551" y="174536"/>
                  <a:pt x="1734448" y="179371"/>
                </a:cubicBezTo>
                <a:cubicBezTo>
                  <a:pt x="1727999" y="177760"/>
                  <a:pt x="1724775" y="180984"/>
                  <a:pt x="1721551" y="176147"/>
                </a:cubicBezTo>
                <a:cubicBezTo>
                  <a:pt x="1716716" y="172923"/>
                  <a:pt x="1716716" y="180984"/>
                  <a:pt x="1721551" y="182595"/>
                </a:cubicBezTo>
                <a:cubicBezTo>
                  <a:pt x="1719940" y="184208"/>
                  <a:pt x="1715103" y="179371"/>
                  <a:pt x="1713490" y="180984"/>
                </a:cubicBezTo>
                <a:cubicBezTo>
                  <a:pt x="1718327" y="177760"/>
                  <a:pt x="1707044" y="166474"/>
                  <a:pt x="1695758" y="164863"/>
                </a:cubicBezTo>
                <a:close/>
                <a:moveTo>
                  <a:pt x="1674800" y="153580"/>
                </a:moveTo>
                <a:cubicBezTo>
                  <a:pt x="1674800" y="148743"/>
                  <a:pt x="1686083" y="160026"/>
                  <a:pt x="1692531" y="161637"/>
                </a:cubicBezTo>
                <a:cubicBezTo>
                  <a:pt x="1690921" y="163250"/>
                  <a:pt x="1682861" y="156804"/>
                  <a:pt x="1674800" y="153580"/>
                </a:cubicBezTo>
                <a:close/>
                <a:moveTo>
                  <a:pt x="1278716" y="127395"/>
                </a:moveTo>
                <a:lnTo>
                  <a:pt x="1280576" y="127662"/>
                </a:lnTo>
                <a:lnTo>
                  <a:pt x="1279835" y="127784"/>
                </a:lnTo>
                <a:close/>
                <a:moveTo>
                  <a:pt x="1299182" y="124560"/>
                </a:moveTo>
                <a:cubicBezTo>
                  <a:pt x="1307241" y="129398"/>
                  <a:pt x="1320140" y="129398"/>
                  <a:pt x="1333035" y="131009"/>
                </a:cubicBezTo>
                <a:cubicBezTo>
                  <a:pt x="1344320" y="132622"/>
                  <a:pt x="1357217" y="134233"/>
                  <a:pt x="1362054" y="142294"/>
                </a:cubicBezTo>
                <a:cubicBezTo>
                  <a:pt x="1349155" y="140683"/>
                  <a:pt x="1337872" y="137459"/>
                  <a:pt x="1326586" y="135846"/>
                </a:cubicBezTo>
                <a:cubicBezTo>
                  <a:pt x="1315303" y="132622"/>
                  <a:pt x="1304017" y="131009"/>
                  <a:pt x="1292731" y="129398"/>
                </a:cubicBezTo>
                <a:lnTo>
                  <a:pt x="1280576" y="127662"/>
                </a:lnTo>
                <a:close/>
                <a:moveTo>
                  <a:pt x="1237670" y="117584"/>
                </a:moveTo>
                <a:cubicBezTo>
                  <a:pt x="1243262" y="117659"/>
                  <a:pt x="1249811" y="118415"/>
                  <a:pt x="1256057" y="119523"/>
                </a:cubicBezTo>
                <a:lnTo>
                  <a:pt x="1278716" y="127395"/>
                </a:lnTo>
                <a:lnTo>
                  <a:pt x="1225024" y="119725"/>
                </a:lnTo>
                <a:cubicBezTo>
                  <a:pt x="1227443" y="118113"/>
                  <a:pt x="1232078" y="117508"/>
                  <a:pt x="1237670" y="117584"/>
                </a:cubicBezTo>
                <a:close/>
                <a:moveTo>
                  <a:pt x="1168600" y="108442"/>
                </a:moveTo>
                <a:cubicBezTo>
                  <a:pt x="1184723" y="111666"/>
                  <a:pt x="1155704" y="113279"/>
                  <a:pt x="1168600" y="114890"/>
                </a:cubicBezTo>
                <a:cubicBezTo>
                  <a:pt x="1165376" y="119725"/>
                  <a:pt x="1147642" y="114890"/>
                  <a:pt x="1150866" y="110055"/>
                </a:cubicBezTo>
                <a:cubicBezTo>
                  <a:pt x="1155704" y="108442"/>
                  <a:pt x="1168600" y="113279"/>
                  <a:pt x="1168600" y="108442"/>
                </a:cubicBezTo>
                <a:close/>
                <a:moveTo>
                  <a:pt x="1216963" y="106826"/>
                </a:moveTo>
                <a:cubicBezTo>
                  <a:pt x="1210514" y="113275"/>
                  <a:pt x="1194393" y="111664"/>
                  <a:pt x="1191169" y="118110"/>
                </a:cubicBezTo>
                <a:cubicBezTo>
                  <a:pt x="1181497" y="116499"/>
                  <a:pt x="1196007" y="114888"/>
                  <a:pt x="1191169" y="110050"/>
                </a:cubicBezTo>
                <a:cubicBezTo>
                  <a:pt x="1204066" y="111664"/>
                  <a:pt x="1204066" y="105215"/>
                  <a:pt x="1216963" y="106826"/>
                </a:cubicBezTo>
                <a:close/>
                <a:moveTo>
                  <a:pt x="1344318" y="24609"/>
                </a:moveTo>
                <a:cubicBezTo>
                  <a:pt x="1345929" y="22998"/>
                  <a:pt x="1350766" y="22998"/>
                  <a:pt x="1355601" y="24609"/>
                </a:cubicBezTo>
                <a:cubicBezTo>
                  <a:pt x="1355601" y="27833"/>
                  <a:pt x="1358828" y="29447"/>
                  <a:pt x="1357215" y="31057"/>
                </a:cubicBezTo>
                <a:lnTo>
                  <a:pt x="1349153" y="29447"/>
                </a:lnTo>
                <a:cubicBezTo>
                  <a:pt x="1353990" y="27833"/>
                  <a:pt x="1352379" y="26222"/>
                  <a:pt x="1344318" y="24609"/>
                </a:cubicBezTo>
                <a:close/>
                <a:moveTo>
                  <a:pt x="1266938" y="10102"/>
                </a:moveTo>
                <a:lnTo>
                  <a:pt x="1267196" y="10306"/>
                </a:lnTo>
                <a:lnTo>
                  <a:pt x="1266821" y="10221"/>
                </a:lnTo>
                <a:close/>
                <a:moveTo>
                  <a:pt x="1279634" y="8289"/>
                </a:moveTo>
                <a:cubicBezTo>
                  <a:pt x="1283060" y="8893"/>
                  <a:pt x="1287091" y="10908"/>
                  <a:pt x="1289509" y="13326"/>
                </a:cubicBezTo>
                <a:cubicBezTo>
                  <a:pt x="1297569" y="13326"/>
                  <a:pt x="1286285" y="10102"/>
                  <a:pt x="1292734" y="8491"/>
                </a:cubicBezTo>
                <a:cubicBezTo>
                  <a:pt x="1300793" y="13326"/>
                  <a:pt x="1323364" y="11715"/>
                  <a:pt x="1318527" y="16550"/>
                </a:cubicBezTo>
                <a:cubicBezTo>
                  <a:pt x="1321751" y="16550"/>
                  <a:pt x="1323364" y="16550"/>
                  <a:pt x="1323364" y="18163"/>
                </a:cubicBezTo>
                <a:cubicBezTo>
                  <a:pt x="1331424" y="16550"/>
                  <a:pt x="1320140" y="10102"/>
                  <a:pt x="1333037" y="13326"/>
                </a:cubicBezTo>
                <a:cubicBezTo>
                  <a:pt x="1323364" y="16550"/>
                  <a:pt x="1339485" y="18163"/>
                  <a:pt x="1342707" y="21387"/>
                </a:cubicBezTo>
                <a:cubicBezTo>
                  <a:pt x="1328199" y="26222"/>
                  <a:pt x="1292734" y="16550"/>
                  <a:pt x="1275000" y="16550"/>
                </a:cubicBezTo>
                <a:lnTo>
                  <a:pt x="1267196" y="10306"/>
                </a:lnTo>
                <a:lnTo>
                  <a:pt x="1273387" y="11715"/>
                </a:lnTo>
                <a:cubicBezTo>
                  <a:pt x="1273387" y="8491"/>
                  <a:pt x="1276208" y="7685"/>
                  <a:pt x="1279634" y="8289"/>
                </a:cubicBezTo>
                <a:close/>
                <a:moveTo>
                  <a:pt x="1212127" y="429"/>
                </a:moveTo>
                <a:cubicBezTo>
                  <a:pt x="1234697" y="-1182"/>
                  <a:pt x="1231472" y="2042"/>
                  <a:pt x="1260490" y="5266"/>
                </a:cubicBezTo>
                <a:cubicBezTo>
                  <a:pt x="1256460" y="7685"/>
                  <a:pt x="1260089" y="8893"/>
                  <a:pt x="1264522" y="9699"/>
                </a:cubicBezTo>
                <a:lnTo>
                  <a:pt x="1266821" y="10221"/>
                </a:lnTo>
                <a:lnTo>
                  <a:pt x="1263714" y="13326"/>
                </a:lnTo>
                <a:cubicBezTo>
                  <a:pt x="1245980" y="11715"/>
                  <a:pt x="1236310" y="429"/>
                  <a:pt x="1218576" y="3653"/>
                </a:cubicBezTo>
                <a:cubicBezTo>
                  <a:pt x="1220189" y="6877"/>
                  <a:pt x="1233086" y="5266"/>
                  <a:pt x="1234697" y="8491"/>
                </a:cubicBezTo>
                <a:cubicBezTo>
                  <a:pt x="1228248" y="10102"/>
                  <a:pt x="1223413" y="5266"/>
                  <a:pt x="1213738" y="8491"/>
                </a:cubicBezTo>
                <a:cubicBezTo>
                  <a:pt x="1212127" y="3653"/>
                  <a:pt x="1213738" y="5266"/>
                  <a:pt x="1212127" y="429"/>
                </a:cubicBezTo>
                <a:close/>
              </a:path>
            </a:pathLst>
          </a:custGeom>
        </p:spPr>
      </p:pic>
      <p:pic>
        <p:nvPicPr>
          <p:cNvPr id="20" name="图片 19">
            <a:extLst>
              <a:ext uri="{FF2B5EF4-FFF2-40B4-BE49-F238E27FC236}">
                <a16:creationId xmlns:a16="http://schemas.microsoft.com/office/drawing/2014/main" id="{0B40F46A-07C1-BA3D-5F0D-F0108EF98B5E}"/>
              </a:ext>
            </a:extLst>
          </p:cNvPr>
          <p:cNvPicPr>
            <a:picLocks noChangeAspect="1"/>
          </p:cNvPicPr>
          <p:nvPr/>
        </p:nvPicPr>
        <p:blipFill>
          <a:blip r:embed="rId3">
            <a:extLst>
              <a:ext uri="{28A0092B-C50C-407E-A947-70E740481C1C}">
                <a14:useLocalDpi xmlns:a14="http://schemas.microsoft.com/office/drawing/2010/main" val="0"/>
              </a:ext>
            </a:extLst>
          </a:blip>
          <a:srcRect l="21314" r="21314"/>
          <a:stretch/>
        </p:blipFill>
        <p:spPr>
          <a:xfrm>
            <a:off x="1142032" y="1495887"/>
            <a:ext cx="2461729" cy="2413552"/>
          </a:xfrm>
          <a:custGeom>
            <a:avLst/>
            <a:gdLst>
              <a:gd name="connsiteX0" fmla="*/ 838641 w 1848623"/>
              <a:gd name="connsiteY0" fmla="*/ 1894068 h 1923076"/>
              <a:gd name="connsiteX1" fmla="*/ 834042 w 1848623"/>
              <a:gd name="connsiteY1" fmla="*/ 1896190 h 1923076"/>
              <a:gd name="connsiteX2" fmla="*/ 845362 w 1848623"/>
              <a:gd name="connsiteY2" fmla="*/ 1896190 h 1923076"/>
              <a:gd name="connsiteX3" fmla="*/ 838641 w 1848623"/>
              <a:gd name="connsiteY3" fmla="*/ 1894068 h 1923076"/>
              <a:gd name="connsiteX4" fmla="*/ 825551 w 1848623"/>
              <a:gd name="connsiteY4" fmla="*/ 1884870 h 1923076"/>
              <a:gd name="connsiteX5" fmla="*/ 826082 w 1848623"/>
              <a:gd name="connsiteY5" fmla="*/ 1886462 h 1923076"/>
              <a:gd name="connsiteX6" fmla="*/ 819892 w 1848623"/>
              <a:gd name="connsiteY6" fmla="*/ 1889116 h 1923076"/>
              <a:gd name="connsiteX7" fmla="*/ 823755 w 1848623"/>
              <a:gd name="connsiteY7" fmla="*/ 1885251 h 1923076"/>
              <a:gd name="connsiteX8" fmla="*/ 877201 w 1848623"/>
              <a:gd name="connsiteY8" fmla="*/ 1884516 h 1923076"/>
              <a:gd name="connsiteX9" fmla="*/ 868002 w 1848623"/>
              <a:gd name="connsiteY9" fmla="*/ 1887699 h 1923076"/>
              <a:gd name="connsiteX10" fmla="*/ 839703 w 1848623"/>
              <a:gd name="connsiteY10" fmla="*/ 1884870 h 1923076"/>
              <a:gd name="connsiteX11" fmla="*/ 835458 w 1848623"/>
              <a:gd name="connsiteY11" fmla="*/ 1890529 h 1923076"/>
              <a:gd name="connsiteX12" fmla="*/ 865172 w 1848623"/>
              <a:gd name="connsiteY12" fmla="*/ 1889116 h 1923076"/>
              <a:gd name="connsiteX13" fmla="*/ 899133 w 1848623"/>
              <a:gd name="connsiteY13" fmla="*/ 1887699 h 1923076"/>
              <a:gd name="connsiteX14" fmla="*/ 877201 w 1848623"/>
              <a:gd name="connsiteY14" fmla="*/ 1884516 h 1923076"/>
              <a:gd name="connsiteX15" fmla="*/ 815531 w 1848623"/>
              <a:gd name="connsiteY15" fmla="*/ 1883640 h 1923076"/>
              <a:gd name="connsiteX16" fmla="*/ 824136 w 1848623"/>
              <a:gd name="connsiteY16" fmla="*/ 1884870 h 1923076"/>
              <a:gd name="connsiteX17" fmla="*/ 823755 w 1848623"/>
              <a:gd name="connsiteY17" fmla="*/ 1885251 h 1923076"/>
              <a:gd name="connsiteX18" fmla="*/ 819714 w 1848623"/>
              <a:gd name="connsiteY18" fmla="*/ 1886109 h 1923076"/>
              <a:gd name="connsiteX19" fmla="*/ 812816 w 1848623"/>
              <a:gd name="connsiteY19" fmla="*/ 1882040 h 1923076"/>
              <a:gd name="connsiteX20" fmla="*/ 815531 w 1848623"/>
              <a:gd name="connsiteY20" fmla="*/ 1883640 h 1923076"/>
              <a:gd name="connsiteX21" fmla="*/ 809280 w 1848623"/>
              <a:gd name="connsiteY21" fmla="*/ 1882747 h 1923076"/>
              <a:gd name="connsiteX22" fmla="*/ 1014636 w 1848623"/>
              <a:gd name="connsiteY22" fmla="*/ 1881509 h 1923076"/>
              <a:gd name="connsiteX23" fmla="*/ 1001016 w 1848623"/>
              <a:gd name="connsiteY23" fmla="*/ 1886284 h 1923076"/>
              <a:gd name="connsiteX24" fmla="*/ 1012336 w 1848623"/>
              <a:gd name="connsiteY24" fmla="*/ 1886284 h 1923076"/>
              <a:gd name="connsiteX25" fmla="*/ 986866 w 1848623"/>
              <a:gd name="connsiteY25" fmla="*/ 1893360 h 1923076"/>
              <a:gd name="connsiteX26" fmla="*/ 984035 w 1848623"/>
              <a:gd name="connsiteY26" fmla="*/ 1889116 h 1923076"/>
              <a:gd name="connsiteX27" fmla="*/ 971301 w 1848623"/>
              <a:gd name="connsiteY27" fmla="*/ 1889116 h 1923076"/>
              <a:gd name="connsiteX28" fmla="*/ 972714 w 1848623"/>
              <a:gd name="connsiteY28" fmla="*/ 1894775 h 1923076"/>
              <a:gd name="connsiteX29" fmla="*/ 954320 w 1848623"/>
              <a:gd name="connsiteY29" fmla="*/ 1890529 h 1923076"/>
              <a:gd name="connsiteX30" fmla="*/ 862343 w 1848623"/>
              <a:gd name="connsiteY30" fmla="*/ 1899019 h 1923076"/>
              <a:gd name="connsiteX31" fmla="*/ 865172 w 1848623"/>
              <a:gd name="connsiteY31" fmla="*/ 1903266 h 1923076"/>
              <a:gd name="connsiteX32" fmla="*/ 846778 w 1848623"/>
              <a:gd name="connsiteY32" fmla="*/ 1904680 h 1923076"/>
              <a:gd name="connsiteX33" fmla="*/ 859511 w 1848623"/>
              <a:gd name="connsiteY33" fmla="*/ 1907510 h 1923076"/>
              <a:gd name="connsiteX34" fmla="*/ 863758 w 1848623"/>
              <a:gd name="connsiteY34" fmla="*/ 1904680 h 1923076"/>
              <a:gd name="connsiteX35" fmla="*/ 931680 w 1848623"/>
              <a:gd name="connsiteY35" fmla="*/ 1906095 h 1923076"/>
              <a:gd name="connsiteX36" fmla="*/ 964226 w 1848623"/>
              <a:gd name="connsiteY36" fmla="*/ 1903266 h 1923076"/>
              <a:gd name="connsiteX37" fmla="*/ 979790 w 1848623"/>
              <a:gd name="connsiteY37" fmla="*/ 1900436 h 1923076"/>
              <a:gd name="connsiteX38" fmla="*/ 982622 w 1848623"/>
              <a:gd name="connsiteY38" fmla="*/ 1899019 h 1923076"/>
              <a:gd name="connsiteX39" fmla="*/ 982622 w 1848623"/>
              <a:gd name="connsiteY39" fmla="*/ 1903266 h 1923076"/>
              <a:gd name="connsiteX40" fmla="*/ 1050542 w 1848623"/>
              <a:gd name="connsiteY40" fmla="*/ 1894775 h 1923076"/>
              <a:gd name="connsiteX41" fmla="*/ 993942 w 1848623"/>
              <a:gd name="connsiteY41" fmla="*/ 1897606 h 1923076"/>
              <a:gd name="connsiteX42" fmla="*/ 1033563 w 1848623"/>
              <a:gd name="connsiteY42" fmla="*/ 1890529 h 1923076"/>
              <a:gd name="connsiteX43" fmla="*/ 1029317 w 1848623"/>
              <a:gd name="connsiteY43" fmla="*/ 1882040 h 1923076"/>
              <a:gd name="connsiteX44" fmla="*/ 1014636 w 1848623"/>
              <a:gd name="connsiteY44" fmla="*/ 1881509 h 1923076"/>
              <a:gd name="connsiteX45" fmla="*/ 796344 w 1848623"/>
              <a:gd name="connsiteY45" fmla="*/ 1879884 h 1923076"/>
              <a:gd name="connsiteX46" fmla="*/ 799373 w 1848623"/>
              <a:gd name="connsiteY46" fmla="*/ 1881332 h 1923076"/>
              <a:gd name="connsiteX47" fmla="*/ 809280 w 1848623"/>
              <a:gd name="connsiteY47" fmla="*/ 1882747 h 1923076"/>
              <a:gd name="connsiteX48" fmla="*/ 805740 w 1848623"/>
              <a:gd name="connsiteY48" fmla="*/ 1883455 h 1923076"/>
              <a:gd name="connsiteX49" fmla="*/ 815930 w 1848623"/>
              <a:gd name="connsiteY49" fmla="*/ 1889116 h 1923076"/>
              <a:gd name="connsiteX50" fmla="*/ 809992 w 1848623"/>
              <a:gd name="connsiteY50" fmla="*/ 1889116 h 1923076"/>
              <a:gd name="connsiteX51" fmla="*/ 801496 w 1848623"/>
              <a:gd name="connsiteY51" fmla="*/ 1887699 h 1923076"/>
              <a:gd name="connsiteX52" fmla="*/ 793005 w 1848623"/>
              <a:gd name="connsiteY52" fmla="*/ 1880625 h 1923076"/>
              <a:gd name="connsiteX53" fmla="*/ 909040 w 1848623"/>
              <a:gd name="connsiteY53" fmla="*/ 1877796 h 1923076"/>
              <a:gd name="connsiteX54" fmla="*/ 846778 w 1848623"/>
              <a:gd name="connsiteY54" fmla="*/ 1882040 h 1923076"/>
              <a:gd name="connsiteX55" fmla="*/ 886398 w 1848623"/>
              <a:gd name="connsiteY55" fmla="*/ 1882040 h 1923076"/>
              <a:gd name="connsiteX56" fmla="*/ 910901 w 1848623"/>
              <a:gd name="connsiteY56" fmla="*/ 1879811 h 1923076"/>
              <a:gd name="connsiteX57" fmla="*/ 911161 w 1848623"/>
              <a:gd name="connsiteY57" fmla="*/ 1880094 h 1923076"/>
              <a:gd name="connsiteX58" fmla="*/ 917529 w 1848623"/>
              <a:gd name="connsiteY58" fmla="*/ 1879209 h 1923076"/>
              <a:gd name="connsiteX59" fmla="*/ 910901 w 1848623"/>
              <a:gd name="connsiteY59" fmla="*/ 1879811 h 1923076"/>
              <a:gd name="connsiteX60" fmla="*/ 750554 w 1848623"/>
              <a:gd name="connsiteY60" fmla="*/ 1876379 h 1923076"/>
              <a:gd name="connsiteX61" fmla="*/ 759045 w 1848623"/>
              <a:gd name="connsiteY61" fmla="*/ 1876379 h 1923076"/>
              <a:gd name="connsiteX62" fmla="*/ 760460 w 1848623"/>
              <a:gd name="connsiteY62" fmla="*/ 1880625 h 1923076"/>
              <a:gd name="connsiteX63" fmla="*/ 750554 w 1848623"/>
              <a:gd name="connsiteY63" fmla="*/ 1876379 h 1923076"/>
              <a:gd name="connsiteX64" fmla="*/ 924604 w 1848623"/>
              <a:gd name="connsiteY64" fmla="*/ 1874964 h 1923076"/>
              <a:gd name="connsiteX65" fmla="*/ 968470 w 1848623"/>
              <a:gd name="connsiteY65" fmla="*/ 1876379 h 1923076"/>
              <a:gd name="connsiteX66" fmla="*/ 924604 w 1848623"/>
              <a:gd name="connsiteY66" fmla="*/ 1874964 h 1923076"/>
              <a:gd name="connsiteX67" fmla="*/ 1005262 w 1848623"/>
              <a:gd name="connsiteY67" fmla="*/ 1873550 h 1923076"/>
              <a:gd name="connsiteX68" fmla="*/ 978375 w 1848623"/>
              <a:gd name="connsiteY68" fmla="*/ 1879209 h 1923076"/>
              <a:gd name="connsiteX69" fmla="*/ 998186 w 1848623"/>
              <a:gd name="connsiteY69" fmla="*/ 1880625 h 1923076"/>
              <a:gd name="connsiteX70" fmla="*/ 1005262 w 1848623"/>
              <a:gd name="connsiteY70" fmla="*/ 1873550 h 1923076"/>
              <a:gd name="connsiteX71" fmla="*/ 783100 w 1848623"/>
              <a:gd name="connsiteY71" fmla="*/ 1873550 h 1923076"/>
              <a:gd name="connsiteX72" fmla="*/ 800965 w 1848623"/>
              <a:gd name="connsiteY72" fmla="*/ 1875495 h 1923076"/>
              <a:gd name="connsiteX73" fmla="*/ 801842 w 1848623"/>
              <a:gd name="connsiteY73" fmla="*/ 1875295 h 1923076"/>
              <a:gd name="connsiteX74" fmla="*/ 805740 w 1848623"/>
              <a:gd name="connsiteY74" fmla="*/ 1877796 h 1923076"/>
              <a:gd name="connsiteX75" fmla="*/ 796344 w 1848623"/>
              <a:gd name="connsiteY75" fmla="*/ 1879884 h 1923076"/>
              <a:gd name="connsiteX76" fmla="*/ 975546 w 1848623"/>
              <a:gd name="connsiteY76" fmla="*/ 1870720 h 1923076"/>
              <a:gd name="connsiteX77" fmla="*/ 969885 w 1848623"/>
              <a:gd name="connsiteY77" fmla="*/ 1874964 h 1923076"/>
              <a:gd name="connsiteX78" fmla="*/ 978375 w 1848623"/>
              <a:gd name="connsiteY78" fmla="*/ 1874964 h 1923076"/>
              <a:gd name="connsiteX79" fmla="*/ 975546 w 1848623"/>
              <a:gd name="connsiteY79" fmla="*/ 1870720 h 1923076"/>
              <a:gd name="connsiteX80" fmla="*/ 1097238 w 1848623"/>
              <a:gd name="connsiteY80" fmla="*/ 1867889 h 1923076"/>
              <a:gd name="connsiteX81" fmla="*/ 1081673 w 1848623"/>
              <a:gd name="connsiteY81" fmla="*/ 1869305 h 1923076"/>
              <a:gd name="connsiteX82" fmla="*/ 1084503 w 1848623"/>
              <a:gd name="connsiteY82" fmla="*/ 1873550 h 1923076"/>
              <a:gd name="connsiteX83" fmla="*/ 1097238 w 1848623"/>
              <a:gd name="connsiteY83" fmla="*/ 1867889 h 1923076"/>
              <a:gd name="connsiteX84" fmla="*/ 1044883 w 1848623"/>
              <a:gd name="connsiteY84" fmla="*/ 1866476 h 1923076"/>
              <a:gd name="connsiteX85" fmla="*/ 1013752 w 1848623"/>
              <a:gd name="connsiteY85" fmla="*/ 1873550 h 1923076"/>
              <a:gd name="connsiteX86" fmla="*/ 1044883 w 1848623"/>
              <a:gd name="connsiteY86" fmla="*/ 1874964 h 1923076"/>
              <a:gd name="connsiteX87" fmla="*/ 1044883 w 1848623"/>
              <a:gd name="connsiteY87" fmla="*/ 1866476 h 1923076"/>
              <a:gd name="connsiteX88" fmla="*/ 1016582 w 1848623"/>
              <a:gd name="connsiteY88" fmla="*/ 1843833 h 1923076"/>
              <a:gd name="connsiteX89" fmla="*/ 982622 w 1848623"/>
              <a:gd name="connsiteY89" fmla="*/ 1850909 h 1923076"/>
              <a:gd name="connsiteX90" fmla="*/ 965641 w 1848623"/>
              <a:gd name="connsiteY90" fmla="*/ 1862229 h 1923076"/>
              <a:gd name="connsiteX91" fmla="*/ 989696 w 1848623"/>
              <a:gd name="connsiteY91" fmla="*/ 1856568 h 1923076"/>
              <a:gd name="connsiteX92" fmla="*/ 1017997 w 1848623"/>
              <a:gd name="connsiteY92" fmla="*/ 1850909 h 1923076"/>
              <a:gd name="connsiteX93" fmla="*/ 1016582 w 1848623"/>
              <a:gd name="connsiteY93" fmla="*/ 1853739 h 1923076"/>
              <a:gd name="connsiteX94" fmla="*/ 1016582 w 1848623"/>
              <a:gd name="connsiteY94" fmla="*/ 1843833 h 1923076"/>
              <a:gd name="connsiteX95" fmla="*/ 590478 w 1848623"/>
              <a:gd name="connsiteY95" fmla="*/ 1832867 h 1923076"/>
              <a:gd name="connsiteX96" fmla="*/ 599147 w 1848623"/>
              <a:gd name="connsiteY96" fmla="*/ 1838174 h 1923076"/>
              <a:gd name="connsiteX97" fmla="*/ 584995 w 1848623"/>
              <a:gd name="connsiteY97" fmla="*/ 1833928 h 1923076"/>
              <a:gd name="connsiteX98" fmla="*/ 590478 w 1848623"/>
              <a:gd name="connsiteY98" fmla="*/ 1832867 h 1923076"/>
              <a:gd name="connsiteX99" fmla="*/ 1111389 w 1848623"/>
              <a:gd name="connsiteY99" fmla="*/ 1826854 h 1923076"/>
              <a:gd name="connsiteX100" fmla="*/ 1100069 w 1848623"/>
              <a:gd name="connsiteY100" fmla="*/ 1831099 h 1923076"/>
              <a:gd name="connsiteX101" fmla="*/ 1111389 w 1848623"/>
              <a:gd name="connsiteY101" fmla="*/ 1826854 h 1923076"/>
              <a:gd name="connsiteX102" fmla="*/ 1158086 w 1848623"/>
              <a:gd name="connsiteY102" fmla="*/ 1824023 h 1923076"/>
              <a:gd name="connsiteX103" fmla="*/ 1142520 w 1848623"/>
              <a:gd name="connsiteY103" fmla="*/ 1831099 h 1923076"/>
              <a:gd name="connsiteX104" fmla="*/ 1158086 w 1848623"/>
              <a:gd name="connsiteY104" fmla="*/ 1824023 h 1923076"/>
              <a:gd name="connsiteX105" fmla="*/ 1194346 w 1848623"/>
              <a:gd name="connsiteY105" fmla="*/ 1820663 h 1923076"/>
              <a:gd name="connsiteX106" fmla="*/ 1183556 w 1848623"/>
              <a:gd name="connsiteY106" fmla="*/ 1824023 h 1923076"/>
              <a:gd name="connsiteX107" fmla="*/ 1179310 w 1848623"/>
              <a:gd name="connsiteY107" fmla="*/ 1831099 h 1923076"/>
              <a:gd name="connsiteX108" fmla="*/ 1179310 w 1848623"/>
              <a:gd name="connsiteY108" fmla="*/ 1825438 h 1923076"/>
              <a:gd name="connsiteX109" fmla="*/ 1155255 w 1848623"/>
              <a:gd name="connsiteY109" fmla="*/ 1835343 h 1923076"/>
              <a:gd name="connsiteX110" fmla="*/ 1166575 w 1848623"/>
              <a:gd name="connsiteY110" fmla="*/ 1835343 h 1923076"/>
              <a:gd name="connsiteX111" fmla="*/ 1136859 w 1848623"/>
              <a:gd name="connsiteY111" fmla="*/ 1842419 h 1923076"/>
              <a:gd name="connsiteX112" fmla="*/ 1138276 w 1848623"/>
              <a:gd name="connsiteY112" fmla="*/ 1846665 h 1923076"/>
              <a:gd name="connsiteX113" fmla="*/ 1122709 w 1848623"/>
              <a:gd name="connsiteY113" fmla="*/ 1846665 h 1923076"/>
              <a:gd name="connsiteX114" fmla="*/ 1078844 w 1848623"/>
              <a:gd name="connsiteY114" fmla="*/ 1860815 h 1923076"/>
              <a:gd name="connsiteX115" fmla="*/ 1076014 w 1848623"/>
              <a:gd name="connsiteY115" fmla="*/ 1856568 h 1923076"/>
              <a:gd name="connsiteX116" fmla="*/ 1066107 w 1848623"/>
              <a:gd name="connsiteY116" fmla="*/ 1862229 h 1923076"/>
              <a:gd name="connsiteX117" fmla="*/ 1077427 w 1848623"/>
              <a:gd name="connsiteY117" fmla="*/ 1862229 h 1923076"/>
              <a:gd name="connsiteX118" fmla="*/ 1051957 w 1848623"/>
              <a:gd name="connsiteY118" fmla="*/ 1869305 h 1923076"/>
              <a:gd name="connsiteX119" fmla="*/ 1060448 w 1848623"/>
              <a:gd name="connsiteY119" fmla="*/ 1877796 h 1923076"/>
              <a:gd name="connsiteX120" fmla="*/ 1063277 w 1848623"/>
              <a:gd name="connsiteY120" fmla="*/ 1869305 h 1923076"/>
              <a:gd name="connsiteX121" fmla="*/ 1076014 w 1848623"/>
              <a:gd name="connsiteY121" fmla="*/ 1867889 h 1923076"/>
              <a:gd name="connsiteX122" fmla="*/ 1067524 w 1848623"/>
              <a:gd name="connsiteY122" fmla="*/ 1867889 h 1923076"/>
              <a:gd name="connsiteX123" fmla="*/ 1142520 w 1848623"/>
              <a:gd name="connsiteY123" fmla="*/ 1852324 h 1923076"/>
              <a:gd name="connsiteX124" fmla="*/ 1201950 w 1848623"/>
              <a:gd name="connsiteY124" fmla="*/ 1822608 h 1923076"/>
              <a:gd name="connsiteX125" fmla="*/ 1194346 w 1848623"/>
              <a:gd name="connsiteY125" fmla="*/ 1820663 h 1923076"/>
              <a:gd name="connsiteX126" fmla="*/ 986350 w 1848623"/>
              <a:gd name="connsiteY126" fmla="*/ 1818742 h 1923076"/>
              <a:gd name="connsiteX127" fmla="*/ 986911 w 1848623"/>
              <a:gd name="connsiteY127" fmla="*/ 1819153 h 1923076"/>
              <a:gd name="connsiteX128" fmla="*/ 984035 w 1848623"/>
              <a:gd name="connsiteY128" fmla="*/ 1819778 h 1923076"/>
              <a:gd name="connsiteX129" fmla="*/ 489108 w 1848623"/>
              <a:gd name="connsiteY129" fmla="*/ 1803996 h 1923076"/>
              <a:gd name="connsiteX130" fmla="*/ 494774 w 1848623"/>
              <a:gd name="connsiteY130" fmla="*/ 1806986 h 1923076"/>
              <a:gd name="connsiteX131" fmla="*/ 491604 w 1848623"/>
              <a:gd name="connsiteY131" fmla="*/ 1805627 h 1923076"/>
              <a:gd name="connsiteX132" fmla="*/ 1080258 w 1848623"/>
              <a:gd name="connsiteY132" fmla="*/ 1797136 h 1923076"/>
              <a:gd name="connsiteX133" fmla="*/ 1051957 w 1848623"/>
              <a:gd name="connsiteY133" fmla="*/ 1804212 h 1923076"/>
              <a:gd name="connsiteX134" fmla="*/ 1026485 w 1848623"/>
              <a:gd name="connsiteY134" fmla="*/ 1807044 h 1923076"/>
              <a:gd name="connsiteX135" fmla="*/ 1004200 w 1848623"/>
              <a:gd name="connsiteY135" fmla="*/ 1810757 h 1923076"/>
              <a:gd name="connsiteX136" fmla="*/ 986350 w 1848623"/>
              <a:gd name="connsiteY136" fmla="*/ 1818742 h 1923076"/>
              <a:gd name="connsiteX137" fmla="*/ 985893 w 1848623"/>
              <a:gd name="connsiteY137" fmla="*/ 1818407 h 1923076"/>
              <a:gd name="connsiteX138" fmla="*/ 962811 w 1848623"/>
              <a:gd name="connsiteY138" fmla="*/ 1821193 h 1923076"/>
              <a:gd name="connsiteX139" fmla="*/ 979790 w 1848623"/>
              <a:gd name="connsiteY139" fmla="*/ 1814117 h 1923076"/>
              <a:gd name="connsiteX140" fmla="*/ 967055 w 1848623"/>
              <a:gd name="connsiteY140" fmla="*/ 1814117 h 1923076"/>
              <a:gd name="connsiteX141" fmla="*/ 958034 w 1848623"/>
              <a:gd name="connsiteY141" fmla="*/ 1817302 h 1923076"/>
              <a:gd name="connsiteX142" fmla="*/ 957586 w 1848623"/>
              <a:gd name="connsiteY142" fmla="*/ 1817330 h 1923076"/>
              <a:gd name="connsiteX143" fmla="*/ 959373 w 1848623"/>
              <a:gd name="connsiteY143" fmla="*/ 1818643 h 1923076"/>
              <a:gd name="connsiteX144" fmla="*/ 953361 w 1848623"/>
              <a:gd name="connsiteY144" fmla="*/ 1820546 h 1923076"/>
              <a:gd name="connsiteX145" fmla="*/ 951544 w 1848623"/>
              <a:gd name="connsiteY145" fmla="*/ 1817720 h 1923076"/>
              <a:gd name="connsiteX146" fmla="*/ 941584 w 1848623"/>
              <a:gd name="connsiteY146" fmla="*/ 1818364 h 1923076"/>
              <a:gd name="connsiteX147" fmla="*/ 945830 w 1848623"/>
              <a:gd name="connsiteY147" fmla="*/ 1824023 h 1923076"/>
              <a:gd name="connsiteX148" fmla="*/ 937339 w 1848623"/>
              <a:gd name="connsiteY148" fmla="*/ 1822608 h 1923076"/>
              <a:gd name="connsiteX149" fmla="*/ 937339 w 1848623"/>
              <a:gd name="connsiteY149" fmla="*/ 1815534 h 1923076"/>
              <a:gd name="connsiteX150" fmla="*/ 901964 w 1848623"/>
              <a:gd name="connsiteY150" fmla="*/ 1825438 h 1923076"/>
              <a:gd name="connsiteX151" fmla="*/ 920360 w 1848623"/>
              <a:gd name="connsiteY151" fmla="*/ 1825438 h 1923076"/>
              <a:gd name="connsiteX152" fmla="*/ 915381 w 1848623"/>
              <a:gd name="connsiteY152" fmla="*/ 1827927 h 1923076"/>
              <a:gd name="connsiteX153" fmla="*/ 904794 w 1848623"/>
              <a:gd name="connsiteY153" fmla="*/ 1828267 h 1923076"/>
              <a:gd name="connsiteX154" fmla="*/ 918943 w 1848623"/>
              <a:gd name="connsiteY154" fmla="*/ 1829684 h 1923076"/>
              <a:gd name="connsiteX155" fmla="*/ 914699 w 1848623"/>
              <a:gd name="connsiteY155" fmla="*/ 1828267 h 1923076"/>
              <a:gd name="connsiteX156" fmla="*/ 915381 w 1848623"/>
              <a:gd name="connsiteY156" fmla="*/ 1827927 h 1923076"/>
              <a:gd name="connsiteX157" fmla="*/ 948659 w 1848623"/>
              <a:gd name="connsiteY157" fmla="*/ 1826854 h 1923076"/>
              <a:gd name="connsiteX158" fmla="*/ 969885 w 1848623"/>
              <a:gd name="connsiteY158" fmla="*/ 1824023 h 1923076"/>
              <a:gd name="connsiteX159" fmla="*/ 989696 w 1848623"/>
              <a:gd name="connsiteY159" fmla="*/ 1821193 h 1923076"/>
              <a:gd name="connsiteX160" fmla="*/ 986911 w 1848623"/>
              <a:gd name="connsiteY160" fmla="*/ 1819153 h 1923076"/>
              <a:gd name="connsiteX161" fmla="*/ 992172 w 1848623"/>
              <a:gd name="connsiteY161" fmla="*/ 1818010 h 1923076"/>
              <a:gd name="connsiteX162" fmla="*/ 998186 w 1848623"/>
              <a:gd name="connsiteY162" fmla="*/ 1818364 h 1923076"/>
              <a:gd name="connsiteX163" fmla="*/ 996771 w 1848623"/>
              <a:gd name="connsiteY163" fmla="*/ 1824023 h 1923076"/>
              <a:gd name="connsiteX164" fmla="*/ 1009506 w 1848623"/>
              <a:gd name="connsiteY164" fmla="*/ 1822608 h 1923076"/>
              <a:gd name="connsiteX165" fmla="*/ 1002432 w 1848623"/>
              <a:gd name="connsiteY165" fmla="*/ 1818364 h 1923076"/>
              <a:gd name="connsiteX166" fmla="*/ 1043467 w 1848623"/>
              <a:gd name="connsiteY166" fmla="*/ 1812703 h 1923076"/>
              <a:gd name="connsiteX167" fmla="*/ 1054787 w 1848623"/>
              <a:gd name="connsiteY167" fmla="*/ 1809873 h 1923076"/>
              <a:gd name="connsiteX168" fmla="*/ 1064694 w 1848623"/>
              <a:gd name="connsiteY168" fmla="*/ 1807044 h 1923076"/>
              <a:gd name="connsiteX169" fmla="*/ 1083088 w 1848623"/>
              <a:gd name="connsiteY169" fmla="*/ 1799968 h 1923076"/>
              <a:gd name="connsiteX170" fmla="*/ 1080258 w 1848623"/>
              <a:gd name="connsiteY170" fmla="*/ 1797136 h 1923076"/>
              <a:gd name="connsiteX171" fmla="*/ 521668 w 1848623"/>
              <a:gd name="connsiteY171" fmla="*/ 1794540 h 1923076"/>
              <a:gd name="connsiteX172" fmla="*/ 525565 w 1848623"/>
              <a:gd name="connsiteY172" fmla="*/ 1795936 h 1923076"/>
              <a:gd name="connsiteX173" fmla="*/ 525565 w 1848623"/>
              <a:gd name="connsiteY173" fmla="*/ 1797136 h 1923076"/>
              <a:gd name="connsiteX174" fmla="*/ 525565 w 1848623"/>
              <a:gd name="connsiteY174" fmla="*/ 1793256 h 1923076"/>
              <a:gd name="connsiteX175" fmla="*/ 527655 w 1848623"/>
              <a:gd name="connsiteY175" fmla="*/ 1794033 h 1923076"/>
              <a:gd name="connsiteX176" fmla="*/ 528311 w 1848623"/>
              <a:gd name="connsiteY176" fmla="*/ 1794390 h 1923076"/>
              <a:gd name="connsiteX177" fmla="*/ 526449 w 1848623"/>
              <a:gd name="connsiteY177" fmla="*/ 1796252 h 1923076"/>
              <a:gd name="connsiteX178" fmla="*/ 525565 w 1848623"/>
              <a:gd name="connsiteY178" fmla="*/ 1795936 h 1923076"/>
              <a:gd name="connsiteX179" fmla="*/ 518761 w 1848623"/>
              <a:gd name="connsiteY179" fmla="*/ 1792602 h 1923076"/>
              <a:gd name="connsiteX180" fmla="*/ 521668 w 1848623"/>
              <a:gd name="connsiteY180" fmla="*/ 1794540 h 1923076"/>
              <a:gd name="connsiteX181" fmla="*/ 517074 w 1848623"/>
              <a:gd name="connsiteY181" fmla="*/ 1792892 h 1923076"/>
              <a:gd name="connsiteX182" fmla="*/ 1353360 w 1848623"/>
              <a:gd name="connsiteY182" fmla="*/ 1787233 h 1923076"/>
              <a:gd name="connsiteX183" fmla="*/ 1339210 w 1848623"/>
              <a:gd name="connsiteY183" fmla="*/ 1799968 h 1923076"/>
              <a:gd name="connsiteX184" fmla="*/ 1353360 w 1848623"/>
              <a:gd name="connsiteY184" fmla="*/ 1787233 h 1923076"/>
              <a:gd name="connsiteX185" fmla="*/ 1398642 w 1848623"/>
              <a:gd name="connsiteY185" fmla="*/ 1782987 h 1923076"/>
              <a:gd name="connsiteX186" fmla="*/ 1402887 w 1848623"/>
              <a:gd name="connsiteY186" fmla="*/ 1784403 h 1923076"/>
              <a:gd name="connsiteX187" fmla="*/ 1401472 w 1848623"/>
              <a:gd name="connsiteY187" fmla="*/ 1785816 h 1923076"/>
              <a:gd name="connsiteX188" fmla="*/ 1391566 w 1848623"/>
              <a:gd name="connsiteY188" fmla="*/ 1788648 h 1923076"/>
              <a:gd name="connsiteX189" fmla="*/ 1398642 w 1848623"/>
              <a:gd name="connsiteY189" fmla="*/ 1782987 h 1923076"/>
              <a:gd name="connsiteX190" fmla="*/ 583771 w 1848623"/>
              <a:gd name="connsiteY190" fmla="*/ 1763857 h 1923076"/>
              <a:gd name="connsiteX191" fmla="*/ 659993 w 1848623"/>
              <a:gd name="connsiteY191" fmla="*/ 1787233 h 1923076"/>
              <a:gd name="connsiteX192" fmla="*/ 687586 w 1848623"/>
              <a:gd name="connsiteY192" fmla="*/ 1790238 h 1923076"/>
              <a:gd name="connsiteX193" fmla="*/ 696783 w 1848623"/>
              <a:gd name="connsiteY193" fmla="*/ 1794251 h 1923076"/>
              <a:gd name="connsiteX194" fmla="*/ 696783 w 1848623"/>
              <a:gd name="connsiteY194" fmla="*/ 1798553 h 1923076"/>
              <a:gd name="connsiteX195" fmla="*/ 640183 w 1848623"/>
              <a:gd name="connsiteY195" fmla="*/ 1784403 h 1923076"/>
              <a:gd name="connsiteX196" fmla="*/ 584995 w 1848623"/>
              <a:gd name="connsiteY196" fmla="*/ 1764593 h 1923076"/>
              <a:gd name="connsiteX197" fmla="*/ 1401472 w 1848623"/>
              <a:gd name="connsiteY197" fmla="*/ 1763176 h 1923076"/>
              <a:gd name="connsiteX198" fmla="*/ 1394396 w 1848623"/>
              <a:gd name="connsiteY198" fmla="*/ 1767422 h 1923076"/>
              <a:gd name="connsiteX199" fmla="*/ 1402887 w 1848623"/>
              <a:gd name="connsiteY199" fmla="*/ 1766006 h 1923076"/>
              <a:gd name="connsiteX200" fmla="*/ 410161 w 1848623"/>
              <a:gd name="connsiteY200" fmla="*/ 1759246 h 1923076"/>
              <a:gd name="connsiteX201" fmla="*/ 429341 w 1848623"/>
              <a:gd name="connsiteY201" fmla="*/ 1768837 h 1923076"/>
              <a:gd name="connsiteX202" fmla="*/ 439248 w 1848623"/>
              <a:gd name="connsiteY202" fmla="*/ 1778742 h 1923076"/>
              <a:gd name="connsiteX203" fmla="*/ 443493 w 1848623"/>
              <a:gd name="connsiteY203" fmla="*/ 1780157 h 1923076"/>
              <a:gd name="connsiteX204" fmla="*/ 447739 w 1848623"/>
              <a:gd name="connsiteY204" fmla="*/ 1775913 h 1923076"/>
              <a:gd name="connsiteX205" fmla="*/ 454813 w 1848623"/>
              <a:gd name="connsiteY205" fmla="*/ 1781572 h 1923076"/>
              <a:gd name="connsiteX206" fmla="*/ 489108 w 1848623"/>
              <a:gd name="connsiteY206" fmla="*/ 1803996 h 1923076"/>
              <a:gd name="connsiteX207" fmla="*/ 477453 w 1848623"/>
              <a:gd name="connsiteY207" fmla="*/ 1797845 h 1923076"/>
              <a:gd name="connsiteX208" fmla="*/ 451983 w 1848623"/>
              <a:gd name="connsiteY208" fmla="*/ 1792892 h 1923076"/>
              <a:gd name="connsiteX209" fmla="*/ 439248 w 1848623"/>
              <a:gd name="connsiteY209" fmla="*/ 1787233 h 1923076"/>
              <a:gd name="connsiteX210" fmla="*/ 399627 w 1848623"/>
              <a:gd name="connsiteY210" fmla="*/ 1760346 h 1923076"/>
              <a:gd name="connsiteX211" fmla="*/ 410947 w 1848623"/>
              <a:gd name="connsiteY211" fmla="*/ 1763176 h 1923076"/>
              <a:gd name="connsiteX212" fmla="*/ 405589 w 1848623"/>
              <a:gd name="connsiteY212" fmla="*/ 1753474 h 1923076"/>
              <a:gd name="connsiteX213" fmla="*/ 409532 w 1848623"/>
              <a:gd name="connsiteY213" fmla="*/ 1756102 h 1923076"/>
              <a:gd name="connsiteX214" fmla="*/ 410161 w 1848623"/>
              <a:gd name="connsiteY214" fmla="*/ 1759246 h 1923076"/>
              <a:gd name="connsiteX215" fmla="*/ 409532 w 1848623"/>
              <a:gd name="connsiteY215" fmla="*/ 1758932 h 1923076"/>
              <a:gd name="connsiteX216" fmla="*/ 1412792 w 1848623"/>
              <a:gd name="connsiteY216" fmla="*/ 1750441 h 1923076"/>
              <a:gd name="connsiteX217" fmla="*/ 1402887 w 1848623"/>
              <a:gd name="connsiteY217" fmla="*/ 1760346 h 1923076"/>
              <a:gd name="connsiteX218" fmla="*/ 1415621 w 1848623"/>
              <a:gd name="connsiteY218" fmla="*/ 1753273 h 1923076"/>
              <a:gd name="connsiteX219" fmla="*/ 1479298 w 1848623"/>
              <a:gd name="connsiteY219" fmla="*/ 1729216 h 1923076"/>
              <a:gd name="connsiteX220" fmla="*/ 1483544 w 1848623"/>
              <a:gd name="connsiteY220" fmla="*/ 1737706 h 1923076"/>
              <a:gd name="connsiteX221" fmla="*/ 1479298 w 1848623"/>
              <a:gd name="connsiteY221" fmla="*/ 1729216 h 1923076"/>
              <a:gd name="connsiteX222" fmla="*/ 1426942 w 1848623"/>
              <a:gd name="connsiteY222" fmla="*/ 1729216 h 1923076"/>
              <a:gd name="connsiteX223" fmla="*/ 1392981 w 1848623"/>
              <a:gd name="connsiteY223" fmla="*/ 1754685 h 1923076"/>
              <a:gd name="connsiteX224" fmla="*/ 1370341 w 1848623"/>
              <a:gd name="connsiteY224" fmla="*/ 1775913 h 1923076"/>
              <a:gd name="connsiteX225" fmla="*/ 1400055 w 1848623"/>
              <a:gd name="connsiteY225" fmla="*/ 1754685 h 1923076"/>
              <a:gd name="connsiteX226" fmla="*/ 1426942 w 1848623"/>
              <a:gd name="connsiteY226" fmla="*/ 1729216 h 1923076"/>
              <a:gd name="connsiteX227" fmla="*/ 1494864 w 1848623"/>
              <a:gd name="connsiteY227" fmla="*/ 1723555 h 1923076"/>
              <a:gd name="connsiteX228" fmla="*/ 1494864 w 1848623"/>
              <a:gd name="connsiteY228" fmla="*/ 1727801 h 1923076"/>
              <a:gd name="connsiteX229" fmla="*/ 1490618 w 1848623"/>
              <a:gd name="connsiteY229" fmla="*/ 1727801 h 1923076"/>
              <a:gd name="connsiteX230" fmla="*/ 1484959 w 1848623"/>
              <a:gd name="connsiteY230" fmla="*/ 1727801 h 1923076"/>
              <a:gd name="connsiteX231" fmla="*/ 1489203 w 1848623"/>
              <a:gd name="connsiteY231" fmla="*/ 1724971 h 1923076"/>
              <a:gd name="connsiteX232" fmla="*/ 1494864 w 1848623"/>
              <a:gd name="connsiteY232" fmla="*/ 1723555 h 1923076"/>
              <a:gd name="connsiteX233" fmla="*/ 610467 w 1848623"/>
              <a:gd name="connsiteY233" fmla="*/ 1723555 h 1923076"/>
              <a:gd name="connsiteX234" fmla="*/ 624616 w 1848623"/>
              <a:gd name="connsiteY234" fmla="*/ 1734875 h 1923076"/>
              <a:gd name="connsiteX235" fmla="*/ 624729 w 1848623"/>
              <a:gd name="connsiteY235" fmla="*/ 1735431 h 1923076"/>
              <a:gd name="connsiteX236" fmla="*/ 628189 w 1848623"/>
              <a:gd name="connsiteY236" fmla="*/ 1737634 h 1923076"/>
              <a:gd name="connsiteX237" fmla="*/ 638552 w 1848623"/>
              <a:gd name="connsiteY237" fmla="*/ 1747998 h 1923076"/>
              <a:gd name="connsiteX238" fmla="*/ 637227 w 1848623"/>
              <a:gd name="connsiteY238" fmla="*/ 1752470 h 1923076"/>
              <a:gd name="connsiteX239" fmla="*/ 640183 w 1848623"/>
              <a:gd name="connsiteY239" fmla="*/ 1754685 h 1923076"/>
              <a:gd name="connsiteX240" fmla="*/ 650086 w 1848623"/>
              <a:gd name="connsiteY240" fmla="*/ 1760346 h 1923076"/>
              <a:gd name="connsiteX241" fmla="*/ 640183 w 1848623"/>
              <a:gd name="connsiteY241" fmla="*/ 1756102 h 1923076"/>
              <a:gd name="connsiteX242" fmla="*/ 659993 w 1848623"/>
              <a:gd name="connsiteY242" fmla="*/ 1763176 h 1923076"/>
              <a:gd name="connsiteX243" fmla="*/ 652918 w 1848623"/>
              <a:gd name="connsiteY243" fmla="*/ 1757517 h 1923076"/>
              <a:gd name="connsiteX244" fmla="*/ 674143 w 1848623"/>
              <a:gd name="connsiteY244" fmla="*/ 1761761 h 1923076"/>
              <a:gd name="connsiteX245" fmla="*/ 672728 w 1848623"/>
              <a:gd name="connsiteY245" fmla="*/ 1760346 h 1923076"/>
              <a:gd name="connsiteX246" fmla="*/ 702444 w 1848623"/>
              <a:gd name="connsiteY246" fmla="*/ 1764593 h 1923076"/>
              <a:gd name="connsiteX247" fmla="*/ 703857 w 1848623"/>
              <a:gd name="connsiteY247" fmla="*/ 1763176 h 1923076"/>
              <a:gd name="connsiteX248" fmla="*/ 674143 w 1848623"/>
              <a:gd name="connsiteY248" fmla="*/ 1744782 h 1923076"/>
              <a:gd name="connsiteX249" fmla="*/ 659993 w 1848623"/>
              <a:gd name="connsiteY249" fmla="*/ 1736291 h 1923076"/>
              <a:gd name="connsiteX250" fmla="*/ 652918 w 1848623"/>
              <a:gd name="connsiteY250" fmla="*/ 1739121 h 1923076"/>
              <a:gd name="connsiteX251" fmla="*/ 645842 w 1848623"/>
              <a:gd name="connsiteY251" fmla="*/ 1737706 h 1923076"/>
              <a:gd name="connsiteX252" fmla="*/ 640828 w 1848623"/>
              <a:gd name="connsiteY252" fmla="*/ 1731688 h 1923076"/>
              <a:gd name="connsiteX253" fmla="*/ 625595 w 1848623"/>
              <a:gd name="connsiteY253" fmla="*/ 1728565 h 1923076"/>
              <a:gd name="connsiteX254" fmla="*/ 625371 w 1848623"/>
              <a:gd name="connsiteY254" fmla="*/ 1726536 h 1923076"/>
              <a:gd name="connsiteX255" fmla="*/ 621615 w 1848623"/>
              <a:gd name="connsiteY255" fmla="*/ 1725785 h 1923076"/>
              <a:gd name="connsiteX256" fmla="*/ 621709 w 1848623"/>
              <a:gd name="connsiteY256" fmla="*/ 1725974 h 1923076"/>
              <a:gd name="connsiteX257" fmla="*/ 621411 w 1848623"/>
              <a:gd name="connsiteY257" fmla="*/ 1725744 h 1923076"/>
              <a:gd name="connsiteX258" fmla="*/ 1533069 w 1848623"/>
              <a:gd name="connsiteY258" fmla="*/ 1700914 h 1923076"/>
              <a:gd name="connsiteX259" fmla="*/ 1523165 w 1848623"/>
              <a:gd name="connsiteY259" fmla="*/ 1710820 h 1923076"/>
              <a:gd name="connsiteX260" fmla="*/ 1528825 w 1848623"/>
              <a:gd name="connsiteY260" fmla="*/ 1703744 h 1923076"/>
              <a:gd name="connsiteX261" fmla="*/ 1523165 w 1848623"/>
              <a:gd name="connsiteY261" fmla="*/ 1707990 h 1923076"/>
              <a:gd name="connsiteX262" fmla="*/ 1520334 w 1848623"/>
              <a:gd name="connsiteY262" fmla="*/ 1705159 h 1923076"/>
              <a:gd name="connsiteX263" fmla="*/ 1533069 w 1848623"/>
              <a:gd name="connsiteY263" fmla="*/ 1700914 h 1923076"/>
              <a:gd name="connsiteX264" fmla="*/ 427381 w 1848623"/>
              <a:gd name="connsiteY264" fmla="*/ 1692289 h 1923076"/>
              <a:gd name="connsiteX265" fmla="*/ 444223 w 1848623"/>
              <a:gd name="connsiteY265" fmla="*/ 1698767 h 1923076"/>
              <a:gd name="connsiteX266" fmla="*/ 444223 w 1848623"/>
              <a:gd name="connsiteY266" fmla="*/ 1693585 h 1923076"/>
              <a:gd name="connsiteX267" fmla="*/ 458473 w 1848623"/>
              <a:gd name="connsiteY267" fmla="*/ 1701356 h 1923076"/>
              <a:gd name="connsiteX268" fmla="*/ 453291 w 1848623"/>
              <a:gd name="connsiteY268" fmla="*/ 1696176 h 1923076"/>
              <a:gd name="connsiteX269" fmla="*/ 464949 w 1848623"/>
              <a:gd name="connsiteY269" fmla="*/ 1697471 h 1923076"/>
              <a:gd name="connsiteX270" fmla="*/ 461064 w 1848623"/>
              <a:gd name="connsiteY270" fmla="*/ 1701356 h 1923076"/>
              <a:gd name="connsiteX271" fmla="*/ 468837 w 1848623"/>
              <a:gd name="connsiteY271" fmla="*/ 1709131 h 1923076"/>
              <a:gd name="connsiteX272" fmla="*/ 463655 w 1848623"/>
              <a:gd name="connsiteY272" fmla="*/ 1710426 h 1923076"/>
              <a:gd name="connsiteX273" fmla="*/ 437745 w 1848623"/>
              <a:gd name="connsiteY273" fmla="*/ 1701356 h 1923076"/>
              <a:gd name="connsiteX274" fmla="*/ 427381 w 1848623"/>
              <a:gd name="connsiteY274" fmla="*/ 1692289 h 1923076"/>
              <a:gd name="connsiteX275" fmla="*/ 300573 w 1848623"/>
              <a:gd name="connsiteY275" fmla="*/ 1671198 h 1923076"/>
              <a:gd name="connsiteX276" fmla="*/ 341610 w 1848623"/>
              <a:gd name="connsiteY276" fmla="*/ 1705159 h 1923076"/>
              <a:gd name="connsiteX277" fmla="*/ 388307 w 1848623"/>
              <a:gd name="connsiteY277" fmla="*/ 1741951 h 1923076"/>
              <a:gd name="connsiteX278" fmla="*/ 402634 w 1848623"/>
              <a:gd name="connsiteY278" fmla="*/ 1749381 h 1923076"/>
              <a:gd name="connsiteX279" fmla="*/ 405589 w 1848623"/>
              <a:gd name="connsiteY279" fmla="*/ 1753474 h 1923076"/>
              <a:gd name="connsiteX280" fmla="*/ 371326 w 1848623"/>
              <a:gd name="connsiteY280" fmla="*/ 1730630 h 1923076"/>
              <a:gd name="connsiteX281" fmla="*/ 335950 w 1848623"/>
              <a:gd name="connsiteY281" fmla="*/ 1705159 h 1923076"/>
              <a:gd name="connsiteX282" fmla="*/ 300573 w 1848623"/>
              <a:gd name="connsiteY282" fmla="*/ 1671198 h 1923076"/>
              <a:gd name="connsiteX283" fmla="*/ 560942 w 1848623"/>
              <a:gd name="connsiteY283" fmla="*/ 1669784 h 1923076"/>
              <a:gd name="connsiteX284" fmla="*/ 565184 w 1848623"/>
              <a:gd name="connsiteY284" fmla="*/ 1671198 h 1923076"/>
              <a:gd name="connsiteX285" fmla="*/ 565184 w 1848623"/>
              <a:gd name="connsiteY285" fmla="*/ 1669784 h 1923076"/>
              <a:gd name="connsiteX286" fmla="*/ 562355 w 1848623"/>
              <a:gd name="connsiteY286" fmla="*/ 1669784 h 1923076"/>
              <a:gd name="connsiteX287" fmla="*/ 560942 w 1848623"/>
              <a:gd name="connsiteY287" fmla="*/ 1669784 h 1923076"/>
              <a:gd name="connsiteX288" fmla="*/ 440663 w 1848623"/>
              <a:gd name="connsiteY288" fmla="*/ 1662708 h 1923076"/>
              <a:gd name="connsiteX289" fmla="*/ 440711 w 1848623"/>
              <a:gd name="connsiteY289" fmla="*/ 1662819 h 1923076"/>
              <a:gd name="connsiteX290" fmla="*/ 440604 w 1848623"/>
              <a:gd name="connsiteY290" fmla="*/ 1662730 h 1923076"/>
              <a:gd name="connsiteX291" fmla="*/ 433587 w 1848623"/>
              <a:gd name="connsiteY291" fmla="*/ 1657049 h 1923076"/>
              <a:gd name="connsiteX292" fmla="*/ 440604 w 1848623"/>
              <a:gd name="connsiteY292" fmla="*/ 1662730 h 1923076"/>
              <a:gd name="connsiteX293" fmla="*/ 439248 w 1848623"/>
              <a:gd name="connsiteY293" fmla="*/ 1663239 h 1923076"/>
              <a:gd name="connsiteX294" fmla="*/ 437832 w 1848623"/>
              <a:gd name="connsiteY294" fmla="*/ 1666952 h 1923076"/>
              <a:gd name="connsiteX295" fmla="*/ 433587 w 1848623"/>
              <a:gd name="connsiteY295" fmla="*/ 1657049 h 1923076"/>
              <a:gd name="connsiteX296" fmla="*/ 1567560 w 1848623"/>
              <a:gd name="connsiteY296" fmla="*/ 1648381 h 1923076"/>
              <a:gd name="connsiteX297" fmla="*/ 1567371 w 1848623"/>
              <a:gd name="connsiteY297" fmla="*/ 1649964 h 1923076"/>
              <a:gd name="connsiteX298" fmla="*/ 1564200 w 1848623"/>
              <a:gd name="connsiteY298" fmla="*/ 1652803 h 1923076"/>
              <a:gd name="connsiteX299" fmla="*/ 1566920 w 1848623"/>
              <a:gd name="connsiteY299" fmla="*/ 1648784 h 1923076"/>
              <a:gd name="connsiteX300" fmla="*/ 1571298 w 1848623"/>
              <a:gd name="connsiteY300" fmla="*/ 1646446 h 1923076"/>
              <a:gd name="connsiteX301" fmla="*/ 1567029 w 1848623"/>
              <a:gd name="connsiteY301" fmla="*/ 1652803 h 1923076"/>
              <a:gd name="connsiteX302" fmla="*/ 1567371 w 1848623"/>
              <a:gd name="connsiteY302" fmla="*/ 1649964 h 1923076"/>
              <a:gd name="connsiteX303" fmla="*/ 1585427 w 1848623"/>
              <a:gd name="connsiteY303" fmla="*/ 1645729 h 1923076"/>
              <a:gd name="connsiteX304" fmla="*/ 1576937 w 1848623"/>
              <a:gd name="connsiteY304" fmla="*/ 1655632 h 1923076"/>
              <a:gd name="connsiteX305" fmla="*/ 1569861 w 1848623"/>
              <a:gd name="connsiteY305" fmla="*/ 1659878 h 1923076"/>
              <a:gd name="connsiteX306" fmla="*/ 1585427 w 1848623"/>
              <a:gd name="connsiteY306" fmla="*/ 1645729 h 1923076"/>
              <a:gd name="connsiteX307" fmla="*/ 1564200 w 1848623"/>
              <a:gd name="connsiteY307" fmla="*/ 1640068 h 1923076"/>
              <a:gd name="connsiteX308" fmla="*/ 1559955 w 1848623"/>
              <a:gd name="connsiteY308" fmla="*/ 1651388 h 1923076"/>
              <a:gd name="connsiteX309" fmla="*/ 1567029 w 1848623"/>
              <a:gd name="connsiteY309" fmla="*/ 1642897 h 1923076"/>
              <a:gd name="connsiteX310" fmla="*/ 1582239 w 1848623"/>
              <a:gd name="connsiteY310" fmla="*/ 1630159 h 1923076"/>
              <a:gd name="connsiteX311" fmla="*/ 1579413 w 1848623"/>
              <a:gd name="connsiteY311" fmla="*/ 1639184 h 1923076"/>
              <a:gd name="connsiteX312" fmla="*/ 1571298 w 1848623"/>
              <a:gd name="connsiteY312" fmla="*/ 1646446 h 1923076"/>
              <a:gd name="connsiteX313" fmla="*/ 413777 w 1848623"/>
              <a:gd name="connsiteY313" fmla="*/ 1624501 h 1923076"/>
              <a:gd name="connsiteX314" fmla="*/ 409532 w 1848623"/>
              <a:gd name="connsiteY314" fmla="*/ 1628748 h 1923076"/>
              <a:gd name="connsiteX315" fmla="*/ 413777 w 1848623"/>
              <a:gd name="connsiteY315" fmla="*/ 1625918 h 1923076"/>
              <a:gd name="connsiteX316" fmla="*/ 420852 w 1848623"/>
              <a:gd name="connsiteY316" fmla="*/ 1632992 h 1923076"/>
              <a:gd name="connsiteX317" fmla="*/ 420852 w 1848623"/>
              <a:gd name="connsiteY317" fmla="*/ 1631577 h 1923076"/>
              <a:gd name="connsiteX318" fmla="*/ 413777 w 1848623"/>
              <a:gd name="connsiteY318" fmla="*/ 1624501 h 1923076"/>
              <a:gd name="connsiteX319" fmla="*/ 1586775 w 1848623"/>
              <a:gd name="connsiteY319" fmla="*/ 1622156 h 1923076"/>
              <a:gd name="connsiteX320" fmla="*/ 1582949 w 1848623"/>
              <a:gd name="connsiteY320" fmla="*/ 1629101 h 1923076"/>
              <a:gd name="connsiteX321" fmla="*/ 1582239 w 1848623"/>
              <a:gd name="connsiteY321" fmla="*/ 1630159 h 1923076"/>
              <a:gd name="connsiteX322" fmla="*/ 1584010 w 1848623"/>
              <a:gd name="connsiteY322" fmla="*/ 1624501 h 1923076"/>
              <a:gd name="connsiteX323" fmla="*/ 447739 w 1848623"/>
              <a:gd name="connsiteY323" fmla="*/ 1618842 h 1923076"/>
              <a:gd name="connsiteX324" fmla="*/ 446322 w 1848623"/>
              <a:gd name="connsiteY324" fmla="*/ 1620257 h 1923076"/>
              <a:gd name="connsiteX325" fmla="*/ 444907 w 1848623"/>
              <a:gd name="connsiteY325" fmla="*/ 1621672 h 1923076"/>
              <a:gd name="connsiteX326" fmla="*/ 446322 w 1848623"/>
              <a:gd name="connsiteY326" fmla="*/ 1623087 h 1923076"/>
              <a:gd name="connsiteX327" fmla="*/ 447739 w 1848623"/>
              <a:gd name="connsiteY327" fmla="*/ 1621672 h 1923076"/>
              <a:gd name="connsiteX328" fmla="*/ 447739 w 1848623"/>
              <a:gd name="connsiteY328" fmla="*/ 1618842 h 1923076"/>
              <a:gd name="connsiteX329" fmla="*/ 1575520 w 1848623"/>
              <a:gd name="connsiteY329" fmla="*/ 1604691 h 1923076"/>
              <a:gd name="connsiteX330" fmla="*/ 1558541 w 1848623"/>
              <a:gd name="connsiteY330" fmla="*/ 1617427 h 1923076"/>
              <a:gd name="connsiteX331" fmla="*/ 1564200 w 1848623"/>
              <a:gd name="connsiteY331" fmla="*/ 1618842 h 1923076"/>
              <a:gd name="connsiteX332" fmla="*/ 1575520 w 1848623"/>
              <a:gd name="connsiteY332" fmla="*/ 1604691 h 1923076"/>
              <a:gd name="connsiteX333" fmla="*/ 1606651 w 1848623"/>
              <a:gd name="connsiteY333" fmla="*/ 1597617 h 1923076"/>
              <a:gd name="connsiteX334" fmla="*/ 1597984 w 1848623"/>
              <a:gd name="connsiteY334" fmla="*/ 1612652 h 1923076"/>
              <a:gd name="connsiteX335" fmla="*/ 1586775 w 1848623"/>
              <a:gd name="connsiteY335" fmla="*/ 1622156 h 1923076"/>
              <a:gd name="connsiteX336" fmla="*/ 1592501 w 1848623"/>
              <a:gd name="connsiteY336" fmla="*/ 1611766 h 1923076"/>
              <a:gd name="connsiteX337" fmla="*/ 1585427 w 1848623"/>
              <a:gd name="connsiteY337" fmla="*/ 1590541 h 1923076"/>
              <a:gd name="connsiteX338" fmla="*/ 1579766 w 1848623"/>
              <a:gd name="connsiteY338" fmla="*/ 1603278 h 1923076"/>
              <a:gd name="connsiteX339" fmla="*/ 1589671 w 1848623"/>
              <a:gd name="connsiteY339" fmla="*/ 1590541 h 1923076"/>
              <a:gd name="connsiteX340" fmla="*/ 1585427 w 1848623"/>
              <a:gd name="connsiteY340" fmla="*/ 1590541 h 1923076"/>
              <a:gd name="connsiteX341" fmla="*/ 1632122 w 1848623"/>
              <a:gd name="connsiteY341" fmla="*/ 1557995 h 1923076"/>
              <a:gd name="connsiteX342" fmla="*/ 1625047 w 1848623"/>
              <a:gd name="connsiteY342" fmla="*/ 1576389 h 1923076"/>
              <a:gd name="connsiteX343" fmla="*/ 1609482 w 1848623"/>
              <a:gd name="connsiteY343" fmla="*/ 1596200 h 1923076"/>
              <a:gd name="connsiteX344" fmla="*/ 1605236 w 1848623"/>
              <a:gd name="connsiteY344" fmla="*/ 1591956 h 1923076"/>
              <a:gd name="connsiteX345" fmla="*/ 1615629 w 1848623"/>
              <a:gd name="connsiteY345" fmla="*/ 1578829 h 1923076"/>
              <a:gd name="connsiteX346" fmla="*/ 1616558 w 1848623"/>
              <a:gd name="connsiteY346" fmla="*/ 1583467 h 1923076"/>
              <a:gd name="connsiteX347" fmla="*/ 1623632 w 1848623"/>
              <a:gd name="connsiteY347" fmla="*/ 1572145 h 1923076"/>
              <a:gd name="connsiteX348" fmla="*/ 1619663 w 1848623"/>
              <a:gd name="connsiteY348" fmla="*/ 1573734 h 1923076"/>
              <a:gd name="connsiteX349" fmla="*/ 1625870 w 1848623"/>
              <a:gd name="connsiteY349" fmla="*/ 1565894 h 1923076"/>
              <a:gd name="connsiteX350" fmla="*/ 1626461 w 1848623"/>
              <a:gd name="connsiteY350" fmla="*/ 1566486 h 1923076"/>
              <a:gd name="connsiteX351" fmla="*/ 1629901 w 1848623"/>
              <a:gd name="connsiteY351" fmla="*/ 1560801 h 1923076"/>
              <a:gd name="connsiteX352" fmla="*/ 323216 w 1848623"/>
              <a:gd name="connsiteY352" fmla="*/ 1552336 h 1923076"/>
              <a:gd name="connsiteX353" fmla="*/ 309064 w 1848623"/>
              <a:gd name="connsiteY353" fmla="*/ 1582050 h 1923076"/>
              <a:gd name="connsiteX354" fmla="*/ 311895 w 1848623"/>
              <a:gd name="connsiteY354" fmla="*/ 1584880 h 1923076"/>
              <a:gd name="connsiteX355" fmla="*/ 316140 w 1848623"/>
              <a:gd name="connsiteY355" fmla="*/ 1583467 h 1923076"/>
              <a:gd name="connsiteX356" fmla="*/ 328875 w 1848623"/>
              <a:gd name="connsiteY356" fmla="*/ 1556581 h 1923076"/>
              <a:gd name="connsiteX357" fmla="*/ 330289 w 1848623"/>
              <a:gd name="connsiteY357" fmla="*/ 1553749 h 1923076"/>
              <a:gd name="connsiteX358" fmla="*/ 328875 w 1848623"/>
              <a:gd name="connsiteY358" fmla="*/ 1552336 h 1923076"/>
              <a:gd name="connsiteX359" fmla="*/ 323216 w 1848623"/>
              <a:gd name="connsiteY359" fmla="*/ 1552336 h 1923076"/>
              <a:gd name="connsiteX360" fmla="*/ 309064 w 1848623"/>
              <a:gd name="connsiteY360" fmla="*/ 1541014 h 1923076"/>
              <a:gd name="connsiteX361" fmla="*/ 306234 w 1848623"/>
              <a:gd name="connsiteY361" fmla="*/ 1550920 h 1923076"/>
              <a:gd name="connsiteX362" fmla="*/ 303405 w 1848623"/>
              <a:gd name="connsiteY362" fmla="*/ 1553749 h 1923076"/>
              <a:gd name="connsiteX363" fmla="*/ 303405 w 1848623"/>
              <a:gd name="connsiteY363" fmla="*/ 1555166 h 1923076"/>
              <a:gd name="connsiteX364" fmla="*/ 306234 w 1848623"/>
              <a:gd name="connsiteY364" fmla="*/ 1550920 h 1923076"/>
              <a:gd name="connsiteX365" fmla="*/ 314725 w 1848623"/>
              <a:gd name="connsiteY365" fmla="*/ 1545259 h 1923076"/>
              <a:gd name="connsiteX366" fmla="*/ 316140 w 1848623"/>
              <a:gd name="connsiteY366" fmla="*/ 1541014 h 1923076"/>
              <a:gd name="connsiteX367" fmla="*/ 309064 w 1848623"/>
              <a:gd name="connsiteY367" fmla="*/ 1541014 h 1923076"/>
              <a:gd name="connsiteX368" fmla="*/ 294914 w 1848623"/>
              <a:gd name="connsiteY368" fmla="*/ 1532526 h 1923076"/>
              <a:gd name="connsiteX369" fmla="*/ 290668 w 1848623"/>
              <a:gd name="connsiteY369" fmla="*/ 1535355 h 1923076"/>
              <a:gd name="connsiteX370" fmla="*/ 294914 w 1848623"/>
              <a:gd name="connsiteY370" fmla="*/ 1538185 h 1923076"/>
              <a:gd name="connsiteX371" fmla="*/ 299159 w 1848623"/>
              <a:gd name="connsiteY371" fmla="*/ 1535355 h 1923076"/>
              <a:gd name="connsiteX372" fmla="*/ 294914 w 1848623"/>
              <a:gd name="connsiteY372" fmla="*/ 1532526 h 1923076"/>
              <a:gd name="connsiteX373" fmla="*/ 269443 w 1848623"/>
              <a:gd name="connsiteY373" fmla="*/ 1514128 h 1923076"/>
              <a:gd name="connsiteX374" fmla="*/ 269443 w 1848623"/>
              <a:gd name="connsiteY374" fmla="*/ 1515544 h 1923076"/>
              <a:gd name="connsiteX375" fmla="*/ 270656 w 1848623"/>
              <a:gd name="connsiteY375" fmla="*/ 1515948 h 1923076"/>
              <a:gd name="connsiteX376" fmla="*/ 272274 w 1848623"/>
              <a:gd name="connsiteY376" fmla="*/ 1518374 h 1923076"/>
              <a:gd name="connsiteX377" fmla="*/ 273687 w 1848623"/>
              <a:gd name="connsiteY377" fmla="*/ 1519436 h 1923076"/>
              <a:gd name="connsiteX378" fmla="*/ 273687 w 1848623"/>
              <a:gd name="connsiteY378" fmla="*/ 1524035 h 1923076"/>
              <a:gd name="connsiteX379" fmla="*/ 275104 w 1848623"/>
              <a:gd name="connsiteY379" fmla="*/ 1525450 h 1923076"/>
              <a:gd name="connsiteX380" fmla="*/ 277933 w 1848623"/>
              <a:gd name="connsiteY380" fmla="*/ 1522618 h 1923076"/>
              <a:gd name="connsiteX381" fmla="*/ 273687 w 1848623"/>
              <a:gd name="connsiteY381" fmla="*/ 1519436 h 1923076"/>
              <a:gd name="connsiteX382" fmla="*/ 273687 w 1848623"/>
              <a:gd name="connsiteY382" fmla="*/ 1516959 h 1923076"/>
              <a:gd name="connsiteX383" fmla="*/ 270656 w 1848623"/>
              <a:gd name="connsiteY383" fmla="*/ 1515948 h 1923076"/>
              <a:gd name="connsiteX384" fmla="*/ 1729759 w 1848623"/>
              <a:gd name="connsiteY384" fmla="*/ 1456112 h 1923076"/>
              <a:gd name="connsiteX385" fmla="*/ 1719854 w 1848623"/>
              <a:gd name="connsiteY385" fmla="*/ 1468847 h 1923076"/>
              <a:gd name="connsiteX386" fmla="*/ 1714195 w 1848623"/>
              <a:gd name="connsiteY386" fmla="*/ 1471677 h 1923076"/>
              <a:gd name="connsiteX387" fmla="*/ 1718439 w 1848623"/>
              <a:gd name="connsiteY387" fmla="*/ 1460357 h 1923076"/>
              <a:gd name="connsiteX388" fmla="*/ 1721270 w 1848623"/>
              <a:gd name="connsiteY388" fmla="*/ 1464603 h 1923076"/>
              <a:gd name="connsiteX389" fmla="*/ 1729759 w 1848623"/>
              <a:gd name="connsiteY389" fmla="*/ 1456112 h 1923076"/>
              <a:gd name="connsiteX390" fmla="*/ 253878 w 1848623"/>
              <a:gd name="connsiteY390" fmla="*/ 1444792 h 1923076"/>
              <a:gd name="connsiteX391" fmla="*/ 252463 w 1848623"/>
              <a:gd name="connsiteY391" fmla="*/ 1446207 h 1923076"/>
              <a:gd name="connsiteX392" fmla="*/ 251047 w 1848623"/>
              <a:gd name="connsiteY392" fmla="*/ 1447622 h 1923076"/>
              <a:gd name="connsiteX393" fmla="*/ 252463 w 1848623"/>
              <a:gd name="connsiteY393" fmla="*/ 1451866 h 1923076"/>
              <a:gd name="connsiteX394" fmla="*/ 255293 w 1848623"/>
              <a:gd name="connsiteY394" fmla="*/ 1449037 h 1923076"/>
              <a:gd name="connsiteX395" fmla="*/ 253878 w 1848623"/>
              <a:gd name="connsiteY395" fmla="*/ 1444792 h 1923076"/>
              <a:gd name="connsiteX396" fmla="*/ 1718402 w 1848623"/>
              <a:gd name="connsiteY396" fmla="*/ 1415650 h 1923076"/>
              <a:gd name="connsiteX397" fmla="*/ 1714709 w 1848623"/>
              <a:gd name="connsiteY397" fmla="*/ 1425496 h 1923076"/>
              <a:gd name="connsiteX398" fmla="*/ 1712780 w 1848623"/>
              <a:gd name="connsiteY398" fmla="*/ 1423567 h 1923076"/>
              <a:gd name="connsiteX399" fmla="*/ 1717733 w 1848623"/>
              <a:gd name="connsiteY399" fmla="*/ 1415960 h 1923076"/>
              <a:gd name="connsiteX400" fmla="*/ 1732591 w 1848623"/>
              <a:gd name="connsiteY400" fmla="*/ 1392436 h 1923076"/>
              <a:gd name="connsiteX401" fmla="*/ 1731074 w 1848623"/>
              <a:gd name="connsiteY401" fmla="*/ 1396379 h 1923076"/>
              <a:gd name="connsiteX402" fmla="*/ 1730717 w 1848623"/>
              <a:gd name="connsiteY402" fmla="*/ 1395310 h 1923076"/>
              <a:gd name="connsiteX403" fmla="*/ 1773625 w 1848623"/>
              <a:gd name="connsiteY403" fmla="*/ 1313193 h 1923076"/>
              <a:gd name="connsiteX404" fmla="*/ 1767966 w 1848623"/>
              <a:gd name="connsiteY404" fmla="*/ 1328760 h 1923076"/>
              <a:gd name="connsiteX405" fmla="*/ 1773625 w 1848623"/>
              <a:gd name="connsiteY405" fmla="*/ 1313193 h 1923076"/>
              <a:gd name="connsiteX406" fmla="*/ 1745325 w 1848623"/>
              <a:gd name="connsiteY406" fmla="*/ 1310364 h 1923076"/>
              <a:gd name="connsiteX407" fmla="*/ 1739664 w 1848623"/>
              <a:gd name="connsiteY407" fmla="*/ 1327343 h 1923076"/>
              <a:gd name="connsiteX408" fmla="*/ 1745325 w 1848623"/>
              <a:gd name="connsiteY408" fmla="*/ 1310364 h 1923076"/>
              <a:gd name="connsiteX409" fmla="*/ 1787776 w 1848623"/>
              <a:gd name="connsiteY409" fmla="*/ 1296212 h 1923076"/>
              <a:gd name="connsiteX410" fmla="*/ 1773625 w 1848623"/>
              <a:gd name="connsiteY410" fmla="*/ 1308949 h 1923076"/>
              <a:gd name="connsiteX411" fmla="*/ 1787776 w 1848623"/>
              <a:gd name="connsiteY411" fmla="*/ 1296212 h 1923076"/>
              <a:gd name="connsiteX412" fmla="*/ 1753814 w 1848623"/>
              <a:gd name="connsiteY412" fmla="*/ 1290553 h 1923076"/>
              <a:gd name="connsiteX413" fmla="*/ 1750985 w 1848623"/>
              <a:gd name="connsiteY413" fmla="*/ 1316023 h 1923076"/>
              <a:gd name="connsiteX414" fmla="*/ 1758060 w 1848623"/>
              <a:gd name="connsiteY414" fmla="*/ 1294799 h 1923076"/>
              <a:gd name="connsiteX415" fmla="*/ 1753814 w 1848623"/>
              <a:gd name="connsiteY415" fmla="*/ 1290553 h 1923076"/>
              <a:gd name="connsiteX416" fmla="*/ 1750985 w 1848623"/>
              <a:gd name="connsiteY416" fmla="*/ 1279233 h 1923076"/>
              <a:gd name="connsiteX417" fmla="*/ 1748155 w 1848623"/>
              <a:gd name="connsiteY417" fmla="*/ 1294799 h 1923076"/>
              <a:gd name="connsiteX418" fmla="*/ 1750985 w 1848623"/>
              <a:gd name="connsiteY418" fmla="*/ 1279233 h 1923076"/>
              <a:gd name="connsiteX419" fmla="*/ 1758060 w 1848623"/>
              <a:gd name="connsiteY419" fmla="*/ 1225460 h 1923076"/>
              <a:gd name="connsiteX420" fmla="*/ 1755231 w 1848623"/>
              <a:gd name="connsiteY420" fmla="*/ 1232536 h 1923076"/>
              <a:gd name="connsiteX421" fmla="*/ 1756646 w 1848623"/>
              <a:gd name="connsiteY421" fmla="*/ 1236780 h 1923076"/>
              <a:gd name="connsiteX422" fmla="*/ 1758060 w 1848623"/>
              <a:gd name="connsiteY422" fmla="*/ 1225460 h 1923076"/>
              <a:gd name="connsiteX423" fmla="*/ 1776456 w 1848623"/>
              <a:gd name="connsiteY423" fmla="*/ 1171689 h 1923076"/>
              <a:gd name="connsiteX424" fmla="*/ 1770795 w 1848623"/>
              <a:gd name="connsiteY424" fmla="*/ 1199990 h 1923076"/>
              <a:gd name="connsiteX425" fmla="*/ 1769380 w 1848623"/>
              <a:gd name="connsiteY425" fmla="*/ 1190085 h 1923076"/>
              <a:gd name="connsiteX426" fmla="*/ 1776456 w 1848623"/>
              <a:gd name="connsiteY426" fmla="*/ 1171689 h 1923076"/>
              <a:gd name="connsiteX427" fmla="*/ 1777871 w 1848623"/>
              <a:gd name="connsiteY427" fmla="*/ 1160369 h 1923076"/>
              <a:gd name="connsiteX428" fmla="*/ 1773625 w 1848623"/>
              <a:gd name="connsiteY428" fmla="*/ 1161786 h 1923076"/>
              <a:gd name="connsiteX429" fmla="*/ 1769380 w 1848623"/>
              <a:gd name="connsiteY429" fmla="*/ 1188670 h 1923076"/>
              <a:gd name="connsiteX430" fmla="*/ 1769380 w 1848623"/>
              <a:gd name="connsiteY430" fmla="*/ 1190085 h 1923076"/>
              <a:gd name="connsiteX431" fmla="*/ 1765134 w 1848623"/>
              <a:gd name="connsiteY431" fmla="*/ 1205649 h 1923076"/>
              <a:gd name="connsiteX432" fmla="*/ 1767966 w 1848623"/>
              <a:gd name="connsiteY432" fmla="*/ 1205649 h 1923076"/>
              <a:gd name="connsiteX433" fmla="*/ 1769380 w 1848623"/>
              <a:gd name="connsiteY433" fmla="*/ 1212727 h 1923076"/>
              <a:gd name="connsiteX434" fmla="*/ 1766551 w 1848623"/>
              <a:gd name="connsiteY434" fmla="*/ 1211310 h 1923076"/>
              <a:gd name="connsiteX435" fmla="*/ 1755231 w 1848623"/>
              <a:gd name="connsiteY435" fmla="*/ 1263669 h 1923076"/>
              <a:gd name="connsiteX436" fmla="*/ 1750985 w 1848623"/>
              <a:gd name="connsiteY436" fmla="*/ 1265081 h 1923076"/>
              <a:gd name="connsiteX437" fmla="*/ 1755231 w 1848623"/>
              <a:gd name="connsiteY437" fmla="*/ 1273572 h 1923076"/>
              <a:gd name="connsiteX438" fmla="*/ 1752401 w 1848623"/>
              <a:gd name="connsiteY438" fmla="*/ 1286309 h 1923076"/>
              <a:gd name="connsiteX439" fmla="*/ 1758060 w 1848623"/>
              <a:gd name="connsiteY439" fmla="*/ 1290553 h 1923076"/>
              <a:gd name="connsiteX440" fmla="*/ 1759475 w 1848623"/>
              <a:gd name="connsiteY440" fmla="*/ 1265081 h 1923076"/>
              <a:gd name="connsiteX441" fmla="*/ 1765134 w 1848623"/>
              <a:gd name="connsiteY441" fmla="*/ 1259422 h 1923076"/>
              <a:gd name="connsiteX442" fmla="*/ 1767966 w 1848623"/>
              <a:gd name="connsiteY442" fmla="*/ 1218386 h 1923076"/>
              <a:gd name="connsiteX443" fmla="*/ 1767966 w 1848623"/>
              <a:gd name="connsiteY443" fmla="*/ 1231121 h 1923076"/>
              <a:gd name="connsiteX444" fmla="*/ 1770795 w 1848623"/>
              <a:gd name="connsiteY444" fmla="*/ 1201405 h 1923076"/>
              <a:gd name="connsiteX445" fmla="*/ 1776456 w 1848623"/>
              <a:gd name="connsiteY445" fmla="*/ 1195746 h 1923076"/>
              <a:gd name="connsiteX446" fmla="*/ 1779286 w 1848623"/>
              <a:gd name="connsiteY446" fmla="*/ 1177350 h 1923076"/>
              <a:gd name="connsiteX447" fmla="*/ 1777871 w 1848623"/>
              <a:gd name="connsiteY447" fmla="*/ 1160369 h 1923076"/>
              <a:gd name="connsiteX448" fmla="*/ 1790606 w 1848623"/>
              <a:gd name="connsiteY448" fmla="*/ 1116503 h 1923076"/>
              <a:gd name="connsiteX449" fmla="*/ 1787776 w 1848623"/>
              <a:gd name="connsiteY449" fmla="*/ 1117918 h 1923076"/>
              <a:gd name="connsiteX450" fmla="*/ 1787776 w 1848623"/>
              <a:gd name="connsiteY450" fmla="*/ 1123577 h 1923076"/>
              <a:gd name="connsiteX451" fmla="*/ 1790606 w 1848623"/>
              <a:gd name="connsiteY451" fmla="*/ 1116503 h 1923076"/>
              <a:gd name="connsiteX452" fmla="*/ 1793436 w 1848623"/>
              <a:gd name="connsiteY452" fmla="*/ 1089617 h 1923076"/>
              <a:gd name="connsiteX453" fmla="*/ 1790606 w 1848623"/>
              <a:gd name="connsiteY453" fmla="*/ 1099524 h 1923076"/>
              <a:gd name="connsiteX454" fmla="*/ 1792021 w 1848623"/>
              <a:gd name="connsiteY454" fmla="*/ 1109427 h 1923076"/>
              <a:gd name="connsiteX455" fmla="*/ 1793436 w 1848623"/>
              <a:gd name="connsiteY455" fmla="*/ 1089617 h 1923076"/>
              <a:gd name="connsiteX456" fmla="*/ 1796265 w 1848623"/>
              <a:gd name="connsiteY456" fmla="*/ 1054242 h 1923076"/>
              <a:gd name="connsiteX457" fmla="*/ 1794852 w 1848623"/>
              <a:gd name="connsiteY457" fmla="*/ 1057071 h 1923076"/>
              <a:gd name="connsiteX458" fmla="*/ 1794852 w 1848623"/>
              <a:gd name="connsiteY458" fmla="*/ 1058486 h 1923076"/>
              <a:gd name="connsiteX459" fmla="*/ 1794852 w 1848623"/>
              <a:gd name="connsiteY459" fmla="*/ 1059903 h 1923076"/>
              <a:gd name="connsiteX460" fmla="*/ 1796178 w 1848623"/>
              <a:gd name="connsiteY460" fmla="*/ 1067870 h 1923076"/>
              <a:gd name="connsiteX461" fmla="*/ 1796051 w 1848623"/>
              <a:gd name="connsiteY461" fmla="*/ 1068068 h 1923076"/>
              <a:gd name="connsiteX462" fmla="*/ 1793436 w 1848623"/>
              <a:gd name="connsiteY462" fmla="*/ 1064147 h 1923076"/>
              <a:gd name="connsiteX463" fmla="*/ 1790606 w 1848623"/>
              <a:gd name="connsiteY463" fmla="*/ 1078297 h 1923076"/>
              <a:gd name="connsiteX464" fmla="*/ 1792021 w 1848623"/>
              <a:gd name="connsiteY464" fmla="*/ 1083958 h 1923076"/>
              <a:gd name="connsiteX465" fmla="*/ 1792729 w 1848623"/>
              <a:gd name="connsiteY465" fmla="*/ 1073168 h 1923076"/>
              <a:gd name="connsiteX466" fmla="*/ 1796051 w 1848623"/>
              <a:gd name="connsiteY466" fmla="*/ 1068068 h 1923076"/>
              <a:gd name="connsiteX467" fmla="*/ 1796265 w 1848623"/>
              <a:gd name="connsiteY467" fmla="*/ 1068393 h 1923076"/>
              <a:gd name="connsiteX468" fmla="*/ 1796178 w 1848623"/>
              <a:gd name="connsiteY468" fmla="*/ 1067870 h 1923076"/>
              <a:gd name="connsiteX469" fmla="*/ 1797682 w 1848623"/>
              <a:gd name="connsiteY469" fmla="*/ 1065562 h 1923076"/>
              <a:gd name="connsiteX470" fmla="*/ 1796265 w 1848623"/>
              <a:gd name="connsiteY470" fmla="*/ 1054242 h 1923076"/>
              <a:gd name="connsiteX471" fmla="*/ 1793436 w 1848623"/>
              <a:gd name="connsiteY471" fmla="*/ 994810 h 1923076"/>
              <a:gd name="connsiteX472" fmla="*/ 1787776 w 1848623"/>
              <a:gd name="connsiteY472" fmla="*/ 1001885 h 1923076"/>
              <a:gd name="connsiteX473" fmla="*/ 1787776 w 1848623"/>
              <a:gd name="connsiteY473" fmla="*/ 1003300 h 1923076"/>
              <a:gd name="connsiteX474" fmla="*/ 1789191 w 1848623"/>
              <a:gd name="connsiteY474" fmla="*/ 1014620 h 1923076"/>
              <a:gd name="connsiteX475" fmla="*/ 1790606 w 1848623"/>
              <a:gd name="connsiteY475" fmla="*/ 1054242 h 1923076"/>
              <a:gd name="connsiteX476" fmla="*/ 1794852 w 1848623"/>
              <a:gd name="connsiteY476" fmla="*/ 1037261 h 1923076"/>
              <a:gd name="connsiteX477" fmla="*/ 1790606 w 1848623"/>
              <a:gd name="connsiteY477" fmla="*/ 1034431 h 1923076"/>
              <a:gd name="connsiteX478" fmla="*/ 1794852 w 1848623"/>
              <a:gd name="connsiteY478" fmla="*/ 1030185 h 1923076"/>
              <a:gd name="connsiteX479" fmla="*/ 1793436 w 1848623"/>
              <a:gd name="connsiteY479" fmla="*/ 1006130 h 1923076"/>
              <a:gd name="connsiteX480" fmla="*/ 1793436 w 1848623"/>
              <a:gd name="connsiteY480" fmla="*/ 994810 h 1923076"/>
              <a:gd name="connsiteX481" fmla="*/ 1827396 w 1848623"/>
              <a:gd name="connsiteY481" fmla="*/ 915569 h 1923076"/>
              <a:gd name="connsiteX482" fmla="*/ 1830227 w 1848623"/>
              <a:gd name="connsiteY482" fmla="*/ 933963 h 1923076"/>
              <a:gd name="connsiteX483" fmla="*/ 1827396 w 1848623"/>
              <a:gd name="connsiteY483" fmla="*/ 915569 h 1923076"/>
              <a:gd name="connsiteX484" fmla="*/ 1820322 w 1848623"/>
              <a:gd name="connsiteY484" fmla="*/ 894341 h 1923076"/>
              <a:gd name="connsiteX485" fmla="*/ 1820322 w 1848623"/>
              <a:gd name="connsiteY485" fmla="*/ 912737 h 1923076"/>
              <a:gd name="connsiteX486" fmla="*/ 1820322 w 1848623"/>
              <a:gd name="connsiteY486" fmla="*/ 918398 h 1923076"/>
              <a:gd name="connsiteX487" fmla="*/ 1820322 w 1848623"/>
              <a:gd name="connsiteY487" fmla="*/ 894341 h 1923076"/>
              <a:gd name="connsiteX488" fmla="*/ 1818907 w 1848623"/>
              <a:gd name="connsiteY488" fmla="*/ 878777 h 1923076"/>
              <a:gd name="connsiteX489" fmla="*/ 1823152 w 1848623"/>
              <a:gd name="connsiteY489" fmla="*/ 891512 h 1923076"/>
              <a:gd name="connsiteX490" fmla="*/ 1818907 w 1848623"/>
              <a:gd name="connsiteY490" fmla="*/ 878777 h 1923076"/>
              <a:gd name="connsiteX491" fmla="*/ 1820322 w 1848623"/>
              <a:gd name="connsiteY491" fmla="*/ 866040 h 1923076"/>
              <a:gd name="connsiteX492" fmla="*/ 1817492 w 1848623"/>
              <a:gd name="connsiteY492" fmla="*/ 871701 h 1923076"/>
              <a:gd name="connsiteX493" fmla="*/ 1818907 w 1848623"/>
              <a:gd name="connsiteY493" fmla="*/ 874531 h 1923076"/>
              <a:gd name="connsiteX494" fmla="*/ 1820322 w 1848623"/>
              <a:gd name="connsiteY494" fmla="*/ 866040 h 1923076"/>
              <a:gd name="connsiteX495" fmla="*/ 1814663 w 1848623"/>
              <a:gd name="connsiteY495" fmla="*/ 846231 h 1923076"/>
              <a:gd name="connsiteX496" fmla="*/ 1814663 w 1848623"/>
              <a:gd name="connsiteY496" fmla="*/ 849061 h 1923076"/>
              <a:gd name="connsiteX497" fmla="*/ 1817492 w 1848623"/>
              <a:gd name="connsiteY497" fmla="*/ 850476 h 1923076"/>
              <a:gd name="connsiteX498" fmla="*/ 1814663 w 1848623"/>
              <a:gd name="connsiteY498" fmla="*/ 846231 h 1923076"/>
              <a:gd name="connsiteX499" fmla="*/ 1804756 w 1848623"/>
              <a:gd name="connsiteY499" fmla="*/ 822176 h 1923076"/>
              <a:gd name="connsiteX500" fmla="*/ 1800511 w 1848623"/>
              <a:gd name="connsiteY500" fmla="*/ 827836 h 1923076"/>
              <a:gd name="connsiteX501" fmla="*/ 1801926 w 1848623"/>
              <a:gd name="connsiteY501" fmla="*/ 830665 h 1923076"/>
              <a:gd name="connsiteX502" fmla="*/ 1806172 w 1848623"/>
              <a:gd name="connsiteY502" fmla="*/ 834909 h 1923076"/>
              <a:gd name="connsiteX503" fmla="*/ 1806172 w 1848623"/>
              <a:gd name="connsiteY503" fmla="*/ 837741 h 1923076"/>
              <a:gd name="connsiteX504" fmla="*/ 1809002 w 1848623"/>
              <a:gd name="connsiteY504" fmla="*/ 841987 h 1923076"/>
              <a:gd name="connsiteX505" fmla="*/ 1810417 w 1848623"/>
              <a:gd name="connsiteY505" fmla="*/ 837741 h 1923076"/>
              <a:gd name="connsiteX506" fmla="*/ 1807587 w 1848623"/>
              <a:gd name="connsiteY506" fmla="*/ 825006 h 1923076"/>
              <a:gd name="connsiteX507" fmla="*/ 1804756 w 1848623"/>
              <a:gd name="connsiteY507" fmla="*/ 822176 h 1923076"/>
              <a:gd name="connsiteX508" fmla="*/ 1799096 w 1848623"/>
              <a:gd name="connsiteY508" fmla="*/ 783968 h 1923076"/>
              <a:gd name="connsiteX509" fmla="*/ 1796265 w 1848623"/>
              <a:gd name="connsiteY509" fmla="*/ 791046 h 1923076"/>
              <a:gd name="connsiteX510" fmla="*/ 1799096 w 1848623"/>
              <a:gd name="connsiteY510" fmla="*/ 793875 h 1923076"/>
              <a:gd name="connsiteX511" fmla="*/ 1800511 w 1848623"/>
              <a:gd name="connsiteY511" fmla="*/ 793875 h 1923076"/>
              <a:gd name="connsiteX512" fmla="*/ 1799096 w 1848623"/>
              <a:gd name="connsiteY512" fmla="*/ 783968 h 1923076"/>
              <a:gd name="connsiteX513" fmla="*/ 1790606 w 1848623"/>
              <a:gd name="connsiteY513" fmla="*/ 759915 h 1923076"/>
              <a:gd name="connsiteX514" fmla="*/ 1790606 w 1848623"/>
              <a:gd name="connsiteY514" fmla="*/ 762744 h 1923076"/>
              <a:gd name="connsiteX515" fmla="*/ 1794852 w 1848623"/>
              <a:gd name="connsiteY515" fmla="*/ 782555 h 1923076"/>
              <a:gd name="connsiteX516" fmla="*/ 1796265 w 1848623"/>
              <a:gd name="connsiteY516" fmla="*/ 772648 h 1923076"/>
              <a:gd name="connsiteX517" fmla="*/ 1790606 w 1848623"/>
              <a:gd name="connsiteY517" fmla="*/ 759915 h 1923076"/>
              <a:gd name="connsiteX518" fmla="*/ 1799096 w 1848623"/>
              <a:gd name="connsiteY518" fmla="*/ 748593 h 1923076"/>
              <a:gd name="connsiteX519" fmla="*/ 1796265 w 1848623"/>
              <a:gd name="connsiteY519" fmla="*/ 751424 h 1923076"/>
              <a:gd name="connsiteX520" fmla="*/ 1799096 w 1848623"/>
              <a:gd name="connsiteY520" fmla="*/ 758498 h 1923076"/>
              <a:gd name="connsiteX521" fmla="*/ 1794852 w 1848623"/>
              <a:gd name="connsiteY521" fmla="*/ 757083 h 1923076"/>
              <a:gd name="connsiteX522" fmla="*/ 1797682 w 1848623"/>
              <a:gd name="connsiteY522" fmla="*/ 768404 h 1923076"/>
              <a:gd name="connsiteX523" fmla="*/ 1801926 w 1848623"/>
              <a:gd name="connsiteY523" fmla="*/ 766989 h 1923076"/>
              <a:gd name="connsiteX524" fmla="*/ 1799096 w 1848623"/>
              <a:gd name="connsiteY524" fmla="*/ 748593 h 1923076"/>
              <a:gd name="connsiteX525" fmla="*/ 1792021 w 1848623"/>
              <a:gd name="connsiteY525" fmla="*/ 720293 h 1923076"/>
              <a:gd name="connsiteX526" fmla="*/ 1789191 w 1848623"/>
              <a:gd name="connsiteY526" fmla="*/ 721706 h 1923076"/>
              <a:gd name="connsiteX527" fmla="*/ 1792021 w 1848623"/>
              <a:gd name="connsiteY527" fmla="*/ 728784 h 1923076"/>
              <a:gd name="connsiteX528" fmla="*/ 1792021 w 1848623"/>
              <a:gd name="connsiteY528" fmla="*/ 720293 h 1923076"/>
              <a:gd name="connsiteX529" fmla="*/ 1772212 w 1848623"/>
              <a:gd name="connsiteY529" fmla="*/ 706142 h 1923076"/>
              <a:gd name="connsiteX530" fmla="*/ 1770795 w 1848623"/>
              <a:gd name="connsiteY530" fmla="*/ 707557 h 1923076"/>
              <a:gd name="connsiteX531" fmla="*/ 1775041 w 1848623"/>
              <a:gd name="connsiteY531" fmla="*/ 717462 h 1923076"/>
              <a:gd name="connsiteX532" fmla="*/ 1772212 w 1848623"/>
              <a:gd name="connsiteY532" fmla="*/ 727367 h 1923076"/>
              <a:gd name="connsiteX533" fmla="*/ 1775041 w 1848623"/>
              <a:gd name="connsiteY533" fmla="*/ 731614 h 1923076"/>
              <a:gd name="connsiteX534" fmla="*/ 1786362 w 1848623"/>
              <a:gd name="connsiteY534" fmla="*/ 731614 h 1923076"/>
              <a:gd name="connsiteX535" fmla="*/ 1784945 w 1848623"/>
              <a:gd name="connsiteY535" fmla="*/ 727367 h 1923076"/>
              <a:gd name="connsiteX536" fmla="*/ 1786362 w 1848623"/>
              <a:gd name="connsiteY536" fmla="*/ 728784 h 1923076"/>
              <a:gd name="connsiteX537" fmla="*/ 1787776 w 1848623"/>
              <a:gd name="connsiteY537" fmla="*/ 725953 h 1923076"/>
              <a:gd name="connsiteX538" fmla="*/ 1786362 w 1848623"/>
              <a:gd name="connsiteY538" fmla="*/ 720293 h 1923076"/>
              <a:gd name="connsiteX539" fmla="*/ 1782115 w 1848623"/>
              <a:gd name="connsiteY539" fmla="*/ 717462 h 1923076"/>
              <a:gd name="connsiteX540" fmla="*/ 1773625 w 1848623"/>
              <a:gd name="connsiteY540" fmla="*/ 706142 h 1923076"/>
              <a:gd name="connsiteX541" fmla="*/ 1772212 w 1848623"/>
              <a:gd name="connsiteY541" fmla="*/ 706142 h 1923076"/>
              <a:gd name="connsiteX542" fmla="*/ 1725515 w 1848623"/>
              <a:gd name="connsiteY542" fmla="*/ 621240 h 1923076"/>
              <a:gd name="connsiteX543" fmla="*/ 1725515 w 1848623"/>
              <a:gd name="connsiteY543" fmla="*/ 625484 h 1923076"/>
              <a:gd name="connsiteX544" fmla="*/ 1728344 w 1848623"/>
              <a:gd name="connsiteY544" fmla="*/ 631145 h 1923076"/>
              <a:gd name="connsiteX545" fmla="*/ 1732591 w 1848623"/>
              <a:gd name="connsiteY545" fmla="*/ 631145 h 1923076"/>
              <a:gd name="connsiteX546" fmla="*/ 1725515 w 1848623"/>
              <a:gd name="connsiteY546" fmla="*/ 621240 h 1923076"/>
              <a:gd name="connsiteX547" fmla="*/ 157915 w 1848623"/>
              <a:gd name="connsiteY547" fmla="*/ 598874 h 1923076"/>
              <a:gd name="connsiteX548" fmla="*/ 161801 w 1848623"/>
              <a:gd name="connsiteY548" fmla="*/ 601463 h 1923076"/>
              <a:gd name="connsiteX549" fmla="*/ 157915 w 1848623"/>
              <a:gd name="connsiteY549" fmla="*/ 600168 h 1923076"/>
              <a:gd name="connsiteX550" fmla="*/ 157915 w 1848623"/>
              <a:gd name="connsiteY550" fmla="*/ 598874 h 1923076"/>
              <a:gd name="connsiteX551" fmla="*/ 1677403 w 1848623"/>
              <a:gd name="connsiteY551" fmla="*/ 585863 h 1923076"/>
              <a:gd name="connsiteX552" fmla="*/ 1675988 w 1848623"/>
              <a:gd name="connsiteY552" fmla="*/ 595770 h 1923076"/>
              <a:gd name="connsiteX553" fmla="*/ 1690140 w 1848623"/>
              <a:gd name="connsiteY553" fmla="*/ 602844 h 1923076"/>
              <a:gd name="connsiteX554" fmla="*/ 1678819 w 1848623"/>
              <a:gd name="connsiteY554" fmla="*/ 585863 h 1923076"/>
              <a:gd name="connsiteX555" fmla="*/ 1677403 w 1848623"/>
              <a:gd name="connsiteY555" fmla="*/ 585863 h 1923076"/>
              <a:gd name="connsiteX556" fmla="*/ 1690511 w 1848623"/>
              <a:gd name="connsiteY556" fmla="*/ 539279 h 1923076"/>
              <a:gd name="connsiteX557" fmla="*/ 1700875 w 1848623"/>
              <a:gd name="connsiteY557" fmla="*/ 545757 h 1923076"/>
              <a:gd name="connsiteX558" fmla="*/ 1693102 w 1848623"/>
              <a:gd name="connsiteY558" fmla="*/ 549643 h 1923076"/>
              <a:gd name="connsiteX559" fmla="*/ 1690511 w 1848623"/>
              <a:gd name="connsiteY559" fmla="*/ 539279 h 1923076"/>
              <a:gd name="connsiteX560" fmla="*/ 260001 w 1848623"/>
              <a:gd name="connsiteY560" fmla="*/ 453173 h 1923076"/>
              <a:gd name="connsiteX561" fmla="*/ 241143 w 1848623"/>
              <a:gd name="connsiteY561" fmla="*/ 478321 h 1923076"/>
              <a:gd name="connsiteX562" fmla="*/ 212842 w 1848623"/>
              <a:gd name="connsiteY562" fmla="*/ 508037 h 1923076"/>
              <a:gd name="connsiteX563" fmla="*/ 234067 w 1848623"/>
              <a:gd name="connsiteY563" fmla="*/ 482567 h 1923076"/>
              <a:gd name="connsiteX564" fmla="*/ 332810 w 1848623"/>
              <a:gd name="connsiteY564" fmla="*/ 451183 h 1923076"/>
              <a:gd name="connsiteX565" fmla="*/ 332810 w 1848623"/>
              <a:gd name="connsiteY565" fmla="*/ 456363 h 1923076"/>
              <a:gd name="connsiteX566" fmla="*/ 330219 w 1848623"/>
              <a:gd name="connsiteY566" fmla="*/ 455069 h 1923076"/>
              <a:gd name="connsiteX567" fmla="*/ 332810 w 1848623"/>
              <a:gd name="connsiteY567" fmla="*/ 451183 h 1923076"/>
              <a:gd name="connsiteX568" fmla="*/ 335401 w 1848623"/>
              <a:gd name="connsiteY568" fmla="*/ 448592 h 1923076"/>
              <a:gd name="connsiteX569" fmla="*/ 337990 w 1848623"/>
              <a:gd name="connsiteY569" fmla="*/ 451183 h 1923076"/>
              <a:gd name="connsiteX570" fmla="*/ 334105 w 1848623"/>
              <a:gd name="connsiteY570" fmla="*/ 452478 h 1923076"/>
              <a:gd name="connsiteX571" fmla="*/ 335401 w 1848623"/>
              <a:gd name="connsiteY571" fmla="*/ 448592 h 1923076"/>
              <a:gd name="connsiteX572" fmla="*/ 264081 w 1848623"/>
              <a:gd name="connsiteY572" fmla="*/ 448551 h 1923076"/>
              <a:gd name="connsiteX573" fmla="*/ 260001 w 1848623"/>
              <a:gd name="connsiteY573" fmla="*/ 453173 h 1923076"/>
              <a:gd name="connsiteX574" fmla="*/ 262367 w 1848623"/>
              <a:gd name="connsiteY574" fmla="*/ 450020 h 1923076"/>
              <a:gd name="connsiteX575" fmla="*/ 1571276 w 1848623"/>
              <a:gd name="connsiteY575" fmla="*/ 410398 h 1923076"/>
              <a:gd name="connsiteX576" fmla="*/ 1581181 w 1848623"/>
              <a:gd name="connsiteY576" fmla="*/ 424550 h 1923076"/>
              <a:gd name="connsiteX577" fmla="*/ 1581181 w 1848623"/>
              <a:gd name="connsiteY577" fmla="*/ 423135 h 1923076"/>
              <a:gd name="connsiteX578" fmla="*/ 1578349 w 1848623"/>
              <a:gd name="connsiteY578" fmla="*/ 420306 h 1923076"/>
              <a:gd name="connsiteX579" fmla="*/ 1571276 w 1848623"/>
              <a:gd name="connsiteY579" fmla="*/ 410398 h 1923076"/>
              <a:gd name="connsiteX580" fmla="*/ 1605007 w 1848623"/>
              <a:gd name="connsiteY580" fmla="*/ 378635 h 1923076"/>
              <a:gd name="connsiteX581" fmla="*/ 1608894 w 1848623"/>
              <a:gd name="connsiteY581" fmla="*/ 383817 h 1923076"/>
              <a:gd name="connsiteX582" fmla="*/ 1602416 w 1848623"/>
              <a:gd name="connsiteY582" fmla="*/ 383817 h 1923076"/>
              <a:gd name="connsiteX583" fmla="*/ 1605007 w 1848623"/>
              <a:gd name="connsiteY583" fmla="*/ 378635 h 1923076"/>
              <a:gd name="connsiteX584" fmla="*/ 1469237 w 1848623"/>
              <a:gd name="connsiteY584" fmla="*/ 336556 h 1923076"/>
              <a:gd name="connsiteX585" fmla="*/ 1470273 w 1848623"/>
              <a:gd name="connsiteY585" fmla="*/ 337179 h 1923076"/>
              <a:gd name="connsiteX586" fmla="*/ 1470273 w 1848623"/>
              <a:gd name="connsiteY586" fmla="*/ 342359 h 1923076"/>
              <a:gd name="connsiteX587" fmla="*/ 1462500 w 1848623"/>
              <a:gd name="connsiteY587" fmla="*/ 324224 h 1923076"/>
              <a:gd name="connsiteX588" fmla="*/ 1465091 w 1848623"/>
              <a:gd name="connsiteY588" fmla="*/ 324224 h 1923076"/>
              <a:gd name="connsiteX589" fmla="*/ 1468653 w 1848623"/>
              <a:gd name="connsiteY589" fmla="*/ 333292 h 1923076"/>
              <a:gd name="connsiteX590" fmla="*/ 1469237 w 1848623"/>
              <a:gd name="connsiteY590" fmla="*/ 336556 h 1923076"/>
              <a:gd name="connsiteX591" fmla="*/ 1463794 w 1848623"/>
              <a:gd name="connsiteY591" fmla="*/ 333292 h 1923076"/>
              <a:gd name="connsiteX592" fmla="*/ 1462500 w 1848623"/>
              <a:gd name="connsiteY592" fmla="*/ 324224 h 1923076"/>
              <a:gd name="connsiteX593" fmla="*/ 1450841 w 1848623"/>
              <a:gd name="connsiteY593" fmla="*/ 313858 h 1923076"/>
              <a:gd name="connsiteX594" fmla="*/ 1459911 w 1848623"/>
              <a:gd name="connsiteY594" fmla="*/ 321631 h 1923076"/>
              <a:gd name="connsiteX595" fmla="*/ 1454161 w 1848623"/>
              <a:gd name="connsiteY595" fmla="*/ 317650 h 1923076"/>
              <a:gd name="connsiteX596" fmla="*/ 1557072 w 1848623"/>
              <a:gd name="connsiteY596" fmla="*/ 312562 h 1923076"/>
              <a:gd name="connsiteX597" fmla="*/ 1555778 w 1848623"/>
              <a:gd name="connsiteY597" fmla="*/ 316449 h 1923076"/>
              <a:gd name="connsiteX598" fmla="*/ 1564845 w 1848623"/>
              <a:gd name="connsiteY598" fmla="*/ 320335 h 1923076"/>
              <a:gd name="connsiteX599" fmla="*/ 1557072 w 1848623"/>
              <a:gd name="connsiteY599" fmla="*/ 312562 h 1923076"/>
              <a:gd name="connsiteX600" fmla="*/ 740649 w 1848623"/>
              <a:gd name="connsiteY600" fmla="*/ 311347 h 1923076"/>
              <a:gd name="connsiteX601" fmla="*/ 722255 w 1848623"/>
              <a:gd name="connsiteY601" fmla="*/ 312762 h 1923076"/>
              <a:gd name="connsiteX602" fmla="*/ 695369 w 1848623"/>
              <a:gd name="connsiteY602" fmla="*/ 319836 h 1923076"/>
              <a:gd name="connsiteX603" fmla="*/ 705274 w 1848623"/>
              <a:gd name="connsiteY603" fmla="*/ 321252 h 1923076"/>
              <a:gd name="connsiteX604" fmla="*/ 729329 w 1848623"/>
              <a:gd name="connsiteY604" fmla="*/ 314176 h 1923076"/>
              <a:gd name="connsiteX605" fmla="*/ 734988 w 1848623"/>
              <a:gd name="connsiteY605" fmla="*/ 312762 h 1923076"/>
              <a:gd name="connsiteX606" fmla="*/ 740649 w 1848623"/>
              <a:gd name="connsiteY606" fmla="*/ 311347 h 1923076"/>
              <a:gd name="connsiteX607" fmla="*/ 777441 w 1848623"/>
              <a:gd name="connsiteY607" fmla="*/ 304271 h 1923076"/>
              <a:gd name="connsiteX608" fmla="*/ 757630 w 1848623"/>
              <a:gd name="connsiteY608" fmla="*/ 307103 h 1923076"/>
              <a:gd name="connsiteX609" fmla="*/ 771780 w 1848623"/>
              <a:gd name="connsiteY609" fmla="*/ 308515 h 1923076"/>
              <a:gd name="connsiteX610" fmla="*/ 776026 w 1848623"/>
              <a:gd name="connsiteY610" fmla="*/ 307103 h 1923076"/>
              <a:gd name="connsiteX611" fmla="*/ 785930 w 1848623"/>
              <a:gd name="connsiteY611" fmla="*/ 311347 h 1923076"/>
              <a:gd name="connsiteX612" fmla="*/ 793005 w 1848623"/>
              <a:gd name="connsiteY612" fmla="*/ 304271 h 1923076"/>
              <a:gd name="connsiteX613" fmla="*/ 781685 w 1848623"/>
              <a:gd name="connsiteY613" fmla="*/ 304271 h 1923076"/>
              <a:gd name="connsiteX614" fmla="*/ 777441 w 1848623"/>
              <a:gd name="connsiteY614" fmla="*/ 307103 h 1923076"/>
              <a:gd name="connsiteX615" fmla="*/ 777441 w 1848623"/>
              <a:gd name="connsiteY615" fmla="*/ 304271 h 1923076"/>
              <a:gd name="connsiteX616" fmla="*/ 809986 w 1848623"/>
              <a:gd name="connsiteY616" fmla="*/ 298612 h 1923076"/>
              <a:gd name="connsiteX617" fmla="*/ 794420 w 1848623"/>
              <a:gd name="connsiteY617" fmla="*/ 301442 h 1923076"/>
              <a:gd name="connsiteX618" fmla="*/ 801496 w 1848623"/>
              <a:gd name="connsiteY618" fmla="*/ 301442 h 1923076"/>
              <a:gd name="connsiteX619" fmla="*/ 802911 w 1848623"/>
              <a:gd name="connsiteY619" fmla="*/ 301442 h 1923076"/>
              <a:gd name="connsiteX620" fmla="*/ 809986 w 1848623"/>
              <a:gd name="connsiteY620" fmla="*/ 298612 h 1923076"/>
              <a:gd name="connsiteX621" fmla="*/ 1426226 w 1848623"/>
              <a:gd name="connsiteY621" fmla="*/ 298312 h 1923076"/>
              <a:gd name="connsiteX622" fmla="*/ 1454161 w 1848623"/>
              <a:gd name="connsiteY622" fmla="*/ 317650 h 1923076"/>
              <a:gd name="connsiteX623" fmla="*/ 1459911 w 1848623"/>
              <a:gd name="connsiteY623" fmla="*/ 324222 h 1923076"/>
              <a:gd name="connsiteX624" fmla="*/ 1426226 w 1848623"/>
              <a:gd name="connsiteY624" fmla="*/ 298312 h 1923076"/>
              <a:gd name="connsiteX625" fmla="*/ 525842 w 1848623"/>
              <a:gd name="connsiteY625" fmla="*/ 291834 h 1923076"/>
              <a:gd name="connsiteX626" fmla="*/ 514182 w 1848623"/>
              <a:gd name="connsiteY626" fmla="*/ 297018 h 1923076"/>
              <a:gd name="connsiteX627" fmla="*/ 525842 w 1848623"/>
              <a:gd name="connsiteY627" fmla="*/ 291834 h 1923076"/>
              <a:gd name="connsiteX628" fmla="*/ 1523389 w 1848623"/>
              <a:gd name="connsiteY628" fmla="*/ 290539 h 1923076"/>
              <a:gd name="connsiteX629" fmla="*/ 1528571 w 1848623"/>
              <a:gd name="connsiteY629" fmla="*/ 307380 h 1923076"/>
              <a:gd name="connsiteX630" fmla="*/ 1523389 w 1848623"/>
              <a:gd name="connsiteY630" fmla="*/ 290539 h 1923076"/>
              <a:gd name="connsiteX631" fmla="*/ 1395132 w 1848623"/>
              <a:gd name="connsiteY631" fmla="*/ 267220 h 1923076"/>
              <a:gd name="connsiteX632" fmla="*/ 1401611 w 1848623"/>
              <a:gd name="connsiteY632" fmla="*/ 267220 h 1923076"/>
              <a:gd name="connsiteX633" fmla="*/ 1432702 w 1848623"/>
              <a:gd name="connsiteY633" fmla="*/ 294427 h 1923076"/>
              <a:gd name="connsiteX634" fmla="*/ 1436588 w 1848623"/>
              <a:gd name="connsiteY634" fmla="*/ 302198 h 1923076"/>
              <a:gd name="connsiteX635" fmla="*/ 1423633 w 1848623"/>
              <a:gd name="connsiteY635" fmla="*/ 293130 h 1923076"/>
              <a:gd name="connsiteX636" fmla="*/ 1426224 w 1848623"/>
              <a:gd name="connsiteY636" fmla="*/ 297018 h 1923076"/>
              <a:gd name="connsiteX637" fmla="*/ 1395132 w 1848623"/>
              <a:gd name="connsiteY637" fmla="*/ 267220 h 1923076"/>
              <a:gd name="connsiteX638" fmla="*/ 1357564 w 1848623"/>
              <a:gd name="connsiteY638" fmla="*/ 260742 h 1923076"/>
              <a:gd name="connsiteX639" fmla="*/ 1371815 w 1848623"/>
              <a:gd name="connsiteY639" fmla="*/ 273697 h 1923076"/>
              <a:gd name="connsiteX640" fmla="*/ 1357564 w 1848623"/>
              <a:gd name="connsiteY640" fmla="*/ 260742 h 1923076"/>
              <a:gd name="connsiteX641" fmla="*/ 1380883 w 1848623"/>
              <a:gd name="connsiteY641" fmla="*/ 254265 h 1923076"/>
              <a:gd name="connsiteX642" fmla="*/ 1383474 w 1848623"/>
              <a:gd name="connsiteY642" fmla="*/ 256856 h 1923076"/>
              <a:gd name="connsiteX643" fmla="*/ 1388656 w 1848623"/>
              <a:gd name="connsiteY643" fmla="*/ 256856 h 1923076"/>
              <a:gd name="connsiteX644" fmla="*/ 1387361 w 1848623"/>
              <a:gd name="connsiteY644" fmla="*/ 258153 h 1923076"/>
              <a:gd name="connsiteX645" fmla="*/ 1392543 w 1848623"/>
              <a:gd name="connsiteY645" fmla="*/ 263335 h 1923076"/>
              <a:gd name="connsiteX646" fmla="*/ 1387361 w 1848623"/>
              <a:gd name="connsiteY646" fmla="*/ 263335 h 1923076"/>
              <a:gd name="connsiteX647" fmla="*/ 1380883 w 1848623"/>
              <a:gd name="connsiteY647" fmla="*/ 254265 h 1923076"/>
              <a:gd name="connsiteX648" fmla="*/ 1471567 w 1848623"/>
              <a:gd name="connsiteY648" fmla="*/ 230946 h 1923076"/>
              <a:gd name="connsiteX649" fmla="*/ 1484522 w 1848623"/>
              <a:gd name="connsiteY649" fmla="*/ 236128 h 1923076"/>
              <a:gd name="connsiteX650" fmla="*/ 1509138 w 1848623"/>
              <a:gd name="connsiteY650" fmla="*/ 258151 h 1923076"/>
              <a:gd name="connsiteX651" fmla="*/ 1507841 w 1848623"/>
              <a:gd name="connsiteY651" fmla="*/ 250380 h 1923076"/>
              <a:gd name="connsiteX652" fmla="*/ 1516911 w 1848623"/>
              <a:gd name="connsiteY652" fmla="*/ 256856 h 1923076"/>
              <a:gd name="connsiteX653" fmla="*/ 1519502 w 1848623"/>
              <a:gd name="connsiteY653" fmla="*/ 273697 h 1923076"/>
              <a:gd name="connsiteX654" fmla="*/ 1533753 w 1848623"/>
              <a:gd name="connsiteY654" fmla="*/ 286652 h 1923076"/>
              <a:gd name="connsiteX655" fmla="*/ 1541526 w 1848623"/>
              <a:gd name="connsiteY655" fmla="*/ 284061 h 1923076"/>
              <a:gd name="connsiteX656" fmla="*/ 1550594 w 1848623"/>
              <a:gd name="connsiteY656" fmla="*/ 293130 h 1923076"/>
              <a:gd name="connsiteX657" fmla="*/ 1548005 w 1848623"/>
              <a:gd name="connsiteY657" fmla="*/ 286652 h 1923076"/>
              <a:gd name="connsiteX658" fmla="*/ 1559663 w 1848623"/>
              <a:gd name="connsiteY658" fmla="*/ 295721 h 1923076"/>
              <a:gd name="connsiteX659" fmla="*/ 1553187 w 1848623"/>
              <a:gd name="connsiteY659" fmla="*/ 293130 h 1923076"/>
              <a:gd name="connsiteX660" fmla="*/ 1554481 w 1848623"/>
              <a:gd name="connsiteY660" fmla="*/ 300903 h 1923076"/>
              <a:gd name="connsiteX661" fmla="*/ 1559663 w 1848623"/>
              <a:gd name="connsiteY661" fmla="*/ 299607 h 1923076"/>
              <a:gd name="connsiteX662" fmla="*/ 1572618 w 1848623"/>
              <a:gd name="connsiteY662" fmla="*/ 311267 h 1923076"/>
              <a:gd name="connsiteX663" fmla="*/ 1592052 w 1848623"/>
              <a:gd name="connsiteY663" fmla="*/ 339768 h 1923076"/>
              <a:gd name="connsiteX664" fmla="*/ 1593346 w 1848623"/>
              <a:gd name="connsiteY664" fmla="*/ 335881 h 1923076"/>
              <a:gd name="connsiteX665" fmla="*/ 1603710 w 1848623"/>
              <a:gd name="connsiteY665" fmla="*/ 347541 h 1923076"/>
              <a:gd name="connsiteX666" fmla="*/ 1602414 w 1848623"/>
              <a:gd name="connsiteY666" fmla="*/ 351429 h 1923076"/>
              <a:gd name="connsiteX667" fmla="*/ 1610189 w 1848623"/>
              <a:gd name="connsiteY667" fmla="*/ 359202 h 1923076"/>
              <a:gd name="connsiteX668" fmla="*/ 1615371 w 1848623"/>
              <a:gd name="connsiteY668" fmla="*/ 379930 h 1923076"/>
              <a:gd name="connsiteX669" fmla="*/ 1605007 w 1848623"/>
              <a:gd name="connsiteY669" fmla="*/ 368271 h 1923076"/>
              <a:gd name="connsiteX670" fmla="*/ 1606301 w 1848623"/>
              <a:gd name="connsiteY670" fmla="*/ 364384 h 1923076"/>
              <a:gd name="connsiteX671" fmla="*/ 1597232 w 1848623"/>
              <a:gd name="connsiteY671" fmla="*/ 355314 h 1923076"/>
              <a:gd name="connsiteX672" fmla="*/ 1594643 w 1848623"/>
              <a:gd name="connsiteY672" fmla="*/ 343656 h 1923076"/>
              <a:gd name="connsiteX673" fmla="*/ 1590755 w 1848623"/>
              <a:gd name="connsiteY673" fmla="*/ 346247 h 1923076"/>
              <a:gd name="connsiteX674" fmla="*/ 1582982 w 1848623"/>
              <a:gd name="connsiteY674" fmla="*/ 339768 h 1923076"/>
              <a:gd name="connsiteX675" fmla="*/ 1602414 w 1848623"/>
              <a:gd name="connsiteY675" fmla="*/ 372157 h 1923076"/>
              <a:gd name="connsiteX676" fmla="*/ 1598528 w 1848623"/>
              <a:gd name="connsiteY676" fmla="*/ 376044 h 1923076"/>
              <a:gd name="connsiteX677" fmla="*/ 1580391 w 1848623"/>
              <a:gd name="connsiteY677" fmla="*/ 348838 h 1923076"/>
              <a:gd name="connsiteX678" fmla="*/ 1540232 w 1848623"/>
              <a:gd name="connsiteY678" fmla="*/ 307380 h 1923076"/>
              <a:gd name="connsiteX679" fmla="*/ 1520798 w 1848623"/>
              <a:gd name="connsiteY679" fmla="*/ 284061 h 1923076"/>
              <a:gd name="connsiteX680" fmla="*/ 1510432 w 1848623"/>
              <a:gd name="connsiteY680" fmla="*/ 273697 h 1923076"/>
              <a:gd name="connsiteX681" fmla="*/ 1500068 w 1848623"/>
              <a:gd name="connsiteY681" fmla="*/ 265924 h 1923076"/>
              <a:gd name="connsiteX682" fmla="*/ 1506547 w 1848623"/>
              <a:gd name="connsiteY682" fmla="*/ 265924 h 1923076"/>
              <a:gd name="connsiteX683" fmla="*/ 1496183 w 1848623"/>
              <a:gd name="connsiteY683" fmla="*/ 258151 h 1923076"/>
              <a:gd name="connsiteX684" fmla="*/ 1471567 w 1848623"/>
              <a:gd name="connsiteY684" fmla="*/ 230946 h 1923076"/>
              <a:gd name="connsiteX685" fmla="*/ 1295378 w 1848623"/>
              <a:gd name="connsiteY685" fmla="*/ 197262 h 1923076"/>
              <a:gd name="connsiteX686" fmla="*/ 1299263 w 1848623"/>
              <a:gd name="connsiteY686" fmla="*/ 197262 h 1923076"/>
              <a:gd name="connsiteX687" fmla="*/ 1305742 w 1848623"/>
              <a:gd name="connsiteY687" fmla="*/ 205036 h 1923076"/>
              <a:gd name="connsiteX688" fmla="*/ 1295378 w 1848623"/>
              <a:gd name="connsiteY688" fmla="*/ 197262 h 1923076"/>
              <a:gd name="connsiteX689" fmla="*/ 1424929 w 1848623"/>
              <a:gd name="connsiteY689" fmla="*/ 166170 h 1923076"/>
              <a:gd name="connsiteX690" fmla="*/ 1427520 w 1848623"/>
              <a:gd name="connsiteY690" fmla="*/ 173943 h 1923076"/>
              <a:gd name="connsiteX691" fmla="*/ 1446952 w 1848623"/>
              <a:gd name="connsiteY691" fmla="*/ 180419 h 1923076"/>
              <a:gd name="connsiteX692" fmla="*/ 1446952 w 1848623"/>
              <a:gd name="connsiteY692" fmla="*/ 186898 h 1923076"/>
              <a:gd name="connsiteX693" fmla="*/ 1449543 w 1848623"/>
              <a:gd name="connsiteY693" fmla="*/ 190783 h 1923076"/>
              <a:gd name="connsiteX694" fmla="*/ 1467680 w 1848623"/>
              <a:gd name="connsiteY694" fmla="*/ 199853 h 1923076"/>
              <a:gd name="connsiteX695" fmla="*/ 1478044 w 1848623"/>
              <a:gd name="connsiteY695" fmla="*/ 215399 h 1923076"/>
              <a:gd name="connsiteX696" fmla="*/ 1461202 w 1848623"/>
              <a:gd name="connsiteY696" fmla="*/ 201147 h 1923076"/>
              <a:gd name="connsiteX697" fmla="*/ 1446952 w 1848623"/>
              <a:gd name="connsiteY697" fmla="*/ 192080 h 1923076"/>
              <a:gd name="connsiteX698" fmla="*/ 1439179 w 1848623"/>
              <a:gd name="connsiteY698" fmla="*/ 180419 h 1923076"/>
              <a:gd name="connsiteX699" fmla="*/ 1422337 w 1848623"/>
              <a:gd name="connsiteY699" fmla="*/ 173943 h 1923076"/>
              <a:gd name="connsiteX700" fmla="*/ 1421042 w 1848623"/>
              <a:gd name="connsiteY700" fmla="*/ 167464 h 1923076"/>
              <a:gd name="connsiteX701" fmla="*/ 1424929 w 1848623"/>
              <a:gd name="connsiteY701" fmla="*/ 166170 h 1923076"/>
              <a:gd name="connsiteX702" fmla="*/ 1213760 w 1848623"/>
              <a:gd name="connsiteY702" fmla="*/ 162284 h 1923076"/>
              <a:gd name="connsiteX703" fmla="*/ 1228012 w 1848623"/>
              <a:gd name="connsiteY703" fmla="*/ 168761 h 1923076"/>
              <a:gd name="connsiteX704" fmla="*/ 1213760 w 1848623"/>
              <a:gd name="connsiteY704" fmla="*/ 162284 h 1923076"/>
              <a:gd name="connsiteX705" fmla="*/ 1173599 w 1848623"/>
              <a:gd name="connsiteY705" fmla="*/ 159693 h 1923076"/>
              <a:gd name="connsiteX706" fmla="*/ 1186554 w 1848623"/>
              <a:gd name="connsiteY706" fmla="*/ 162284 h 1923076"/>
              <a:gd name="connsiteX707" fmla="*/ 1173599 w 1848623"/>
              <a:gd name="connsiteY707" fmla="*/ 159693 h 1923076"/>
              <a:gd name="connsiteX708" fmla="*/ 555636 w 1848623"/>
              <a:gd name="connsiteY708" fmla="*/ 157100 h 1923076"/>
              <a:gd name="connsiteX709" fmla="*/ 531022 w 1848623"/>
              <a:gd name="connsiteY709" fmla="*/ 170055 h 1923076"/>
              <a:gd name="connsiteX710" fmla="*/ 555636 w 1848623"/>
              <a:gd name="connsiteY710" fmla="*/ 157100 h 1923076"/>
              <a:gd name="connsiteX711" fmla="*/ 1119878 w 1848623"/>
              <a:gd name="connsiteY711" fmla="*/ 138712 h 1923076"/>
              <a:gd name="connsiteX712" fmla="*/ 1128368 w 1848623"/>
              <a:gd name="connsiteY712" fmla="*/ 144371 h 1923076"/>
              <a:gd name="connsiteX713" fmla="*/ 1142520 w 1848623"/>
              <a:gd name="connsiteY713" fmla="*/ 141541 h 1923076"/>
              <a:gd name="connsiteX714" fmla="*/ 1180372 w 1848623"/>
              <a:gd name="connsiteY714" fmla="*/ 151977 h 1923076"/>
              <a:gd name="connsiteX715" fmla="*/ 1203420 w 1848623"/>
              <a:gd name="connsiteY715" fmla="*/ 154935 h 1923076"/>
              <a:gd name="connsiteX716" fmla="*/ 1204691 w 1848623"/>
              <a:gd name="connsiteY716" fmla="*/ 154511 h 1923076"/>
              <a:gd name="connsiteX717" fmla="*/ 1205364 w 1848623"/>
              <a:gd name="connsiteY717" fmla="*/ 155184 h 1923076"/>
              <a:gd name="connsiteX718" fmla="*/ 1220346 w 1848623"/>
              <a:gd name="connsiteY718" fmla="*/ 157108 h 1923076"/>
              <a:gd name="connsiteX719" fmla="*/ 1258553 w 1848623"/>
              <a:gd name="connsiteY719" fmla="*/ 152861 h 1923076"/>
              <a:gd name="connsiteX720" fmla="*/ 1302418 w 1848623"/>
              <a:gd name="connsiteY720" fmla="*/ 162767 h 1923076"/>
              <a:gd name="connsiteX721" fmla="*/ 1374585 w 1848623"/>
              <a:gd name="connsiteY721" fmla="*/ 206632 h 1923076"/>
              <a:gd name="connsiteX722" fmla="*/ 1428356 w 1848623"/>
              <a:gd name="connsiteY722" fmla="*/ 239180 h 1923076"/>
              <a:gd name="connsiteX723" fmla="*/ 1476468 w 1848623"/>
              <a:gd name="connsiteY723" fmla="*/ 274555 h 1923076"/>
              <a:gd name="connsiteX724" fmla="*/ 1484959 w 1848623"/>
              <a:gd name="connsiteY724" fmla="*/ 274555 h 1923076"/>
              <a:gd name="connsiteX725" fmla="*/ 1538730 w 1848623"/>
              <a:gd name="connsiteY725" fmla="*/ 322667 h 1923076"/>
              <a:gd name="connsiteX726" fmla="*/ 1578349 w 1848623"/>
              <a:gd name="connsiteY726" fmla="*/ 382097 h 1923076"/>
              <a:gd name="connsiteX727" fmla="*/ 1592501 w 1848623"/>
              <a:gd name="connsiteY727" fmla="*/ 400495 h 1923076"/>
              <a:gd name="connsiteX728" fmla="*/ 1608067 w 1848623"/>
              <a:gd name="connsiteY728" fmla="*/ 418889 h 1923076"/>
              <a:gd name="connsiteX729" fmla="*/ 1612312 w 1848623"/>
              <a:gd name="connsiteY729" fmla="*/ 423135 h 1923076"/>
              <a:gd name="connsiteX730" fmla="*/ 1616558 w 1848623"/>
              <a:gd name="connsiteY730" fmla="*/ 427380 h 1923076"/>
              <a:gd name="connsiteX731" fmla="*/ 1615141 w 1848623"/>
              <a:gd name="connsiteY731" fmla="*/ 428794 h 1923076"/>
              <a:gd name="connsiteX732" fmla="*/ 1623632 w 1848623"/>
              <a:gd name="connsiteY732" fmla="*/ 447190 h 1923076"/>
              <a:gd name="connsiteX733" fmla="*/ 1642028 w 1848623"/>
              <a:gd name="connsiteY733" fmla="*/ 474077 h 1923076"/>
              <a:gd name="connsiteX734" fmla="*/ 1647689 w 1848623"/>
              <a:gd name="connsiteY734" fmla="*/ 475490 h 1923076"/>
              <a:gd name="connsiteX735" fmla="*/ 1661838 w 1848623"/>
              <a:gd name="connsiteY735" fmla="*/ 500961 h 1923076"/>
              <a:gd name="connsiteX736" fmla="*/ 1697214 w 1848623"/>
              <a:gd name="connsiteY736" fmla="*/ 556149 h 1923076"/>
              <a:gd name="connsiteX737" fmla="*/ 1711363 w 1848623"/>
              <a:gd name="connsiteY737" fmla="*/ 583034 h 1923076"/>
              <a:gd name="connsiteX738" fmla="*/ 1709950 w 1848623"/>
              <a:gd name="connsiteY738" fmla="*/ 583034 h 1923076"/>
              <a:gd name="connsiteX739" fmla="*/ 1712780 w 1848623"/>
              <a:gd name="connsiteY739" fmla="*/ 591524 h 1923076"/>
              <a:gd name="connsiteX740" fmla="*/ 1722683 w 1848623"/>
              <a:gd name="connsiteY740" fmla="*/ 601429 h 1923076"/>
              <a:gd name="connsiteX741" fmla="*/ 1724100 w 1848623"/>
              <a:gd name="connsiteY741" fmla="*/ 609920 h 1923076"/>
              <a:gd name="connsiteX742" fmla="*/ 1728344 w 1848623"/>
              <a:gd name="connsiteY742" fmla="*/ 612750 h 1923076"/>
              <a:gd name="connsiteX743" fmla="*/ 1728344 w 1848623"/>
              <a:gd name="connsiteY743" fmla="*/ 618411 h 1923076"/>
              <a:gd name="connsiteX744" fmla="*/ 1736835 w 1848623"/>
              <a:gd name="connsiteY744" fmla="*/ 626901 h 1923076"/>
              <a:gd name="connsiteX745" fmla="*/ 1752401 w 1848623"/>
              <a:gd name="connsiteY745" fmla="*/ 667935 h 1923076"/>
              <a:gd name="connsiteX746" fmla="*/ 1753814 w 1848623"/>
              <a:gd name="connsiteY746" fmla="*/ 684916 h 1923076"/>
              <a:gd name="connsiteX747" fmla="*/ 1756646 w 1848623"/>
              <a:gd name="connsiteY747" fmla="*/ 691992 h 1923076"/>
              <a:gd name="connsiteX748" fmla="*/ 1758060 w 1848623"/>
              <a:gd name="connsiteY748" fmla="*/ 697651 h 1923076"/>
              <a:gd name="connsiteX749" fmla="*/ 1759475 w 1848623"/>
              <a:gd name="connsiteY749" fmla="*/ 699066 h 1923076"/>
              <a:gd name="connsiteX750" fmla="*/ 1769380 w 1848623"/>
              <a:gd name="connsiteY750" fmla="*/ 694822 h 1923076"/>
              <a:gd name="connsiteX751" fmla="*/ 1767966 w 1848623"/>
              <a:gd name="connsiteY751" fmla="*/ 679255 h 1923076"/>
              <a:gd name="connsiteX752" fmla="*/ 1772212 w 1848623"/>
              <a:gd name="connsiteY752" fmla="*/ 691992 h 1923076"/>
              <a:gd name="connsiteX753" fmla="*/ 1770795 w 1848623"/>
              <a:gd name="connsiteY753" fmla="*/ 693407 h 1923076"/>
              <a:gd name="connsiteX754" fmla="*/ 1775041 w 1848623"/>
              <a:gd name="connsiteY754" fmla="*/ 690576 h 1923076"/>
              <a:gd name="connsiteX755" fmla="*/ 1777871 w 1848623"/>
              <a:gd name="connsiteY755" fmla="*/ 690576 h 1923076"/>
              <a:gd name="connsiteX756" fmla="*/ 1775041 w 1848623"/>
              <a:gd name="connsiteY756" fmla="*/ 687746 h 1923076"/>
              <a:gd name="connsiteX757" fmla="*/ 1779286 w 1848623"/>
              <a:gd name="connsiteY757" fmla="*/ 686331 h 1923076"/>
              <a:gd name="connsiteX758" fmla="*/ 1769380 w 1848623"/>
              <a:gd name="connsiteY758" fmla="*/ 675011 h 1923076"/>
              <a:gd name="connsiteX759" fmla="*/ 1779286 w 1848623"/>
              <a:gd name="connsiteY759" fmla="*/ 680672 h 1923076"/>
              <a:gd name="connsiteX760" fmla="*/ 1770795 w 1848623"/>
              <a:gd name="connsiteY760" fmla="*/ 666521 h 1923076"/>
              <a:gd name="connsiteX761" fmla="*/ 1773625 w 1848623"/>
              <a:gd name="connsiteY761" fmla="*/ 660861 h 1923076"/>
              <a:gd name="connsiteX762" fmla="*/ 1780701 w 1848623"/>
              <a:gd name="connsiteY762" fmla="*/ 677843 h 1923076"/>
              <a:gd name="connsiteX763" fmla="*/ 1766551 w 1848623"/>
              <a:gd name="connsiteY763" fmla="*/ 645295 h 1923076"/>
              <a:gd name="connsiteX764" fmla="*/ 1765134 w 1848623"/>
              <a:gd name="connsiteY764" fmla="*/ 631145 h 1923076"/>
              <a:gd name="connsiteX765" fmla="*/ 1769380 w 1848623"/>
              <a:gd name="connsiteY765" fmla="*/ 645295 h 1923076"/>
              <a:gd name="connsiteX766" fmla="*/ 1769380 w 1848623"/>
              <a:gd name="connsiteY766" fmla="*/ 639634 h 1923076"/>
              <a:gd name="connsiteX767" fmla="*/ 1779286 w 1848623"/>
              <a:gd name="connsiteY767" fmla="*/ 666521 h 1923076"/>
              <a:gd name="connsiteX768" fmla="*/ 1782115 w 1848623"/>
              <a:gd name="connsiteY768" fmla="*/ 665106 h 1923076"/>
              <a:gd name="connsiteX769" fmla="*/ 1790606 w 1848623"/>
              <a:gd name="connsiteY769" fmla="*/ 682087 h 1923076"/>
              <a:gd name="connsiteX770" fmla="*/ 1804756 w 1848623"/>
              <a:gd name="connsiteY770" fmla="*/ 718877 h 1923076"/>
              <a:gd name="connsiteX771" fmla="*/ 1811831 w 1848623"/>
              <a:gd name="connsiteY771" fmla="*/ 755669 h 1923076"/>
              <a:gd name="connsiteX772" fmla="*/ 1807587 w 1848623"/>
              <a:gd name="connsiteY772" fmla="*/ 727367 h 1923076"/>
              <a:gd name="connsiteX773" fmla="*/ 1816076 w 1848623"/>
              <a:gd name="connsiteY773" fmla="*/ 754254 h 1923076"/>
              <a:gd name="connsiteX774" fmla="*/ 1813246 w 1848623"/>
              <a:gd name="connsiteY774" fmla="*/ 766989 h 1923076"/>
              <a:gd name="connsiteX775" fmla="*/ 1820322 w 1848623"/>
              <a:gd name="connsiteY775" fmla="*/ 796705 h 1923076"/>
              <a:gd name="connsiteX776" fmla="*/ 1835886 w 1848623"/>
              <a:gd name="connsiteY776" fmla="*/ 846231 h 1923076"/>
              <a:gd name="connsiteX777" fmla="*/ 1840133 w 1848623"/>
              <a:gd name="connsiteY777" fmla="*/ 880192 h 1923076"/>
              <a:gd name="connsiteX778" fmla="*/ 1842962 w 1848623"/>
              <a:gd name="connsiteY778" fmla="*/ 897171 h 1923076"/>
              <a:gd name="connsiteX779" fmla="*/ 1844377 w 1848623"/>
              <a:gd name="connsiteY779" fmla="*/ 915569 h 1923076"/>
              <a:gd name="connsiteX780" fmla="*/ 1848623 w 1848623"/>
              <a:gd name="connsiteY780" fmla="*/ 990565 h 1923076"/>
              <a:gd name="connsiteX781" fmla="*/ 1830227 w 1848623"/>
              <a:gd name="connsiteY781" fmla="*/ 1127823 h 1923076"/>
              <a:gd name="connsiteX782" fmla="*/ 1825983 w 1848623"/>
              <a:gd name="connsiteY782" fmla="*/ 1127823 h 1923076"/>
              <a:gd name="connsiteX783" fmla="*/ 1825983 w 1848623"/>
              <a:gd name="connsiteY783" fmla="*/ 1139144 h 1923076"/>
              <a:gd name="connsiteX784" fmla="*/ 1820322 w 1848623"/>
              <a:gd name="connsiteY784" fmla="*/ 1181596 h 1923076"/>
              <a:gd name="connsiteX785" fmla="*/ 1820322 w 1848623"/>
              <a:gd name="connsiteY785" fmla="*/ 1170274 h 1923076"/>
              <a:gd name="connsiteX786" fmla="*/ 1820322 w 1848623"/>
              <a:gd name="connsiteY786" fmla="*/ 1156125 h 1923076"/>
              <a:gd name="connsiteX787" fmla="*/ 1821737 w 1848623"/>
              <a:gd name="connsiteY787" fmla="*/ 1126409 h 1923076"/>
              <a:gd name="connsiteX788" fmla="*/ 1830227 w 1848623"/>
              <a:gd name="connsiteY788" fmla="*/ 1071223 h 1923076"/>
              <a:gd name="connsiteX789" fmla="*/ 1830227 w 1848623"/>
              <a:gd name="connsiteY789" fmla="*/ 1054242 h 1923076"/>
              <a:gd name="connsiteX790" fmla="*/ 1825983 w 1848623"/>
              <a:gd name="connsiteY790" fmla="*/ 982075 h 1923076"/>
              <a:gd name="connsiteX791" fmla="*/ 1830227 w 1848623"/>
              <a:gd name="connsiteY791" fmla="*/ 979243 h 1923076"/>
              <a:gd name="connsiteX792" fmla="*/ 1827396 w 1848623"/>
              <a:gd name="connsiteY792" fmla="*/ 949529 h 1923076"/>
              <a:gd name="connsiteX793" fmla="*/ 1824566 w 1848623"/>
              <a:gd name="connsiteY793" fmla="*/ 941039 h 1923076"/>
              <a:gd name="connsiteX794" fmla="*/ 1820322 w 1848623"/>
              <a:gd name="connsiteY794" fmla="*/ 963679 h 1923076"/>
              <a:gd name="connsiteX795" fmla="*/ 1821737 w 1848623"/>
              <a:gd name="connsiteY795" fmla="*/ 977830 h 1923076"/>
              <a:gd name="connsiteX796" fmla="*/ 1824566 w 1848623"/>
              <a:gd name="connsiteY796" fmla="*/ 993395 h 1923076"/>
              <a:gd name="connsiteX797" fmla="*/ 1823152 w 1848623"/>
              <a:gd name="connsiteY797" fmla="*/ 993395 h 1923076"/>
              <a:gd name="connsiteX798" fmla="*/ 1825983 w 1848623"/>
              <a:gd name="connsiteY798" fmla="*/ 1035846 h 1923076"/>
              <a:gd name="connsiteX799" fmla="*/ 1821737 w 1848623"/>
              <a:gd name="connsiteY799" fmla="*/ 1035846 h 1923076"/>
              <a:gd name="connsiteX800" fmla="*/ 1821737 w 1848623"/>
              <a:gd name="connsiteY800" fmla="*/ 1074052 h 1923076"/>
              <a:gd name="connsiteX801" fmla="*/ 1816076 w 1848623"/>
              <a:gd name="connsiteY801" fmla="*/ 1123577 h 1923076"/>
              <a:gd name="connsiteX802" fmla="*/ 1813246 w 1848623"/>
              <a:gd name="connsiteY802" fmla="*/ 1132068 h 1923076"/>
              <a:gd name="connsiteX803" fmla="*/ 1800511 w 1848623"/>
              <a:gd name="connsiteY803" fmla="*/ 1174519 h 1923076"/>
              <a:gd name="connsiteX804" fmla="*/ 1796265 w 1848623"/>
              <a:gd name="connsiteY804" fmla="*/ 1202820 h 1923076"/>
              <a:gd name="connsiteX805" fmla="*/ 1786362 w 1848623"/>
              <a:gd name="connsiteY805" fmla="*/ 1233951 h 1923076"/>
              <a:gd name="connsiteX806" fmla="*/ 1796265 w 1848623"/>
              <a:gd name="connsiteY806" fmla="*/ 1205649 h 1923076"/>
              <a:gd name="connsiteX807" fmla="*/ 1790606 w 1848623"/>
              <a:gd name="connsiteY807" fmla="*/ 1262252 h 1923076"/>
              <a:gd name="connsiteX808" fmla="*/ 1769380 w 1848623"/>
              <a:gd name="connsiteY808" fmla="*/ 1317440 h 1923076"/>
              <a:gd name="connsiteX809" fmla="*/ 1762305 w 1848623"/>
              <a:gd name="connsiteY809" fmla="*/ 1317440 h 1923076"/>
              <a:gd name="connsiteX810" fmla="*/ 1766551 w 1848623"/>
              <a:gd name="connsiteY810" fmla="*/ 1325930 h 1923076"/>
              <a:gd name="connsiteX811" fmla="*/ 1735420 w 1848623"/>
              <a:gd name="connsiteY811" fmla="*/ 1402341 h 1923076"/>
              <a:gd name="connsiteX812" fmla="*/ 1738250 w 1848623"/>
              <a:gd name="connsiteY812" fmla="*/ 1408002 h 1923076"/>
              <a:gd name="connsiteX813" fmla="*/ 1725515 w 1848623"/>
              <a:gd name="connsiteY813" fmla="*/ 1433472 h 1923076"/>
              <a:gd name="connsiteX814" fmla="*/ 1717024 w 1848623"/>
              <a:gd name="connsiteY814" fmla="*/ 1450453 h 1923076"/>
              <a:gd name="connsiteX815" fmla="*/ 1705704 w 1848623"/>
              <a:gd name="connsiteY815" fmla="*/ 1463186 h 1923076"/>
              <a:gd name="connsiteX816" fmla="*/ 1708534 w 1848623"/>
              <a:gd name="connsiteY816" fmla="*/ 1456112 h 1923076"/>
              <a:gd name="connsiteX817" fmla="*/ 1701460 w 1848623"/>
              <a:gd name="connsiteY817" fmla="*/ 1460357 h 1923076"/>
              <a:gd name="connsiteX818" fmla="*/ 1698628 w 1848623"/>
              <a:gd name="connsiteY818" fmla="*/ 1470264 h 1923076"/>
              <a:gd name="connsiteX819" fmla="*/ 1697214 w 1848623"/>
              <a:gd name="connsiteY819" fmla="*/ 1464603 h 1923076"/>
              <a:gd name="connsiteX820" fmla="*/ 1702873 w 1848623"/>
              <a:gd name="connsiteY820" fmla="*/ 1446207 h 1923076"/>
              <a:gd name="connsiteX821" fmla="*/ 1712780 w 1848623"/>
              <a:gd name="connsiteY821" fmla="*/ 1430643 h 1923076"/>
              <a:gd name="connsiteX822" fmla="*/ 1714709 w 1848623"/>
              <a:gd name="connsiteY822" fmla="*/ 1425496 h 1923076"/>
              <a:gd name="connsiteX823" fmla="*/ 1718439 w 1848623"/>
              <a:gd name="connsiteY823" fmla="*/ 1429226 h 1923076"/>
              <a:gd name="connsiteX824" fmla="*/ 1731074 w 1848623"/>
              <a:gd name="connsiteY824" fmla="*/ 1396379 h 1923076"/>
              <a:gd name="connsiteX825" fmla="*/ 1731174 w 1848623"/>
              <a:gd name="connsiteY825" fmla="*/ 1396680 h 1923076"/>
              <a:gd name="connsiteX826" fmla="*/ 1738250 w 1848623"/>
              <a:gd name="connsiteY826" fmla="*/ 1379701 h 1923076"/>
              <a:gd name="connsiteX827" fmla="*/ 1728344 w 1848623"/>
              <a:gd name="connsiteY827" fmla="*/ 1388192 h 1923076"/>
              <a:gd name="connsiteX828" fmla="*/ 1730717 w 1848623"/>
              <a:gd name="connsiteY828" fmla="*/ 1395310 h 1923076"/>
              <a:gd name="connsiteX829" fmla="*/ 1724984 w 1848623"/>
              <a:gd name="connsiteY829" fmla="*/ 1404109 h 1923076"/>
              <a:gd name="connsiteX830" fmla="*/ 1722683 w 1848623"/>
              <a:gd name="connsiteY830" fmla="*/ 1413662 h 1923076"/>
              <a:gd name="connsiteX831" fmla="*/ 1718402 w 1848623"/>
              <a:gd name="connsiteY831" fmla="*/ 1415650 h 1923076"/>
              <a:gd name="connsiteX832" fmla="*/ 1721270 w 1848623"/>
              <a:gd name="connsiteY832" fmla="*/ 1408002 h 1923076"/>
              <a:gd name="connsiteX833" fmla="*/ 1707119 w 1848623"/>
              <a:gd name="connsiteY833" fmla="*/ 1429226 h 1923076"/>
              <a:gd name="connsiteX834" fmla="*/ 1700043 w 1848623"/>
              <a:gd name="connsiteY834" fmla="*/ 1446207 h 1923076"/>
              <a:gd name="connsiteX835" fmla="*/ 1702873 w 1848623"/>
              <a:gd name="connsiteY835" fmla="*/ 1437717 h 1923076"/>
              <a:gd name="connsiteX836" fmla="*/ 1692969 w 1848623"/>
              <a:gd name="connsiteY836" fmla="*/ 1456112 h 1923076"/>
              <a:gd name="connsiteX837" fmla="*/ 1695799 w 1848623"/>
              <a:gd name="connsiteY837" fmla="*/ 1453283 h 1923076"/>
              <a:gd name="connsiteX838" fmla="*/ 1687308 w 1848623"/>
              <a:gd name="connsiteY838" fmla="*/ 1464603 h 1923076"/>
              <a:gd name="connsiteX839" fmla="*/ 1684479 w 1848623"/>
              <a:gd name="connsiteY839" fmla="*/ 1475923 h 1923076"/>
              <a:gd name="connsiteX840" fmla="*/ 1680818 w 1848623"/>
              <a:gd name="connsiteY840" fmla="*/ 1480749 h 1923076"/>
              <a:gd name="connsiteX841" fmla="*/ 1680517 w 1848623"/>
              <a:gd name="connsiteY841" fmla="*/ 1480960 h 1923076"/>
              <a:gd name="connsiteX842" fmla="*/ 1678819 w 1848623"/>
              <a:gd name="connsiteY842" fmla="*/ 1478753 h 1923076"/>
              <a:gd name="connsiteX843" fmla="*/ 1678111 w 1848623"/>
              <a:gd name="connsiteY843" fmla="*/ 1482644 h 1923076"/>
              <a:gd name="connsiteX844" fmla="*/ 1680517 w 1848623"/>
              <a:gd name="connsiteY844" fmla="*/ 1480960 h 1923076"/>
              <a:gd name="connsiteX845" fmla="*/ 1680588 w 1848623"/>
              <a:gd name="connsiteY845" fmla="*/ 1481052 h 1923076"/>
              <a:gd name="connsiteX846" fmla="*/ 1680818 w 1848623"/>
              <a:gd name="connsiteY846" fmla="*/ 1480749 h 1923076"/>
              <a:gd name="connsiteX847" fmla="*/ 1681649 w 1848623"/>
              <a:gd name="connsiteY847" fmla="*/ 1480167 h 1923076"/>
              <a:gd name="connsiteX848" fmla="*/ 1668912 w 1848623"/>
              <a:gd name="connsiteY848" fmla="*/ 1497149 h 1923076"/>
              <a:gd name="connsiteX849" fmla="*/ 1659009 w 1848623"/>
              <a:gd name="connsiteY849" fmla="*/ 1512715 h 1923076"/>
              <a:gd name="connsiteX850" fmla="*/ 1663253 w 1848623"/>
              <a:gd name="connsiteY850" fmla="*/ 1512715 h 1923076"/>
              <a:gd name="connsiteX851" fmla="*/ 1654763 w 1848623"/>
              <a:gd name="connsiteY851" fmla="*/ 1518374 h 1923076"/>
              <a:gd name="connsiteX852" fmla="*/ 1643265 w 1848623"/>
              <a:gd name="connsiteY852" fmla="*/ 1538715 h 1923076"/>
              <a:gd name="connsiteX853" fmla="*/ 1641723 w 1848623"/>
              <a:gd name="connsiteY853" fmla="*/ 1541266 h 1923076"/>
              <a:gd name="connsiteX854" fmla="*/ 1639986 w 1848623"/>
              <a:gd name="connsiteY854" fmla="*/ 1545895 h 1923076"/>
              <a:gd name="connsiteX855" fmla="*/ 1640225 w 1848623"/>
              <a:gd name="connsiteY855" fmla="*/ 1543738 h 1923076"/>
              <a:gd name="connsiteX856" fmla="*/ 1629901 w 1848623"/>
              <a:gd name="connsiteY856" fmla="*/ 1560801 h 1923076"/>
              <a:gd name="connsiteX857" fmla="*/ 1625870 w 1848623"/>
              <a:gd name="connsiteY857" fmla="*/ 1565894 h 1923076"/>
              <a:gd name="connsiteX858" fmla="*/ 1623632 w 1848623"/>
              <a:gd name="connsiteY858" fmla="*/ 1563656 h 1923076"/>
              <a:gd name="connsiteX859" fmla="*/ 1616558 w 1848623"/>
              <a:gd name="connsiteY859" fmla="*/ 1574976 h 1923076"/>
              <a:gd name="connsiteX860" fmla="*/ 1619663 w 1848623"/>
              <a:gd name="connsiteY860" fmla="*/ 1573734 h 1923076"/>
              <a:gd name="connsiteX861" fmla="*/ 1615629 w 1848623"/>
              <a:gd name="connsiteY861" fmla="*/ 1578829 h 1923076"/>
              <a:gd name="connsiteX862" fmla="*/ 1615141 w 1848623"/>
              <a:gd name="connsiteY862" fmla="*/ 1576389 h 1923076"/>
              <a:gd name="connsiteX863" fmla="*/ 1600992 w 1848623"/>
              <a:gd name="connsiteY863" fmla="*/ 1591956 h 1923076"/>
              <a:gd name="connsiteX864" fmla="*/ 1605236 w 1848623"/>
              <a:gd name="connsiteY864" fmla="*/ 1594787 h 1923076"/>
              <a:gd name="connsiteX865" fmla="*/ 1593563 w 1848623"/>
              <a:gd name="connsiteY865" fmla="*/ 1602214 h 1923076"/>
              <a:gd name="connsiteX866" fmla="*/ 1592501 w 1848623"/>
              <a:gd name="connsiteY866" fmla="*/ 1611766 h 1923076"/>
              <a:gd name="connsiteX867" fmla="*/ 1575520 w 1848623"/>
              <a:gd name="connsiteY867" fmla="*/ 1628748 h 1923076"/>
              <a:gd name="connsiteX868" fmla="*/ 1571984 w 1848623"/>
              <a:gd name="connsiteY868" fmla="*/ 1641305 h 1923076"/>
              <a:gd name="connsiteX869" fmla="*/ 1566920 w 1848623"/>
              <a:gd name="connsiteY869" fmla="*/ 1648784 h 1923076"/>
              <a:gd name="connsiteX870" fmla="*/ 1562785 w 1848623"/>
              <a:gd name="connsiteY870" fmla="*/ 1651388 h 1923076"/>
              <a:gd name="connsiteX871" fmla="*/ 1559955 w 1848623"/>
              <a:gd name="connsiteY871" fmla="*/ 1661293 h 1923076"/>
              <a:gd name="connsiteX872" fmla="*/ 1547219 w 1848623"/>
              <a:gd name="connsiteY872" fmla="*/ 1671198 h 1923076"/>
              <a:gd name="connsiteX873" fmla="*/ 1544389 w 1848623"/>
              <a:gd name="connsiteY873" fmla="*/ 1668369 h 1923076"/>
              <a:gd name="connsiteX874" fmla="*/ 1534486 w 1848623"/>
              <a:gd name="connsiteY874" fmla="*/ 1685348 h 1923076"/>
              <a:gd name="connsiteX875" fmla="*/ 1524578 w 1848623"/>
              <a:gd name="connsiteY875" fmla="*/ 1691009 h 1923076"/>
              <a:gd name="connsiteX876" fmla="*/ 1510429 w 1848623"/>
              <a:gd name="connsiteY876" fmla="*/ 1696670 h 1923076"/>
              <a:gd name="connsiteX877" fmla="*/ 1506184 w 1848623"/>
              <a:gd name="connsiteY877" fmla="*/ 1705159 h 1923076"/>
              <a:gd name="connsiteX878" fmla="*/ 1503355 w 1848623"/>
              <a:gd name="connsiteY878" fmla="*/ 1698083 h 1923076"/>
              <a:gd name="connsiteX879" fmla="*/ 1492035 w 1848623"/>
              <a:gd name="connsiteY879" fmla="*/ 1706575 h 1923076"/>
              <a:gd name="connsiteX880" fmla="*/ 1500523 w 1848623"/>
              <a:gd name="connsiteY880" fmla="*/ 1709405 h 1923076"/>
              <a:gd name="connsiteX881" fmla="*/ 1462317 w 1848623"/>
              <a:gd name="connsiteY881" fmla="*/ 1730630 h 1923076"/>
              <a:gd name="connsiteX882" fmla="*/ 1463733 w 1848623"/>
              <a:gd name="connsiteY882" fmla="*/ 1736291 h 1923076"/>
              <a:gd name="connsiteX883" fmla="*/ 1452413 w 1848623"/>
              <a:gd name="connsiteY883" fmla="*/ 1736291 h 1923076"/>
              <a:gd name="connsiteX884" fmla="*/ 1463733 w 1848623"/>
              <a:gd name="connsiteY884" fmla="*/ 1724971 h 1923076"/>
              <a:gd name="connsiteX885" fmla="*/ 1432603 w 1848623"/>
              <a:gd name="connsiteY885" fmla="*/ 1746195 h 1923076"/>
              <a:gd name="connsiteX886" fmla="*/ 1449584 w 1848623"/>
              <a:gd name="connsiteY886" fmla="*/ 1740536 h 1923076"/>
              <a:gd name="connsiteX887" fmla="*/ 1438262 w 1848623"/>
              <a:gd name="connsiteY887" fmla="*/ 1751856 h 1923076"/>
              <a:gd name="connsiteX888" fmla="*/ 1434017 w 1848623"/>
              <a:gd name="connsiteY888" fmla="*/ 1749026 h 1923076"/>
              <a:gd name="connsiteX889" fmla="*/ 1422697 w 1848623"/>
              <a:gd name="connsiteY889" fmla="*/ 1760346 h 1923076"/>
              <a:gd name="connsiteX890" fmla="*/ 1421282 w 1848623"/>
              <a:gd name="connsiteY890" fmla="*/ 1754685 h 1923076"/>
              <a:gd name="connsiteX891" fmla="*/ 1391566 w 1848623"/>
              <a:gd name="connsiteY891" fmla="*/ 1781572 h 1923076"/>
              <a:gd name="connsiteX892" fmla="*/ 1357604 w 1848623"/>
              <a:gd name="connsiteY892" fmla="*/ 1805627 h 1923076"/>
              <a:gd name="connsiteX893" fmla="*/ 1364680 w 1848623"/>
              <a:gd name="connsiteY893" fmla="*/ 1791477 h 1923076"/>
              <a:gd name="connsiteX894" fmla="*/ 1360436 w 1848623"/>
              <a:gd name="connsiteY894" fmla="*/ 1794307 h 1923076"/>
              <a:gd name="connsiteX895" fmla="*/ 1325060 w 1848623"/>
              <a:gd name="connsiteY895" fmla="*/ 1811288 h 1923076"/>
              <a:gd name="connsiteX896" fmla="*/ 1340625 w 1848623"/>
              <a:gd name="connsiteY896" fmla="*/ 1795723 h 1923076"/>
              <a:gd name="connsiteX897" fmla="*/ 1330720 w 1848623"/>
              <a:gd name="connsiteY897" fmla="*/ 1798553 h 1923076"/>
              <a:gd name="connsiteX898" fmla="*/ 1327890 w 1848623"/>
              <a:gd name="connsiteY898" fmla="*/ 1805627 h 1923076"/>
              <a:gd name="connsiteX899" fmla="*/ 1310909 w 1848623"/>
              <a:gd name="connsiteY899" fmla="*/ 1814117 h 1923076"/>
              <a:gd name="connsiteX900" fmla="*/ 1319400 w 1848623"/>
              <a:gd name="connsiteY900" fmla="*/ 1805627 h 1923076"/>
              <a:gd name="connsiteX901" fmla="*/ 1289683 w 1848623"/>
              <a:gd name="connsiteY901" fmla="*/ 1818364 h 1923076"/>
              <a:gd name="connsiteX902" fmla="*/ 1281193 w 1848623"/>
              <a:gd name="connsiteY902" fmla="*/ 1822608 h 1923076"/>
              <a:gd name="connsiteX903" fmla="*/ 1257138 w 1848623"/>
              <a:gd name="connsiteY903" fmla="*/ 1829684 h 1923076"/>
              <a:gd name="connsiteX904" fmla="*/ 1248647 w 1848623"/>
              <a:gd name="connsiteY904" fmla="*/ 1838174 h 1923076"/>
              <a:gd name="connsiteX905" fmla="*/ 1179310 w 1848623"/>
              <a:gd name="connsiteY905" fmla="*/ 1867889 h 1923076"/>
              <a:gd name="connsiteX906" fmla="*/ 1173651 w 1848623"/>
              <a:gd name="connsiteY906" fmla="*/ 1866476 h 1923076"/>
              <a:gd name="connsiteX907" fmla="*/ 1184971 w 1848623"/>
              <a:gd name="connsiteY907" fmla="*/ 1863644 h 1923076"/>
              <a:gd name="connsiteX908" fmla="*/ 1156670 w 1848623"/>
              <a:gd name="connsiteY908" fmla="*/ 1867889 h 1923076"/>
              <a:gd name="connsiteX909" fmla="*/ 1162331 w 1848623"/>
              <a:gd name="connsiteY909" fmla="*/ 1870720 h 1923076"/>
              <a:gd name="connsiteX910" fmla="*/ 1126956 w 1848623"/>
              <a:gd name="connsiteY910" fmla="*/ 1879209 h 1923076"/>
              <a:gd name="connsiteX911" fmla="*/ 1121295 w 1848623"/>
              <a:gd name="connsiteY911" fmla="*/ 1876379 h 1923076"/>
              <a:gd name="connsiteX912" fmla="*/ 1105728 w 1848623"/>
              <a:gd name="connsiteY912" fmla="*/ 1882040 h 1923076"/>
              <a:gd name="connsiteX913" fmla="*/ 1111389 w 1848623"/>
              <a:gd name="connsiteY913" fmla="*/ 1883455 h 1923076"/>
              <a:gd name="connsiteX914" fmla="*/ 1083088 w 1848623"/>
              <a:gd name="connsiteY914" fmla="*/ 1893360 h 1923076"/>
              <a:gd name="connsiteX915" fmla="*/ 1070353 w 1848623"/>
              <a:gd name="connsiteY915" fmla="*/ 1890529 h 1923076"/>
              <a:gd name="connsiteX916" fmla="*/ 1015165 w 1848623"/>
              <a:gd name="connsiteY916" fmla="*/ 1904680 h 1923076"/>
              <a:gd name="connsiteX917" fmla="*/ 982622 w 1848623"/>
              <a:gd name="connsiteY917" fmla="*/ 1908926 h 1923076"/>
              <a:gd name="connsiteX918" fmla="*/ 952904 w 1848623"/>
              <a:gd name="connsiteY918" fmla="*/ 1908926 h 1923076"/>
              <a:gd name="connsiteX919" fmla="*/ 900549 w 1848623"/>
              <a:gd name="connsiteY919" fmla="*/ 1916000 h 1923076"/>
              <a:gd name="connsiteX920" fmla="*/ 889229 w 1848623"/>
              <a:gd name="connsiteY920" fmla="*/ 1910339 h 1923076"/>
              <a:gd name="connsiteX921" fmla="*/ 875078 w 1848623"/>
              <a:gd name="connsiteY921" fmla="*/ 1911756 h 1923076"/>
              <a:gd name="connsiteX922" fmla="*/ 875078 w 1848623"/>
              <a:gd name="connsiteY922" fmla="*/ 1916000 h 1923076"/>
              <a:gd name="connsiteX923" fmla="*/ 834042 w 1848623"/>
              <a:gd name="connsiteY923" fmla="*/ 1923076 h 1923076"/>
              <a:gd name="connsiteX924" fmla="*/ 855267 w 1848623"/>
              <a:gd name="connsiteY924" fmla="*/ 1916000 h 1923076"/>
              <a:gd name="connsiteX925" fmla="*/ 825551 w 1848623"/>
              <a:gd name="connsiteY925" fmla="*/ 1911756 h 1923076"/>
              <a:gd name="connsiteX926" fmla="*/ 828381 w 1848623"/>
              <a:gd name="connsiteY926" fmla="*/ 1908926 h 1923076"/>
              <a:gd name="connsiteX927" fmla="*/ 795837 w 1848623"/>
              <a:gd name="connsiteY927" fmla="*/ 1908926 h 1923076"/>
              <a:gd name="connsiteX928" fmla="*/ 795837 w 1848623"/>
              <a:gd name="connsiteY928" fmla="*/ 1913171 h 1923076"/>
              <a:gd name="connsiteX929" fmla="*/ 744895 w 1848623"/>
              <a:gd name="connsiteY929" fmla="*/ 1906095 h 1923076"/>
              <a:gd name="connsiteX930" fmla="*/ 691124 w 1848623"/>
              <a:gd name="connsiteY930" fmla="*/ 1896190 h 1923076"/>
              <a:gd name="connsiteX931" fmla="*/ 688293 w 1848623"/>
              <a:gd name="connsiteY931" fmla="*/ 1900436 h 1923076"/>
              <a:gd name="connsiteX932" fmla="*/ 664238 w 1848623"/>
              <a:gd name="connsiteY932" fmla="*/ 1893360 h 1923076"/>
              <a:gd name="connsiteX933" fmla="*/ 648673 w 1848623"/>
              <a:gd name="connsiteY933" fmla="*/ 1887699 h 1923076"/>
              <a:gd name="connsiteX934" fmla="*/ 643012 w 1848623"/>
              <a:gd name="connsiteY934" fmla="*/ 1891945 h 1923076"/>
              <a:gd name="connsiteX935" fmla="*/ 637353 w 1848623"/>
              <a:gd name="connsiteY935" fmla="*/ 1883455 h 1923076"/>
              <a:gd name="connsiteX936" fmla="*/ 609052 w 1848623"/>
              <a:gd name="connsiteY936" fmla="*/ 1880625 h 1923076"/>
              <a:gd name="connsiteX937" fmla="*/ 620372 w 1848623"/>
              <a:gd name="connsiteY937" fmla="*/ 1880625 h 1923076"/>
              <a:gd name="connsiteX938" fmla="*/ 601976 w 1848623"/>
              <a:gd name="connsiteY938" fmla="*/ 1872135 h 1923076"/>
              <a:gd name="connsiteX939" fmla="*/ 597732 w 1848623"/>
              <a:gd name="connsiteY939" fmla="*/ 1877796 h 1923076"/>
              <a:gd name="connsiteX940" fmla="*/ 579336 w 1848623"/>
              <a:gd name="connsiteY940" fmla="*/ 1866476 h 1923076"/>
              <a:gd name="connsiteX941" fmla="*/ 575092 w 1848623"/>
              <a:gd name="connsiteY941" fmla="*/ 1870720 h 1923076"/>
              <a:gd name="connsiteX942" fmla="*/ 538300 w 1848623"/>
              <a:gd name="connsiteY942" fmla="*/ 1850909 h 1923076"/>
              <a:gd name="connsiteX943" fmla="*/ 545376 w 1848623"/>
              <a:gd name="connsiteY943" fmla="*/ 1852324 h 1923076"/>
              <a:gd name="connsiteX944" fmla="*/ 534055 w 1848623"/>
              <a:gd name="connsiteY944" fmla="*/ 1848078 h 1923076"/>
              <a:gd name="connsiteX945" fmla="*/ 536885 w 1848623"/>
              <a:gd name="connsiteY945" fmla="*/ 1852324 h 1923076"/>
              <a:gd name="connsiteX946" fmla="*/ 514245 w 1848623"/>
              <a:gd name="connsiteY946" fmla="*/ 1841004 h 1923076"/>
              <a:gd name="connsiteX947" fmla="*/ 517074 w 1848623"/>
              <a:gd name="connsiteY947" fmla="*/ 1833928 h 1923076"/>
              <a:gd name="connsiteX948" fmla="*/ 505754 w 1848623"/>
              <a:gd name="connsiteY948" fmla="*/ 1832513 h 1923076"/>
              <a:gd name="connsiteX949" fmla="*/ 515659 w 1848623"/>
              <a:gd name="connsiteY949" fmla="*/ 1828267 h 1923076"/>
              <a:gd name="connsiteX950" fmla="*/ 511413 w 1848623"/>
              <a:gd name="connsiteY950" fmla="*/ 1825438 h 1923076"/>
              <a:gd name="connsiteX951" fmla="*/ 502925 w 1848623"/>
              <a:gd name="connsiteY951" fmla="*/ 1826854 h 1923076"/>
              <a:gd name="connsiteX952" fmla="*/ 488773 w 1848623"/>
              <a:gd name="connsiteY952" fmla="*/ 1812703 h 1923076"/>
              <a:gd name="connsiteX953" fmla="*/ 501510 w 1848623"/>
              <a:gd name="connsiteY953" fmla="*/ 1816947 h 1923076"/>
              <a:gd name="connsiteX954" fmla="*/ 490190 w 1848623"/>
              <a:gd name="connsiteY954" fmla="*/ 1808456 h 1923076"/>
              <a:gd name="connsiteX955" fmla="*/ 502925 w 1848623"/>
              <a:gd name="connsiteY955" fmla="*/ 1811288 h 1923076"/>
              <a:gd name="connsiteX956" fmla="*/ 494774 w 1848623"/>
              <a:gd name="connsiteY956" fmla="*/ 1806986 h 1923076"/>
              <a:gd name="connsiteX957" fmla="*/ 541131 w 1848623"/>
              <a:gd name="connsiteY957" fmla="*/ 1826854 h 1923076"/>
              <a:gd name="connsiteX958" fmla="*/ 577921 w 1848623"/>
              <a:gd name="connsiteY958" fmla="*/ 1843833 h 1923076"/>
              <a:gd name="connsiteX959" fmla="*/ 568016 w 1848623"/>
              <a:gd name="connsiteY959" fmla="*/ 1836758 h 1923076"/>
              <a:gd name="connsiteX960" fmla="*/ 584995 w 1848623"/>
              <a:gd name="connsiteY960" fmla="*/ 1841004 h 1923076"/>
              <a:gd name="connsiteX961" fmla="*/ 613296 w 1848623"/>
              <a:gd name="connsiteY961" fmla="*/ 1855154 h 1923076"/>
              <a:gd name="connsiteX962" fmla="*/ 599147 w 1848623"/>
              <a:gd name="connsiteY962" fmla="*/ 1848078 h 1923076"/>
              <a:gd name="connsiteX963" fmla="*/ 676973 w 1848623"/>
              <a:gd name="connsiteY963" fmla="*/ 1867889 h 1923076"/>
              <a:gd name="connsiteX964" fmla="*/ 682634 w 1848623"/>
              <a:gd name="connsiteY964" fmla="*/ 1873550 h 1923076"/>
              <a:gd name="connsiteX965" fmla="*/ 713764 w 1848623"/>
              <a:gd name="connsiteY965" fmla="*/ 1876379 h 1923076"/>
              <a:gd name="connsiteX966" fmla="*/ 744895 w 1848623"/>
              <a:gd name="connsiteY966" fmla="*/ 1880625 h 1923076"/>
              <a:gd name="connsiteX967" fmla="*/ 784517 w 1848623"/>
              <a:gd name="connsiteY967" fmla="*/ 1889116 h 1923076"/>
              <a:gd name="connsiteX968" fmla="*/ 809992 w 1848623"/>
              <a:gd name="connsiteY968" fmla="*/ 1889116 h 1923076"/>
              <a:gd name="connsiteX969" fmla="*/ 818477 w 1848623"/>
              <a:gd name="connsiteY969" fmla="*/ 1890529 h 1923076"/>
              <a:gd name="connsiteX970" fmla="*/ 815930 w 1848623"/>
              <a:gd name="connsiteY970" fmla="*/ 1889116 h 1923076"/>
              <a:gd name="connsiteX971" fmla="*/ 819892 w 1848623"/>
              <a:gd name="connsiteY971" fmla="*/ 1889116 h 1923076"/>
              <a:gd name="connsiteX972" fmla="*/ 826968 w 1848623"/>
              <a:gd name="connsiteY972" fmla="*/ 1889116 h 1923076"/>
              <a:gd name="connsiteX973" fmla="*/ 826082 w 1848623"/>
              <a:gd name="connsiteY973" fmla="*/ 1886462 h 1923076"/>
              <a:gd name="connsiteX974" fmla="*/ 829797 w 1848623"/>
              <a:gd name="connsiteY974" fmla="*/ 1884870 h 1923076"/>
              <a:gd name="connsiteX975" fmla="*/ 812816 w 1848623"/>
              <a:gd name="connsiteY975" fmla="*/ 1876379 h 1923076"/>
              <a:gd name="connsiteX976" fmla="*/ 824136 w 1848623"/>
              <a:gd name="connsiteY976" fmla="*/ 1876379 h 1923076"/>
              <a:gd name="connsiteX977" fmla="*/ 815647 w 1848623"/>
              <a:gd name="connsiteY977" fmla="*/ 1872135 h 1923076"/>
              <a:gd name="connsiteX978" fmla="*/ 801842 w 1848623"/>
              <a:gd name="connsiteY978" fmla="*/ 1875295 h 1923076"/>
              <a:gd name="connsiteX979" fmla="*/ 798842 w 1848623"/>
              <a:gd name="connsiteY979" fmla="*/ 1873372 h 1923076"/>
              <a:gd name="connsiteX980" fmla="*/ 784517 w 1848623"/>
              <a:gd name="connsiteY980" fmla="*/ 1872135 h 1923076"/>
              <a:gd name="connsiteX981" fmla="*/ 780270 w 1848623"/>
              <a:gd name="connsiteY981" fmla="*/ 1873550 h 1923076"/>
              <a:gd name="connsiteX982" fmla="*/ 757630 w 1848623"/>
              <a:gd name="connsiteY982" fmla="*/ 1873550 h 1923076"/>
              <a:gd name="connsiteX983" fmla="*/ 727914 w 1848623"/>
              <a:gd name="connsiteY983" fmla="*/ 1865059 h 1923076"/>
              <a:gd name="connsiteX984" fmla="*/ 705274 w 1848623"/>
              <a:gd name="connsiteY984" fmla="*/ 1869305 h 1923076"/>
              <a:gd name="connsiteX985" fmla="*/ 705274 w 1848623"/>
              <a:gd name="connsiteY985" fmla="*/ 1866476 h 1923076"/>
              <a:gd name="connsiteX986" fmla="*/ 685463 w 1848623"/>
              <a:gd name="connsiteY986" fmla="*/ 1860815 h 1923076"/>
              <a:gd name="connsiteX987" fmla="*/ 701028 w 1848623"/>
              <a:gd name="connsiteY987" fmla="*/ 1860815 h 1923076"/>
              <a:gd name="connsiteX988" fmla="*/ 634524 w 1848623"/>
              <a:gd name="connsiteY988" fmla="*/ 1846665 h 1923076"/>
              <a:gd name="connsiteX989" fmla="*/ 633107 w 1848623"/>
              <a:gd name="connsiteY989" fmla="*/ 1842419 h 1923076"/>
              <a:gd name="connsiteX990" fmla="*/ 613296 w 1848623"/>
              <a:gd name="connsiteY990" fmla="*/ 1838174 h 1923076"/>
              <a:gd name="connsiteX991" fmla="*/ 593486 w 1848623"/>
              <a:gd name="connsiteY991" fmla="*/ 1829684 h 1923076"/>
              <a:gd name="connsiteX992" fmla="*/ 558110 w 1848623"/>
              <a:gd name="connsiteY992" fmla="*/ 1816947 h 1923076"/>
              <a:gd name="connsiteX993" fmla="*/ 559525 w 1848623"/>
              <a:gd name="connsiteY993" fmla="*/ 1814117 h 1923076"/>
              <a:gd name="connsiteX994" fmla="*/ 538300 w 1848623"/>
              <a:gd name="connsiteY994" fmla="*/ 1807044 h 1923076"/>
              <a:gd name="connsiteX995" fmla="*/ 556696 w 1848623"/>
              <a:gd name="connsiteY995" fmla="*/ 1809873 h 1923076"/>
              <a:gd name="connsiteX996" fmla="*/ 528311 w 1848623"/>
              <a:gd name="connsiteY996" fmla="*/ 1794390 h 1923076"/>
              <a:gd name="connsiteX997" fmla="*/ 528394 w 1848623"/>
              <a:gd name="connsiteY997" fmla="*/ 1794307 h 1923076"/>
              <a:gd name="connsiteX998" fmla="*/ 527655 w 1848623"/>
              <a:gd name="connsiteY998" fmla="*/ 1794033 h 1923076"/>
              <a:gd name="connsiteX999" fmla="*/ 525565 w 1848623"/>
              <a:gd name="connsiteY999" fmla="*/ 1792892 h 1923076"/>
              <a:gd name="connsiteX1000" fmla="*/ 525565 w 1848623"/>
              <a:gd name="connsiteY1000" fmla="*/ 1793256 h 1923076"/>
              <a:gd name="connsiteX1001" fmla="*/ 522204 w 1848623"/>
              <a:gd name="connsiteY1001" fmla="*/ 1792008 h 1923076"/>
              <a:gd name="connsiteX1002" fmla="*/ 518761 w 1848623"/>
              <a:gd name="connsiteY1002" fmla="*/ 1792602 h 1923076"/>
              <a:gd name="connsiteX1003" fmla="*/ 508584 w 1848623"/>
              <a:gd name="connsiteY1003" fmla="*/ 1785816 h 1923076"/>
              <a:gd name="connsiteX1004" fmla="*/ 498680 w 1848623"/>
              <a:gd name="connsiteY1004" fmla="*/ 1787233 h 1923076"/>
              <a:gd name="connsiteX1005" fmla="*/ 453398 w 1848623"/>
              <a:gd name="connsiteY1005" fmla="*/ 1766006 h 1923076"/>
              <a:gd name="connsiteX1006" fmla="*/ 460474 w 1848623"/>
              <a:gd name="connsiteY1006" fmla="*/ 1760346 h 1923076"/>
              <a:gd name="connsiteX1007" fmla="*/ 480282 w 1848623"/>
              <a:gd name="connsiteY1007" fmla="*/ 1772551 h 1923076"/>
              <a:gd name="connsiteX1008" fmla="*/ 497928 w 1848623"/>
              <a:gd name="connsiteY1008" fmla="*/ 1776804 h 1923076"/>
              <a:gd name="connsiteX1009" fmla="*/ 500093 w 1848623"/>
              <a:gd name="connsiteY1009" fmla="*/ 1778415 h 1923076"/>
              <a:gd name="connsiteX1010" fmla="*/ 500093 w 1848623"/>
              <a:gd name="connsiteY1010" fmla="*/ 1781572 h 1923076"/>
              <a:gd name="connsiteX1011" fmla="*/ 504339 w 1848623"/>
              <a:gd name="connsiteY1011" fmla="*/ 1781572 h 1923076"/>
              <a:gd name="connsiteX1012" fmla="*/ 500093 w 1848623"/>
              <a:gd name="connsiteY1012" fmla="*/ 1778415 h 1923076"/>
              <a:gd name="connsiteX1013" fmla="*/ 500093 w 1848623"/>
              <a:gd name="connsiteY1013" fmla="*/ 1777326 h 1923076"/>
              <a:gd name="connsiteX1014" fmla="*/ 497928 w 1848623"/>
              <a:gd name="connsiteY1014" fmla="*/ 1776804 h 1923076"/>
              <a:gd name="connsiteX1015" fmla="*/ 490543 w 1848623"/>
              <a:gd name="connsiteY1015" fmla="*/ 1771313 h 1923076"/>
              <a:gd name="connsiteX1016" fmla="*/ 474623 w 1848623"/>
              <a:gd name="connsiteY1016" fmla="*/ 1767422 h 1923076"/>
              <a:gd name="connsiteX1017" fmla="*/ 459059 w 1848623"/>
              <a:gd name="connsiteY1017" fmla="*/ 1756102 h 1923076"/>
              <a:gd name="connsiteX1018" fmla="*/ 477453 w 1848623"/>
              <a:gd name="connsiteY1018" fmla="*/ 1754685 h 1923076"/>
              <a:gd name="connsiteX1019" fmla="*/ 470379 w 1848623"/>
              <a:gd name="connsiteY1019" fmla="*/ 1754685 h 1923076"/>
              <a:gd name="connsiteX1020" fmla="*/ 471794 w 1848623"/>
              <a:gd name="connsiteY1020" fmla="*/ 1760346 h 1923076"/>
              <a:gd name="connsiteX1021" fmla="*/ 485944 w 1848623"/>
              <a:gd name="connsiteY1021" fmla="*/ 1761761 h 1923076"/>
              <a:gd name="connsiteX1022" fmla="*/ 491604 w 1848623"/>
              <a:gd name="connsiteY1022" fmla="*/ 1770252 h 1923076"/>
              <a:gd name="connsiteX1023" fmla="*/ 501510 w 1848623"/>
              <a:gd name="connsiteY1023" fmla="*/ 1773081 h 1923076"/>
              <a:gd name="connsiteX1024" fmla="*/ 508584 w 1848623"/>
              <a:gd name="connsiteY1024" fmla="*/ 1771667 h 1923076"/>
              <a:gd name="connsiteX1025" fmla="*/ 532641 w 1848623"/>
              <a:gd name="connsiteY1025" fmla="*/ 1782987 h 1923076"/>
              <a:gd name="connsiteX1026" fmla="*/ 563771 w 1848623"/>
              <a:gd name="connsiteY1026" fmla="*/ 1794307 h 1923076"/>
              <a:gd name="connsiteX1027" fmla="*/ 560942 w 1848623"/>
              <a:gd name="connsiteY1027" fmla="*/ 1795723 h 1923076"/>
              <a:gd name="connsiteX1028" fmla="*/ 589241 w 1848623"/>
              <a:gd name="connsiteY1028" fmla="*/ 1804212 h 1923076"/>
              <a:gd name="connsiteX1029" fmla="*/ 587826 w 1848623"/>
              <a:gd name="connsiteY1029" fmla="*/ 1799968 h 1923076"/>
              <a:gd name="connsiteX1030" fmla="*/ 613296 w 1848623"/>
              <a:gd name="connsiteY1030" fmla="*/ 1807044 h 1923076"/>
              <a:gd name="connsiteX1031" fmla="*/ 640183 w 1848623"/>
              <a:gd name="connsiteY1031" fmla="*/ 1811288 h 1923076"/>
              <a:gd name="connsiteX1032" fmla="*/ 659993 w 1848623"/>
              <a:gd name="connsiteY1032" fmla="*/ 1822608 h 1923076"/>
              <a:gd name="connsiteX1033" fmla="*/ 674143 w 1848623"/>
              <a:gd name="connsiteY1033" fmla="*/ 1819778 h 1923076"/>
              <a:gd name="connsiteX1034" fmla="*/ 675558 w 1848623"/>
              <a:gd name="connsiteY1034" fmla="*/ 1825438 h 1923076"/>
              <a:gd name="connsiteX1035" fmla="*/ 701028 w 1848623"/>
              <a:gd name="connsiteY1035" fmla="*/ 1826854 h 1923076"/>
              <a:gd name="connsiteX1036" fmla="*/ 702444 w 1848623"/>
              <a:gd name="connsiteY1036" fmla="*/ 1831099 h 1923076"/>
              <a:gd name="connsiteX1037" fmla="*/ 718009 w 1848623"/>
              <a:gd name="connsiteY1037" fmla="*/ 1829684 h 1923076"/>
              <a:gd name="connsiteX1038" fmla="*/ 715179 w 1848623"/>
              <a:gd name="connsiteY1038" fmla="*/ 1831099 h 1923076"/>
              <a:gd name="connsiteX1039" fmla="*/ 727914 w 1848623"/>
              <a:gd name="connsiteY1039" fmla="*/ 1831099 h 1923076"/>
              <a:gd name="connsiteX1040" fmla="*/ 746310 w 1848623"/>
              <a:gd name="connsiteY1040" fmla="*/ 1838174 h 1923076"/>
              <a:gd name="connsiteX1041" fmla="*/ 763289 w 1848623"/>
              <a:gd name="connsiteY1041" fmla="*/ 1833928 h 1923076"/>
              <a:gd name="connsiteX1042" fmla="*/ 793005 w 1848623"/>
              <a:gd name="connsiteY1042" fmla="*/ 1838174 h 1923076"/>
              <a:gd name="connsiteX1043" fmla="*/ 805740 w 1848623"/>
              <a:gd name="connsiteY1043" fmla="*/ 1842419 h 1923076"/>
              <a:gd name="connsiteX1044" fmla="*/ 869419 w 1848623"/>
              <a:gd name="connsiteY1044" fmla="*/ 1839589 h 1923076"/>
              <a:gd name="connsiteX1045" fmla="*/ 870833 w 1848623"/>
              <a:gd name="connsiteY1045" fmla="*/ 1828267 h 1923076"/>
              <a:gd name="connsiteX1046" fmla="*/ 893474 w 1848623"/>
              <a:gd name="connsiteY1046" fmla="*/ 1819778 h 1923076"/>
              <a:gd name="connsiteX1047" fmla="*/ 884983 w 1848623"/>
              <a:gd name="connsiteY1047" fmla="*/ 1821193 h 1923076"/>
              <a:gd name="connsiteX1048" fmla="*/ 835458 w 1848623"/>
              <a:gd name="connsiteY1048" fmla="*/ 1822608 h 1923076"/>
              <a:gd name="connsiteX1049" fmla="*/ 702444 w 1848623"/>
              <a:gd name="connsiteY1049" fmla="*/ 1802797 h 1923076"/>
              <a:gd name="connsiteX1050" fmla="*/ 699393 w 1848623"/>
              <a:gd name="connsiteY1050" fmla="*/ 1795391 h 1923076"/>
              <a:gd name="connsiteX1051" fmla="*/ 696783 w 1848623"/>
              <a:gd name="connsiteY1051" fmla="*/ 1794251 h 1923076"/>
              <a:gd name="connsiteX1052" fmla="*/ 696783 w 1848623"/>
              <a:gd name="connsiteY1052" fmla="*/ 1782987 h 1923076"/>
              <a:gd name="connsiteX1053" fmla="*/ 665653 w 1848623"/>
              <a:gd name="connsiteY1053" fmla="*/ 1782987 h 1923076"/>
              <a:gd name="connsiteX1054" fmla="*/ 617542 w 1848623"/>
              <a:gd name="connsiteY1054" fmla="*/ 1766006 h 1923076"/>
              <a:gd name="connsiteX1055" fmla="*/ 616683 w 1848623"/>
              <a:gd name="connsiteY1055" fmla="*/ 1765702 h 1923076"/>
              <a:gd name="connsiteX1056" fmla="*/ 612643 w 1848623"/>
              <a:gd name="connsiteY1056" fmla="*/ 1766135 h 1923076"/>
              <a:gd name="connsiteX1057" fmla="*/ 599211 w 1848623"/>
              <a:gd name="connsiteY1057" fmla="*/ 1759536 h 1923076"/>
              <a:gd name="connsiteX1058" fmla="*/ 593486 w 1848623"/>
              <a:gd name="connsiteY1058" fmla="*/ 1757517 h 1923076"/>
              <a:gd name="connsiteX1059" fmla="*/ 570845 w 1848623"/>
              <a:gd name="connsiteY1059" fmla="*/ 1751856 h 1923076"/>
              <a:gd name="connsiteX1060" fmla="*/ 560942 w 1848623"/>
              <a:gd name="connsiteY1060" fmla="*/ 1750441 h 1923076"/>
              <a:gd name="connsiteX1061" fmla="*/ 563771 w 1848623"/>
              <a:gd name="connsiteY1061" fmla="*/ 1751856 h 1923076"/>
              <a:gd name="connsiteX1062" fmla="*/ 583771 w 1848623"/>
              <a:gd name="connsiteY1062" fmla="*/ 1763857 h 1923076"/>
              <a:gd name="connsiteX1063" fmla="*/ 553864 w 1848623"/>
              <a:gd name="connsiteY1063" fmla="*/ 1754685 h 1923076"/>
              <a:gd name="connsiteX1064" fmla="*/ 555281 w 1848623"/>
              <a:gd name="connsiteY1064" fmla="*/ 1751856 h 1923076"/>
              <a:gd name="connsiteX1065" fmla="*/ 548205 w 1848623"/>
              <a:gd name="connsiteY1065" fmla="*/ 1753273 h 1923076"/>
              <a:gd name="connsiteX1066" fmla="*/ 522735 w 1848623"/>
              <a:gd name="connsiteY1066" fmla="*/ 1733462 h 1923076"/>
              <a:gd name="connsiteX1067" fmla="*/ 508584 w 1848623"/>
              <a:gd name="connsiteY1067" fmla="*/ 1730630 h 1923076"/>
              <a:gd name="connsiteX1068" fmla="*/ 511413 w 1848623"/>
              <a:gd name="connsiteY1068" fmla="*/ 1726386 h 1923076"/>
              <a:gd name="connsiteX1069" fmla="*/ 507169 w 1848623"/>
              <a:gd name="connsiteY1069" fmla="*/ 1724971 h 1923076"/>
              <a:gd name="connsiteX1070" fmla="*/ 517074 w 1848623"/>
              <a:gd name="connsiteY1070" fmla="*/ 1722140 h 1923076"/>
              <a:gd name="connsiteX1071" fmla="*/ 497264 w 1848623"/>
              <a:gd name="connsiteY1071" fmla="*/ 1709405 h 1923076"/>
              <a:gd name="connsiteX1072" fmla="*/ 493019 w 1848623"/>
              <a:gd name="connsiteY1072" fmla="*/ 1713651 h 1923076"/>
              <a:gd name="connsiteX1073" fmla="*/ 485944 w 1848623"/>
              <a:gd name="connsiteY1073" fmla="*/ 1703744 h 1923076"/>
              <a:gd name="connsiteX1074" fmla="*/ 453398 w 1848623"/>
              <a:gd name="connsiteY1074" fmla="*/ 1683933 h 1923076"/>
              <a:gd name="connsiteX1075" fmla="*/ 444907 w 1848623"/>
              <a:gd name="connsiteY1075" fmla="*/ 1672260 h 1923076"/>
              <a:gd name="connsiteX1076" fmla="*/ 440711 w 1848623"/>
              <a:gd name="connsiteY1076" fmla="*/ 1662819 h 1923076"/>
              <a:gd name="connsiteX1077" fmla="*/ 451275 w 1848623"/>
              <a:gd name="connsiteY1077" fmla="*/ 1671376 h 1923076"/>
              <a:gd name="connsiteX1078" fmla="*/ 468962 w 1848623"/>
              <a:gd name="connsiteY1078" fmla="*/ 1682519 h 1923076"/>
              <a:gd name="connsiteX1079" fmla="*/ 467549 w 1848623"/>
              <a:gd name="connsiteY1079" fmla="*/ 1685348 h 1923076"/>
              <a:gd name="connsiteX1080" fmla="*/ 488773 w 1848623"/>
              <a:gd name="connsiteY1080" fmla="*/ 1696670 h 1923076"/>
              <a:gd name="connsiteX1081" fmla="*/ 508706 w 1848623"/>
              <a:gd name="connsiteY1081" fmla="*/ 1709220 h 1923076"/>
              <a:gd name="connsiteX1082" fmla="*/ 510296 w 1848623"/>
              <a:gd name="connsiteY1082" fmla="*/ 1705244 h 1923076"/>
              <a:gd name="connsiteX1083" fmla="*/ 532321 w 1848623"/>
              <a:gd name="connsiteY1083" fmla="*/ 1710426 h 1923076"/>
              <a:gd name="connsiteX1084" fmla="*/ 537503 w 1848623"/>
              <a:gd name="connsiteY1084" fmla="*/ 1715608 h 1923076"/>
              <a:gd name="connsiteX1085" fmla="*/ 545276 w 1848623"/>
              <a:gd name="connsiteY1085" fmla="*/ 1713017 h 1923076"/>
              <a:gd name="connsiteX1086" fmla="*/ 556934 w 1848623"/>
              <a:gd name="connsiteY1086" fmla="*/ 1725974 h 1923076"/>
              <a:gd name="connsiteX1087" fmla="*/ 563585 w 1848623"/>
              <a:gd name="connsiteY1087" fmla="*/ 1723625 h 1923076"/>
              <a:gd name="connsiteX1088" fmla="*/ 549620 w 1848623"/>
              <a:gd name="connsiteY1088" fmla="*/ 1713651 h 1923076"/>
              <a:gd name="connsiteX1089" fmla="*/ 556696 w 1848623"/>
              <a:gd name="connsiteY1089" fmla="*/ 1716481 h 1923076"/>
              <a:gd name="connsiteX1090" fmla="*/ 558110 w 1848623"/>
              <a:gd name="connsiteY1090" fmla="*/ 1713651 h 1923076"/>
              <a:gd name="connsiteX1091" fmla="*/ 551035 w 1848623"/>
              <a:gd name="connsiteY1091" fmla="*/ 1709405 h 1923076"/>
              <a:gd name="connsiteX1092" fmla="*/ 549620 w 1848623"/>
              <a:gd name="connsiteY1092" fmla="*/ 1712235 h 1923076"/>
              <a:gd name="connsiteX1093" fmla="*/ 548205 w 1848623"/>
              <a:gd name="connsiteY1093" fmla="*/ 1699500 h 1923076"/>
              <a:gd name="connsiteX1094" fmla="*/ 579336 w 1848623"/>
              <a:gd name="connsiteY1094" fmla="*/ 1705159 h 1923076"/>
              <a:gd name="connsiteX1095" fmla="*/ 543961 w 1848623"/>
              <a:gd name="connsiteY1095" fmla="*/ 1692424 h 1923076"/>
              <a:gd name="connsiteX1096" fmla="*/ 551035 w 1848623"/>
              <a:gd name="connsiteY1096" fmla="*/ 1689592 h 1923076"/>
              <a:gd name="connsiteX1097" fmla="*/ 563771 w 1848623"/>
              <a:gd name="connsiteY1097" fmla="*/ 1692424 h 1923076"/>
              <a:gd name="connsiteX1098" fmla="*/ 548205 w 1848623"/>
              <a:gd name="connsiteY1098" fmla="*/ 1689592 h 1923076"/>
              <a:gd name="connsiteX1099" fmla="*/ 526980 w 1848623"/>
              <a:gd name="connsiteY1099" fmla="*/ 1676859 h 1923076"/>
              <a:gd name="connsiteX1100" fmla="*/ 536885 w 1848623"/>
              <a:gd name="connsiteY1100" fmla="*/ 1674028 h 1923076"/>
              <a:gd name="connsiteX1101" fmla="*/ 531224 w 1848623"/>
              <a:gd name="connsiteY1101" fmla="*/ 1668369 h 1923076"/>
              <a:gd name="connsiteX1102" fmla="*/ 539746 w 1848623"/>
              <a:gd name="connsiteY1102" fmla="*/ 1666819 h 1923076"/>
              <a:gd name="connsiteX1103" fmla="*/ 531183 w 1848623"/>
              <a:gd name="connsiteY1103" fmla="*/ 1660548 h 1923076"/>
              <a:gd name="connsiteX1104" fmla="*/ 524544 w 1848623"/>
              <a:gd name="connsiteY1104" fmla="*/ 1652128 h 1923076"/>
              <a:gd name="connsiteX1105" fmla="*/ 528431 w 1848623"/>
              <a:gd name="connsiteY1105" fmla="*/ 1656015 h 1923076"/>
              <a:gd name="connsiteX1106" fmla="*/ 545507 w 1848623"/>
              <a:gd name="connsiteY1106" fmla="*/ 1665772 h 1923076"/>
              <a:gd name="connsiteX1107" fmla="*/ 546790 w 1848623"/>
              <a:gd name="connsiteY1107" fmla="*/ 1665539 h 1923076"/>
              <a:gd name="connsiteX1108" fmla="*/ 542544 w 1848623"/>
              <a:gd name="connsiteY1108" fmla="*/ 1658462 h 1923076"/>
              <a:gd name="connsiteX1109" fmla="*/ 535470 w 1848623"/>
              <a:gd name="connsiteY1109" fmla="*/ 1649973 h 1923076"/>
              <a:gd name="connsiteX1110" fmla="*/ 522735 w 1848623"/>
              <a:gd name="connsiteY1110" fmla="*/ 1641482 h 1923076"/>
              <a:gd name="connsiteX1111" fmla="*/ 505754 w 1848623"/>
              <a:gd name="connsiteY1111" fmla="*/ 1638653 h 1923076"/>
              <a:gd name="connsiteX1112" fmla="*/ 505754 w 1848623"/>
              <a:gd name="connsiteY1112" fmla="*/ 1641482 h 1923076"/>
              <a:gd name="connsiteX1113" fmla="*/ 498680 w 1848623"/>
              <a:gd name="connsiteY1113" fmla="*/ 1642897 h 1923076"/>
              <a:gd name="connsiteX1114" fmla="*/ 488773 w 1848623"/>
              <a:gd name="connsiteY1114" fmla="*/ 1635821 h 1923076"/>
              <a:gd name="connsiteX1115" fmla="*/ 478870 w 1848623"/>
              <a:gd name="connsiteY1115" fmla="*/ 1635821 h 1923076"/>
              <a:gd name="connsiteX1116" fmla="*/ 470379 w 1848623"/>
              <a:gd name="connsiteY1116" fmla="*/ 1638653 h 1923076"/>
              <a:gd name="connsiteX1117" fmla="*/ 478870 w 1848623"/>
              <a:gd name="connsiteY1117" fmla="*/ 1644312 h 1923076"/>
              <a:gd name="connsiteX1118" fmla="*/ 480282 w 1848623"/>
              <a:gd name="connsiteY1118" fmla="*/ 1642897 h 1923076"/>
              <a:gd name="connsiteX1119" fmla="*/ 491604 w 1848623"/>
              <a:gd name="connsiteY1119" fmla="*/ 1642897 h 1923076"/>
              <a:gd name="connsiteX1120" fmla="*/ 493019 w 1848623"/>
              <a:gd name="connsiteY1120" fmla="*/ 1644312 h 1923076"/>
              <a:gd name="connsiteX1121" fmla="*/ 491604 w 1848623"/>
              <a:gd name="connsiteY1121" fmla="*/ 1645729 h 1923076"/>
              <a:gd name="connsiteX1122" fmla="*/ 483114 w 1848623"/>
              <a:gd name="connsiteY1122" fmla="*/ 1645729 h 1923076"/>
              <a:gd name="connsiteX1123" fmla="*/ 497264 w 1848623"/>
              <a:gd name="connsiteY1123" fmla="*/ 1655632 h 1923076"/>
              <a:gd name="connsiteX1124" fmla="*/ 466133 w 1848623"/>
              <a:gd name="connsiteY1124" fmla="*/ 1641482 h 1923076"/>
              <a:gd name="connsiteX1125" fmla="*/ 464718 w 1848623"/>
              <a:gd name="connsiteY1125" fmla="*/ 1641482 h 1923076"/>
              <a:gd name="connsiteX1126" fmla="*/ 459059 w 1848623"/>
              <a:gd name="connsiteY1126" fmla="*/ 1640068 h 1923076"/>
              <a:gd name="connsiteX1127" fmla="*/ 457642 w 1848623"/>
              <a:gd name="connsiteY1127" fmla="*/ 1637238 h 1923076"/>
              <a:gd name="connsiteX1128" fmla="*/ 446322 w 1848623"/>
              <a:gd name="connsiteY1128" fmla="*/ 1635821 h 1923076"/>
              <a:gd name="connsiteX1129" fmla="*/ 439248 w 1848623"/>
              <a:gd name="connsiteY1129" fmla="*/ 1632992 h 1923076"/>
              <a:gd name="connsiteX1130" fmla="*/ 437832 w 1848623"/>
              <a:gd name="connsiteY1130" fmla="*/ 1624501 h 1923076"/>
              <a:gd name="connsiteX1131" fmla="*/ 430758 w 1848623"/>
              <a:gd name="connsiteY1131" fmla="*/ 1620257 h 1923076"/>
              <a:gd name="connsiteX1132" fmla="*/ 423682 w 1848623"/>
              <a:gd name="connsiteY1132" fmla="*/ 1620257 h 1923076"/>
              <a:gd name="connsiteX1133" fmla="*/ 422267 w 1848623"/>
              <a:gd name="connsiteY1133" fmla="*/ 1627331 h 1923076"/>
              <a:gd name="connsiteX1134" fmla="*/ 425097 w 1848623"/>
              <a:gd name="connsiteY1134" fmla="*/ 1631577 h 1923076"/>
              <a:gd name="connsiteX1135" fmla="*/ 425097 w 1848623"/>
              <a:gd name="connsiteY1135" fmla="*/ 1632992 h 1923076"/>
              <a:gd name="connsiteX1136" fmla="*/ 420852 w 1848623"/>
              <a:gd name="connsiteY1136" fmla="*/ 1634408 h 1923076"/>
              <a:gd name="connsiteX1137" fmla="*/ 427928 w 1848623"/>
              <a:gd name="connsiteY1137" fmla="*/ 1640068 h 1923076"/>
              <a:gd name="connsiteX1138" fmla="*/ 446322 w 1848623"/>
              <a:gd name="connsiteY1138" fmla="*/ 1655632 h 1923076"/>
              <a:gd name="connsiteX1139" fmla="*/ 484529 w 1848623"/>
              <a:gd name="connsiteY1139" fmla="*/ 1672613 h 1923076"/>
              <a:gd name="connsiteX1140" fmla="*/ 471794 w 1848623"/>
              <a:gd name="connsiteY1140" fmla="*/ 1671198 h 1923076"/>
              <a:gd name="connsiteX1141" fmla="*/ 457642 w 1848623"/>
              <a:gd name="connsiteY1141" fmla="*/ 1661293 h 1923076"/>
              <a:gd name="connsiteX1142" fmla="*/ 453398 w 1848623"/>
              <a:gd name="connsiteY1142" fmla="*/ 1664123 h 1923076"/>
              <a:gd name="connsiteX1143" fmla="*/ 435002 w 1848623"/>
              <a:gd name="connsiteY1143" fmla="*/ 1649973 h 1923076"/>
              <a:gd name="connsiteX1144" fmla="*/ 416608 w 1848623"/>
              <a:gd name="connsiteY1144" fmla="*/ 1632992 h 1923076"/>
              <a:gd name="connsiteX1145" fmla="*/ 415191 w 1848623"/>
              <a:gd name="connsiteY1145" fmla="*/ 1631577 h 1923076"/>
              <a:gd name="connsiteX1146" fmla="*/ 399627 w 1848623"/>
              <a:gd name="connsiteY1146" fmla="*/ 1624501 h 1923076"/>
              <a:gd name="connsiteX1147" fmla="*/ 403871 w 1848623"/>
              <a:gd name="connsiteY1147" fmla="*/ 1635821 h 1923076"/>
              <a:gd name="connsiteX1148" fmla="*/ 420852 w 1848623"/>
              <a:gd name="connsiteY1148" fmla="*/ 1642897 h 1923076"/>
              <a:gd name="connsiteX1149" fmla="*/ 422267 w 1848623"/>
              <a:gd name="connsiteY1149" fmla="*/ 1644312 h 1923076"/>
              <a:gd name="connsiteX1150" fmla="*/ 420852 w 1848623"/>
              <a:gd name="connsiteY1150" fmla="*/ 1651388 h 1923076"/>
              <a:gd name="connsiteX1151" fmla="*/ 412362 w 1848623"/>
              <a:gd name="connsiteY1151" fmla="*/ 1674028 h 1923076"/>
              <a:gd name="connsiteX1152" fmla="*/ 420852 w 1848623"/>
              <a:gd name="connsiteY1152" fmla="*/ 1688180 h 1923076"/>
              <a:gd name="connsiteX1153" fmla="*/ 425097 w 1848623"/>
              <a:gd name="connsiteY1153" fmla="*/ 1691009 h 1923076"/>
              <a:gd name="connsiteX1154" fmla="*/ 423682 w 1848623"/>
              <a:gd name="connsiteY1154" fmla="*/ 1691009 h 1923076"/>
              <a:gd name="connsiteX1155" fmla="*/ 429341 w 1848623"/>
              <a:gd name="connsiteY1155" fmla="*/ 1699500 h 1923076"/>
              <a:gd name="connsiteX1156" fmla="*/ 436419 w 1848623"/>
              <a:gd name="connsiteY1156" fmla="*/ 1702329 h 1923076"/>
              <a:gd name="connsiteX1157" fmla="*/ 456229 w 1848623"/>
              <a:gd name="connsiteY1157" fmla="*/ 1716481 h 1923076"/>
              <a:gd name="connsiteX1158" fmla="*/ 457642 w 1848623"/>
              <a:gd name="connsiteY1158" fmla="*/ 1733462 h 1923076"/>
              <a:gd name="connsiteX1159" fmla="*/ 453398 w 1848623"/>
              <a:gd name="connsiteY1159" fmla="*/ 1736291 h 1923076"/>
              <a:gd name="connsiteX1160" fmla="*/ 435002 w 1848623"/>
              <a:gd name="connsiteY1160" fmla="*/ 1723555 h 1923076"/>
              <a:gd name="connsiteX1161" fmla="*/ 433587 w 1848623"/>
              <a:gd name="connsiteY1161" fmla="*/ 1722140 h 1923076"/>
              <a:gd name="connsiteX1162" fmla="*/ 403871 w 1848623"/>
              <a:gd name="connsiteY1162" fmla="*/ 1716481 h 1923076"/>
              <a:gd name="connsiteX1163" fmla="*/ 382646 w 1848623"/>
              <a:gd name="connsiteY1163" fmla="*/ 1709405 h 1923076"/>
              <a:gd name="connsiteX1164" fmla="*/ 375570 w 1848623"/>
              <a:gd name="connsiteY1164" fmla="*/ 1699500 h 1923076"/>
              <a:gd name="connsiteX1165" fmla="*/ 361420 w 1848623"/>
              <a:gd name="connsiteY1165" fmla="*/ 1695253 h 1923076"/>
              <a:gd name="connsiteX1166" fmla="*/ 355759 w 1848623"/>
              <a:gd name="connsiteY1166" fmla="*/ 1696670 h 1923076"/>
              <a:gd name="connsiteX1167" fmla="*/ 372740 w 1848623"/>
              <a:gd name="connsiteY1167" fmla="*/ 1715064 h 1923076"/>
              <a:gd name="connsiteX1168" fmla="*/ 379816 w 1848623"/>
              <a:gd name="connsiteY1168" fmla="*/ 1716481 h 1923076"/>
              <a:gd name="connsiteX1169" fmla="*/ 376987 w 1848623"/>
              <a:gd name="connsiteY1169" fmla="*/ 1709405 h 1923076"/>
              <a:gd name="connsiteX1170" fmla="*/ 382646 w 1848623"/>
              <a:gd name="connsiteY1170" fmla="*/ 1717896 h 1923076"/>
              <a:gd name="connsiteX1171" fmla="*/ 408117 w 1848623"/>
              <a:gd name="connsiteY1171" fmla="*/ 1726386 h 1923076"/>
              <a:gd name="connsiteX1172" fmla="*/ 395381 w 1848623"/>
              <a:gd name="connsiteY1172" fmla="*/ 1722140 h 1923076"/>
              <a:gd name="connsiteX1173" fmla="*/ 393966 w 1848623"/>
              <a:gd name="connsiteY1173" fmla="*/ 1727801 h 1923076"/>
              <a:gd name="connsiteX1174" fmla="*/ 369911 w 1848623"/>
              <a:gd name="connsiteY1174" fmla="*/ 1717896 h 1923076"/>
              <a:gd name="connsiteX1175" fmla="*/ 340195 w 1848623"/>
              <a:gd name="connsiteY1175" fmla="*/ 1678272 h 1923076"/>
              <a:gd name="connsiteX1176" fmla="*/ 333119 w 1848623"/>
              <a:gd name="connsiteY1176" fmla="*/ 1674028 h 1923076"/>
              <a:gd name="connsiteX1177" fmla="*/ 321799 w 1848623"/>
              <a:gd name="connsiteY1177" fmla="*/ 1657049 h 1923076"/>
              <a:gd name="connsiteX1178" fmla="*/ 303405 w 1848623"/>
              <a:gd name="connsiteY1178" fmla="*/ 1616011 h 1923076"/>
              <a:gd name="connsiteX1179" fmla="*/ 314725 w 1848623"/>
              <a:gd name="connsiteY1179" fmla="*/ 1624501 h 1923076"/>
              <a:gd name="connsiteX1180" fmla="*/ 338780 w 1848623"/>
              <a:gd name="connsiteY1180" fmla="*/ 1645729 h 1923076"/>
              <a:gd name="connsiteX1181" fmla="*/ 365666 w 1848623"/>
              <a:gd name="connsiteY1181" fmla="*/ 1669784 h 1923076"/>
              <a:gd name="connsiteX1182" fmla="*/ 399627 w 1848623"/>
              <a:gd name="connsiteY1182" fmla="*/ 1693839 h 1923076"/>
              <a:gd name="connsiteX1183" fmla="*/ 399627 w 1848623"/>
              <a:gd name="connsiteY1183" fmla="*/ 1691009 h 1923076"/>
              <a:gd name="connsiteX1184" fmla="*/ 393966 w 1848623"/>
              <a:gd name="connsiteY1184" fmla="*/ 1686763 h 1923076"/>
              <a:gd name="connsiteX1185" fmla="*/ 398212 w 1848623"/>
              <a:gd name="connsiteY1185" fmla="*/ 1688180 h 1923076"/>
              <a:gd name="connsiteX1186" fmla="*/ 398212 w 1848623"/>
              <a:gd name="connsiteY1186" fmla="*/ 1683933 h 1923076"/>
              <a:gd name="connsiteX1187" fmla="*/ 398212 w 1848623"/>
              <a:gd name="connsiteY1187" fmla="*/ 1675443 h 1923076"/>
              <a:gd name="connsiteX1188" fmla="*/ 388307 w 1848623"/>
              <a:gd name="connsiteY1188" fmla="*/ 1651388 h 1923076"/>
              <a:gd name="connsiteX1189" fmla="*/ 382646 w 1848623"/>
              <a:gd name="connsiteY1189" fmla="*/ 1625918 h 1923076"/>
              <a:gd name="connsiteX1190" fmla="*/ 389721 w 1848623"/>
              <a:gd name="connsiteY1190" fmla="*/ 1608937 h 1923076"/>
              <a:gd name="connsiteX1191" fmla="*/ 381231 w 1848623"/>
              <a:gd name="connsiteY1191" fmla="*/ 1600446 h 1923076"/>
              <a:gd name="connsiteX1192" fmla="*/ 379816 w 1848623"/>
              <a:gd name="connsiteY1192" fmla="*/ 1593371 h 1923076"/>
              <a:gd name="connsiteX1193" fmla="*/ 388307 w 1848623"/>
              <a:gd name="connsiteY1193" fmla="*/ 1601861 h 1923076"/>
              <a:gd name="connsiteX1194" fmla="*/ 392551 w 1848623"/>
              <a:gd name="connsiteY1194" fmla="*/ 1604691 h 1923076"/>
              <a:gd name="connsiteX1195" fmla="*/ 392551 w 1848623"/>
              <a:gd name="connsiteY1195" fmla="*/ 1597617 h 1923076"/>
              <a:gd name="connsiteX1196" fmla="*/ 389721 w 1848623"/>
              <a:gd name="connsiteY1196" fmla="*/ 1593371 h 1923076"/>
              <a:gd name="connsiteX1197" fmla="*/ 391136 w 1848623"/>
              <a:gd name="connsiteY1197" fmla="*/ 1586297 h 1923076"/>
              <a:gd name="connsiteX1198" fmla="*/ 379816 w 1848623"/>
              <a:gd name="connsiteY1198" fmla="*/ 1583467 h 1923076"/>
              <a:gd name="connsiteX1199" fmla="*/ 360005 w 1848623"/>
              <a:gd name="connsiteY1199" fmla="*/ 1599031 h 1923076"/>
              <a:gd name="connsiteX1200" fmla="*/ 354346 w 1848623"/>
              <a:gd name="connsiteY1200" fmla="*/ 1604691 h 1923076"/>
              <a:gd name="connsiteX1201" fmla="*/ 351515 w 1848623"/>
              <a:gd name="connsiteY1201" fmla="*/ 1606107 h 1923076"/>
              <a:gd name="connsiteX1202" fmla="*/ 350100 w 1848623"/>
              <a:gd name="connsiteY1202" fmla="*/ 1603278 h 1923076"/>
              <a:gd name="connsiteX1203" fmla="*/ 352930 w 1848623"/>
              <a:gd name="connsiteY1203" fmla="*/ 1587711 h 1923076"/>
              <a:gd name="connsiteX1204" fmla="*/ 357176 w 1848623"/>
              <a:gd name="connsiteY1204" fmla="*/ 1577806 h 1923076"/>
              <a:gd name="connsiteX1205" fmla="*/ 357176 w 1848623"/>
              <a:gd name="connsiteY1205" fmla="*/ 1573560 h 1923076"/>
              <a:gd name="connsiteX1206" fmla="*/ 350100 w 1848623"/>
              <a:gd name="connsiteY1206" fmla="*/ 1567901 h 1923076"/>
              <a:gd name="connsiteX1207" fmla="*/ 347271 w 1848623"/>
              <a:gd name="connsiteY1207" fmla="*/ 1560825 h 1923076"/>
              <a:gd name="connsiteX1208" fmla="*/ 335950 w 1848623"/>
              <a:gd name="connsiteY1208" fmla="*/ 1552336 h 1923076"/>
              <a:gd name="connsiteX1209" fmla="*/ 334536 w 1848623"/>
              <a:gd name="connsiteY1209" fmla="*/ 1549505 h 1923076"/>
              <a:gd name="connsiteX1210" fmla="*/ 333119 w 1848623"/>
              <a:gd name="connsiteY1210" fmla="*/ 1550920 h 1923076"/>
              <a:gd name="connsiteX1211" fmla="*/ 330289 w 1848623"/>
              <a:gd name="connsiteY1211" fmla="*/ 1557995 h 1923076"/>
              <a:gd name="connsiteX1212" fmla="*/ 323216 w 1848623"/>
              <a:gd name="connsiteY1212" fmla="*/ 1577806 h 1923076"/>
              <a:gd name="connsiteX1213" fmla="*/ 333119 w 1848623"/>
              <a:gd name="connsiteY1213" fmla="*/ 1594787 h 1923076"/>
              <a:gd name="connsiteX1214" fmla="*/ 350100 w 1848623"/>
              <a:gd name="connsiteY1214" fmla="*/ 1614598 h 1923076"/>
              <a:gd name="connsiteX1215" fmla="*/ 352930 w 1848623"/>
              <a:gd name="connsiteY1215" fmla="*/ 1617427 h 1923076"/>
              <a:gd name="connsiteX1216" fmla="*/ 351515 w 1848623"/>
              <a:gd name="connsiteY1216" fmla="*/ 1617427 h 1923076"/>
              <a:gd name="connsiteX1217" fmla="*/ 354346 w 1848623"/>
              <a:gd name="connsiteY1217" fmla="*/ 1621672 h 1923076"/>
              <a:gd name="connsiteX1218" fmla="*/ 360005 w 1848623"/>
              <a:gd name="connsiteY1218" fmla="*/ 1627331 h 1923076"/>
              <a:gd name="connsiteX1219" fmla="*/ 367079 w 1848623"/>
              <a:gd name="connsiteY1219" fmla="*/ 1634408 h 1923076"/>
              <a:gd name="connsiteX1220" fmla="*/ 367079 w 1848623"/>
              <a:gd name="connsiteY1220" fmla="*/ 1635821 h 1923076"/>
              <a:gd name="connsiteX1221" fmla="*/ 378401 w 1848623"/>
              <a:gd name="connsiteY1221" fmla="*/ 1649973 h 1923076"/>
              <a:gd name="connsiteX1222" fmla="*/ 364250 w 1848623"/>
              <a:gd name="connsiteY1222" fmla="*/ 1640068 h 1923076"/>
              <a:gd name="connsiteX1223" fmla="*/ 362835 w 1848623"/>
              <a:gd name="connsiteY1223" fmla="*/ 1641482 h 1923076"/>
              <a:gd name="connsiteX1224" fmla="*/ 361420 w 1848623"/>
              <a:gd name="connsiteY1224" fmla="*/ 1647142 h 1923076"/>
              <a:gd name="connsiteX1225" fmla="*/ 357176 w 1848623"/>
              <a:gd name="connsiteY1225" fmla="*/ 1648558 h 1923076"/>
              <a:gd name="connsiteX1226" fmla="*/ 335950 w 1848623"/>
              <a:gd name="connsiteY1226" fmla="*/ 1628748 h 1923076"/>
              <a:gd name="connsiteX1227" fmla="*/ 318969 w 1848623"/>
              <a:gd name="connsiteY1227" fmla="*/ 1607522 h 1923076"/>
              <a:gd name="connsiteX1228" fmla="*/ 299159 w 1848623"/>
              <a:gd name="connsiteY1228" fmla="*/ 1591956 h 1923076"/>
              <a:gd name="connsiteX1229" fmla="*/ 282178 w 1848623"/>
              <a:gd name="connsiteY1229" fmla="*/ 1565069 h 1923076"/>
              <a:gd name="connsiteX1230" fmla="*/ 279348 w 1848623"/>
              <a:gd name="connsiteY1230" fmla="*/ 1560825 h 1923076"/>
              <a:gd name="connsiteX1231" fmla="*/ 272274 w 1848623"/>
              <a:gd name="connsiteY1231" fmla="*/ 1538185 h 1923076"/>
              <a:gd name="connsiteX1232" fmla="*/ 259537 w 1848623"/>
              <a:gd name="connsiteY1232" fmla="*/ 1522618 h 1923076"/>
              <a:gd name="connsiteX1233" fmla="*/ 238312 w 1848623"/>
              <a:gd name="connsiteY1233" fmla="*/ 1502808 h 1923076"/>
              <a:gd name="connsiteX1234" fmla="*/ 235482 w 1848623"/>
              <a:gd name="connsiteY1234" fmla="*/ 1478753 h 1923076"/>
              <a:gd name="connsiteX1235" fmla="*/ 238312 w 1848623"/>
              <a:gd name="connsiteY1235" fmla="*/ 1446207 h 1923076"/>
              <a:gd name="connsiteX1236" fmla="*/ 236897 w 1848623"/>
              <a:gd name="connsiteY1236" fmla="*/ 1443378 h 1923076"/>
              <a:gd name="connsiteX1237" fmla="*/ 234067 w 1848623"/>
              <a:gd name="connsiteY1237" fmla="*/ 1447622 h 1923076"/>
              <a:gd name="connsiteX1238" fmla="*/ 229823 w 1848623"/>
              <a:gd name="connsiteY1238" fmla="*/ 1450453 h 1923076"/>
              <a:gd name="connsiteX1239" fmla="*/ 214257 w 1848623"/>
              <a:gd name="connsiteY1239" fmla="*/ 1424982 h 1923076"/>
              <a:gd name="connsiteX1240" fmla="*/ 211425 w 1848623"/>
              <a:gd name="connsiteY1240" fmla="*/ 1412247 h 1923076"/>
              <a:gd name="connsiteX1241" fmla="*/ 204351 w 1848623"/>
              <a:gd name="connsiteY1241" fmla="*/ 1392436 h 1923076"/>
              <a:gd name="connsiteX1242" fmla="*/ 194446 w 1848623"/>
              <a:gd name="connsiteY1242" fmla="*/ 1371211 h 1923076"/>
              <a:gd name="connsiteX1243" fmla="*/ 191617 w 1848623"/>
              <a:gd name="connsiteY1243" fmla="*/ 1364135 h 1923076"/>
              <a:gd name="connsiteX1244" fmla="*/ 177465 w 1848623"/>
              <a:gd name="connsiteY1244" fmla="*/ 1337250 h 1923076"/>
              <a:gd name="connsiteX1245" fmla="*/ 167562 w 1848623"/>
              <a:gd name="connsiteY1245" fmla="*/ 1311779 h 1923076"/>
              <a:gd name="connsiteX1246" fmla="*/ 153410 w 1848623"/>
              <a:gd name="connsiteY1246" fmla="*/ 1296212 h 1923076"/>
              <a:gd name="connsiteX1247" fmla="*/ 153410 w 1848623"/>
              <a:gd name="connsiteY1247" fmla="*/ 1287722 h 1923076"/>
              <a:gd name="connsiteX1248" fmla="*/ 142090 w 1848623"/>
              <a:gd name="connsiteY1248" fmla="*/ 1272157 h 1923076"/>
              <a:gd name="connsiteX1249" fmla="*/ 140675 w 1848623"/>
              <a:gd name="connsiteY1249" fmla="*/ 1270742 h 1923076"/>
              <a:gd name="connsiteX1250" fmla="*/ 139260 w 1848623"/>
              <a:gd name="connsiteY1250" fmla="*/ 1272157 h 1923076"/>
              <a:gd name="connsiteX1251" fmla="*/ 139260 w 1848623"/>
              <a:gd name="connsiteY1251" fmla="*/ 1300458 h 1923076"/>
              <a:gd name="connsiteX1252" fmla="*/ 139260 w 1848623"/>
              <a:gd name="connsiteY1252" fmla="*/ 1311779 h 1923076"/>
              <a:gd name="connsiteX1253" fmla="*/ 125111 w 1848623"/>
              <a:gd name="connsiteY1253" fmla="*/ 1324513 h 1923076"/>
              <a:gd name="connsiteX1254" fmla="*/ 118035 w 1848623"/>
              <a:gd name="connsiteY1254" fmla="*/ 1323099 h 1923076"/>
              <a:gd name="connsiteX1255" fmla="*/ 115203 w 1848623"/>
              <a:gd name="connsiteY1255" fmla="*/ 1306119 h 1923076"/>
              <a:gd name="connsiteX1256" fmla="*/ 119450 w 1848623"/>
              <a:gd name="connsiteY1256" fmla="*/ 1293383 h 1923076"/>
              <a:gd name="connsiteX1257" fmla="*/ 115203 w 1848623"/>
              <a:gd name="connsiteY1257" fmla="*/ 1286309 h 1923076"/>
              <a:gd name="connsiteX1258" fmla="*/ 110959 w 1848623"/>
              <a:gd name="connsiteY1258" fmla="*/ 1279233 h 1923076"/>
              <a:gd name="connsiteX1259" fmla="*/ 102470 w 1848623"/>
              <a:gd name="connsiteY1259" fmla="*/ 1253761 h 1923076"/>
              <a:gd name="connsiteX1260" fmla="*/ 105300 w 1848623"/>
              <a:gd name="connsiteY1260" fmla="*/ 1238197 h 1923076"/>
              <a:gd name="connsiteX1261" fmla="*/ 102470 w 1848623"/>
              <a:gd name="connsiteY1261" fmla="*/ 1228292 h 1923076"/>
              <a:gd name="connsiteX1262" fmla="*/ 101054 w 1848623"/>
              <a:gd name="connsiteY1262" fmla="*/ 1225460 h 1923076"/>
              <a:gd name="connsiteX1263" fmla="*/ 96809 w 1848623"/>
              <a:gd name="connsiteY1263" fmla="*/ 1215557 h 1923076"/>
              <a:gd name="connsiteX1264" fmla="*/ 76999 w 1848623"/>
              <a:gd name="connsiteY1264" fmla="*/ 1205649 h 1923076"/>
              <a:gd name="connsiteX1265" fmla="*/ 57188 w 1848623"/>
              <a:gd name="connsiteY1265" fmla="*/ 1194329 h 1923076"/>
              <a:gd name="connsiteX1266" fmla="*/ 54358 w 1848623"/>
              <a:gd name="connsiteY1266" fmla="*/ 1190085 h 1923076"/>
              <a:gd name="connsiteX1267" fmla="*/ 43038 w 1848623"/>
              <a:gd name="connsiteY1267" fmla="*/ 1150465 h 1923076"/>
              <a:gd name="connsiteX1268" fmla="*/ 37377 w 1848623"/>
              <a:gd name="connsiteY1268" fmla="*/ 1126409 h 1923076"/>
              <a:gd name="connsiteX1269" fmla="*/ 31718 w 1848623"/>
              <a:gd name="connsiteY1269" fmla="*/ 1117918 h 1923076"/>
              <a:gd name="connsiteX1270" fmla="*/ 17567 w 1848623"/>
              <a:gd name="connsiteY1270" fmla="*/ 1096693 h 1923076"/>
              <a:gd name="connsiteX1271" fmla="*/ 16152 w 1848623"/>
              <a:gd name="connsiteY1271" fmla="*/ 1074052 h 1923076"/>
              <a:gd name="connsiteX1272" fmla="*/ 13322 w 1848623"/>
              <a:gd name="connsiteY1272" fmla="*/ 1058486 h 1923076"/>
              <a:gd name="connsiteX1273" fmla="*/ 14737 w 1848623"/>
              <a:gd name="connsiteY1273" fmla="*/ 1051412 h 1923076"/>
              <a:gd name="connsiteX1274" fmla="*/ 16152 w 1848623"/>
              <a:gd name="connsiteY1274" fmla="*/ 1042922 h 1923076"/>
              <a:gd name="connsiteX1275" fmla="*/ 10491 w 1848623"/>
              <a:gd name="connsiteY1275" fmla="*/ 996224 h 1923076"/>
              <a:gd name="connsiteX1276" fmla="*/ 10491 w 1848623"/>
              <a:gd name="connsiteY1276" fmla="*/ 984904 h 1923076"/>
              <a:gd name="connsiteX1277" fmla="*/ 3417 w 1848623"/>
              <a:gd name="connsiteY1277" fmla="*/ 977830 h 1923076"/>
              <a:gd name="connsiteX1278" fmla="*/ 587 w 1848623"/>
              <a:gd name="connsiteY1278" fmla="*/ 970755 h 1923076"/>
              <a:gd name="connsiteX1279" fmla="*/ 6246 w 1848623"/>
              <a:gd name="connsiteY1279" fmla="*/ 941039 h 1923076"/>
              <a:gd name="connsiteX1280" fmla="*/ 587 w 1848623"/>
              <a:gd name="connsiteY1280" fmla="*/ 911323 h 1923076"/>
              <a:gd name="connsiteX1281" fmla="*/ 587 w 1848623"/>
              <a:gd name="connsiteY1281" fmla="*/ 894341 h 1923076"/>
              <a:gd name="connsiteX1282" fmla="*/ 2000 w 1848623"/>
              <a:gd name="connsiteY1282" fmla="*/ 890097 h 1923076"/>
              <a:gd name="connsiteX1283" fmla="*/ 10491 w 1848623"/>
              <a:gd name="connsiteY1283" fmla="*/ 877362 h 1923076"/>
              <a:gd name="connsiteX1284" fmla="*/ 14737 w 1848623"/>
              <a:gd name="connsiteY1284" fmla="*/ 853307 h 1923076"/>
              <a:gd name="connsiteX1285" fmla="*/ 14737 w 1848623"/>
              <a:gd name="connsiteY1285" fmla="*/ 830665 h 1923076"/>
              <a:gd name="connsiteX1286" fmla="*/ 24642 w 1848623"/>
              <a:gd name="connsiteY1286" fmla="*/ 793875 h 1923076"/>
              <a:gd name="connsiteX1287" fmla="*/ 23228 w 1848623"/>
              <a:gd name="connsiteY1287" fmla="*/ 782555 h 1923076"/>
              <a:gd name="connsiteX1288" fmla="*/ 28887 w 1848623"/>
              <a:gd name="connsiteY1288" fmla="*/ 778309 h 1923076"/>
              <a:gd name="connsiteX1289" fmla="*/ 30302 w 1848623"/>
              <a:gd name="connsiteY1289" fmla="*/ 774064 h 1923076"/>
              <a:gd name="connsiteX1290" fmla="*/ 30302 w 1848623"/>
              <a:gd name="connsiteY1290" fmla="*/ 775479 h 1923076"/>
              <a:gd name="connsiteX1291" fmla="*/ 33131 w 1848623"/>
              <a:gd name="connsiteY1291" fmla="*/ 771235 h 1923076"/>
              <a:gd name="connsiteX1292" fmla="*/ 43038 w 1848623"/>
              <a:gd name="connsiteY1292" fmla="*/ 761328 h 1923076"/>
              <a:gd name="connsiteX1293" fmla="*/ 43038 w 1848623"/>
              <a:gd name="connsiteY1293" fmla="*/ 747178 h 1923076"/>
              <a:gd name="connsiteX1294" fmla="*/ 48697 w 1848623"/>
              <a:gd name="connsiteY1294" fmla="*/ 741517 h 1923076"/>
              <a:gd name="connsiteX1295" fmla="*/ 52942 w 1848623"/>
              <a:gd name="connsiteY1295" fmla="*/ 740104 h 1923076"/>
              <a:gd name="connsiteX1296" fmla="*/ 71339 w 1848623"/>
              <a:gd name="connsiteY1296" fmla="*/ 710386 h 1923076"/>
              <a:gd name="connsiteX1297" fmla="*/ 79828 w 1848623"/>
              <a:gd name="connsiteY1297" fmla="*/ 697651 h 1923076"/>
              <a:gd name="connsiteX1298" fmla="*/ 86904 w 1848623"/>
              <a:gd name="connsiteY1298" fmla="*/ 693407 h 1923076"/>
              <a:gd name="connsiteX1299" fmla="*/ 91148 w 1848623"/>
              <a:gd name="connsiteY1299" fmla="*/ 680672 h 1923076"/>
              <a:gd name="connsiteX1300" fmla="*/ 92563 w 1848623"/>
              <a:gd name="connsiteY1300" fmla="*/ 677843 h 1923076"/>
              <a:gd name="connsiteX1301" fmla="*/ 89734 w 1848623"/>
              <a:gd name="connsiteY1301" fmla="*/ 673596 h 1923076"/>
              <a:gd name="connsiteX1302" fmla="*/ 93980 w 1848623"/>
              <a:gd name="connsiteY1302" fmla="*/ 673596 h 1923076"/>
              <a:gd name="connsiteX1303" fmla="*/ 160486 w 1848623"/>
              <a:gd name="connsiteY1303" fmla="*/ 554732 h 1923076"/>
              <a:gd name="connsiteX1304" fmla="*/ 183126 w 1848623"/>
              <a:gd name="connsiteY1304" fmla="*/ 509452 h 1923076"/>
              <a:gd name="connsiteX1305" fmla="*/ 190202 w 1848623"/>
              <a:gd name="connsiteY1305" fmla="*/ 506622 h 1923076"/>
              <a:gd name="connsiteX1306" fmla="*/ 198692 w 1848623"/>
              <a:gd name="connsiteY1306" fmla="*/ 516528 h 1923076"/>
              <a:gd name="connsiteX1307" fmla="*/ 180296 w 1848623"/>
              <a:gd name="connsiteY1307" fmla="*/ 537753 h 1923076"/>
              <a:gd name="connsiteX1308" fmla="*/ 129355 w 1848623"/>
              <a:gd name="connsiteY1308" fmla="*/ 635390 h 1923076"/>
              <a:gd name="connsiteX1309" fmla="*/ 125111 w 1848623"/>
              <a:gd name="connsiteY1309" fmla="*/ 650956 h 1923076"/>
              <a:gd name="connsiteX1310" fmla="*/ 136431 w 1848623"/>
              <a:gd name="connsiteY1310" fmla="*/ 641051 h 1923076"/>
              <a:gd name="connsiteX1311" fmla="*/ 138635 w 1848623"/>
              <a:gd name="connsiteY1311" fmla="*/ 637587 h 1923076"/>
              <a:gd name="connsiteX1312" fmla="*/ 138483 w 1848623"/>
              <a:gd name="connsiteY1312" fmla="*/ 637739 h 1923076"/>
              <a:gd name="connsiteX1313" fmla="*/ 135892 w 1848623"/>
              <a:gd name="connsiteY1313" fmla="*/ 636444 h 1923076"/>
              <a:gd name="connsiteX1314" fmla="*/ 139362 w 1848623"/>
              <a:gd name="connsiteY1314" fmla="*/ 636444 h 1923076"/>
              <a:gd name="connsiteX1315" fmla="*/ 146334 w 1848623"/>
              <a:gd name="connsiteY1315" fmla="*/ 625484 h 1923076"/>
              <a:gd name="connsiteX1316" fmla="*/ 149166 w 1848623"/>
              <a:gd name="connsiteY1316" fmla="*/ 616994 h 1923076"/>
              <a:gd name="connsiteX1317" fmla="*/ 166145 w 1848623"/>
              <a:gd name="connsiteY1317" fmla="*/ 607090 h 1923076"/>
              <a:gd name="connsiteX1318" fmla="*/ 167562 w 1848623"/>
              <a:gd name="connsiteY1318" fmla="*/ 598600 h 1923076"/>
              <a:gd name="connsiteX1319" fmla="*/ 177465 w 1848623"/>
              <a:gd name="connsiteY1319" fmla="*/ 580204 h 1923076"/>
              <a:gd name="connsiteX1320" fmla="*/ 180296 w 1848623"/>
              <a:gd name="connsiteY1320" fmla="*/ 578789 h 1923076"/>
              <a:gd name="connsiteX1321" fmla="*/ 181711 w 1848623"/>
              <a:gd name="connsiteY1321" fmla="*/ 584448 h 1923076"/>
              <a:gd name="connsiteX1322" fmla="*/ 180296 w 1848623"/>
              <a:gd name="connsiteY1322" fmla="*/ 590109 h 1923076"/>
              <a:gd name="connsiteX1323" fmla="*/ 183126 w 1848623"/>
              <a:gd name="connsiteY1323" fmla="*/ 598600 h 1923076"/>
              <a:gd name="connsiteX1324" fmla="*/ 190202 w 1848623"/>
              <a:gd name="connsiteY1324" fmla="*/ 597183 h 1923076"/>
              <a:gd name="connsiteX1325" fmla="*/ 200105 w 1848623"/>
              <a:gd name="connsiteY1325" fmla="*/ 587280 h 1923076"/>
              <a:gd name="connsiteX1326" fmla="*/ 205766 w 1848623"/>
              <a:gd name="connsiteY1326" fmla="*/ 580204 h 1923076"/>
              <a:gd name="connsiteX1327" fmla="*/ 225577 w 1848623"/>
              <a:gd name="connsiteY1327" fmla="*/ 557562 h 1923076"/>
              <a:gd name="connsiteX1328" fmla="*/ 242556 w 1848623"/>
              <a:gd name="connsiteY1328" fmla="*/ 543412 h 1923076"/>
              <a:gd name="connsiteX1329" fmla="*/ 276518 w 1848623"/>
              <a:gd name="connsiteY1329" fmla="*/ 520772 h 1923076"/>
              <a:gd name="connsiteX1330" fmla="*/ 279348 w 1848623"/>
              <a:gd name="connsiteY1330" fmla="*/ 516528 h 1923076"/>
              <a:gd name="connsiteX1331" fmla="*/ 290668 w 1848623"/>
              <a:gd name="connsiteY1331" fmla="*/ 510867 h 1923076"/>
              <a:gd name="connsiteX1332" fmla="*/ 309064 w 1848623"/>
              <a:gd name="connsiteY1332" fmla="*/ 489641 h 1923076"/>
              <a:gd name="connsiteX1333" fmla="*/ 314725 w 1848623"/>
              <a:gd name="connsiteY1333" fmla="*/ 488226 h 1923076"/>
              <a:gd name="connsiteX1334" fmla="*/ 331706 w 1848623"/>
              <a:gd name="connsiteY1334" fmla="*/ 475490 h 1923076"/>
              <a:gd name="connsiteX1335" fmla="*/ 341610 w 1848623"/>
              <a:gd name="connsiteY1335" fmla="*/ 467001 h 1923076"/>
              <a:gd name="connsiteX1336" fmla="*/ 352930 w 1848623"/>
              <a:gd name="connsiteY1336" fmla="*/ 464169 h 1923076"/>
              <a:gd name="connsiteX1337" fmla="*/ 355759 w 1848623"/>
              <a:gd name="connsiteY1337" fmla="*/ 459925 h 1923076"/>
              <a:gd name="connsiteX1338" fmla="*/ 361420 w 1848623"/>
              <a:gd name="connsiteY1338" fmla="*/ 455681 h 1923076"/>
              <a:gd name="connsiteX1339" fmla="*/ 386890 w 1848623"/>
              <a:gd name="connsiteY1339" fmla="*/ 450020 h 1923076"/>
              <a:gd name="connsiteX1340" fmla="*/ 389721 w 1848623"/>
              <a:gd name="connsiteY1340" fmla="*/ 447190 h 1923076"/>
              <a:gd name="connsiteX1341" fmla="*/ 391136 w 1848623"/>
              <a:gd name="connsiteY1341" fmla="*/ 444359 h 1923076"/>
              <a:gd name="connsiteX1342" fmla="*/ 392551 w 1848623"/>
              <a:gd name="connsiteY1342" fmla="*/ 444359 h 1923076"/>
              <a:gd name="connsiteX1343" fmla="*/ 410947 w 1848623"/>
              <a:gd name="connsiteY1343" fmla="*/ 428794 h 1923076"/>
              <a:gd name="connsiteX1344" fmla="*/ 413777 w 1848623"/>
              <a:gd name="connsiteY1344" fmla="*/ 424550 h 1923076"/>
              <a:gd name="connsiteX1345" fmla="*/ 436419 w 1848623"/>
              <a:gd name="connsiteY1345" fmla="*/ 410398 h 1923076"/>
              <a:gd name="connsiteX1346" fmla="*/ 437832 w 1848623"/>
              <a:gd name="connsiteY1346" fmla="*/ 410398 h 1923076"/>
              <a:gd name="connsiteX1347" fmla="*/ 443493 w 1848623"/>
              <a:gd name="connsiteY1347" fmla="*/ 403324 h 1923076"/>
              <a:gd name="connsiteX1348" fmla="*/ 463303 w 1848623"/>
              <a:gd name="connsiteY1348" fmla="*/ 382097 h 1923076"/>
              <a:gd name="connsiteX1349" fmla="*/ 437832 w 1848623"/>
              <a:gd name="connsiteY1349" fmla="*/ 376438 h 1923076"/>
              <a:gd name="connsiteX1350" fmla="*/ 463303 w 1848623"/>
              <a:gd name="connsiteY1350" fmla="*/ 377853 h 1923076"/>
              <a:gd name="connsiteX1351" fmla="*/ 526980 w 1848623"/>
              <a:gd name="connsiteY1351" fmla="*/ 332572 h 1923076"/>
              <a:gd name="connsiteX1352" fmla="*/ 558110 w 1848623"/>
              <a:gd name="connsiteY1352" fmla="*/ 308515 h 1923076"/>
              <a:gd name="connsiteX1353" fmla="*/ 593486 w 1848623"/>
              <a:gd name="connsiteY1353" fmla="*/ 287292 h 1923076"/>
              <a:gd name="connsiteX1354" fmla="*/ 568016 w 1848623"/>
              <a:gd name="connsiteY1354" fmla="*/ 278801 h 1923076"/>
              <a:gd name="connsiteX1355" fmla="*/ 586412 w 1848623"/>
              <a:gd name="connsiteY1355" fmla="*/ 271726 h 1923076"/>
              <a:gd name="connsiteX1356" fmla="*/ 565184 w 1848623"/>
              <a:gd name="connsiteY1356" fmla="*/ 266065 h 1923076"/>
              <a:gd name="connsiteX1357" fmla="*/ 566601 w 1848623"/>
              <a:gd name="connsiteY1357" fmla="*/ 275970 h 1923076"/>
              <a:gd name="connsiteX1358" fmla="*/ 538300 w 1848623"/>
              <a:gd name="connsiteY1358" fmla="*/ 271726 h 1923076"/>
              <a:gd name="connsiteX1359" fmla="*/ 510000 w 1848623"/>
              <a:gd name="connsiteY1359" fmla="*/ 275970 h 1923076"/>
              <a:gd name="connsiteX1360" fmla="*/ 422267 w 1848623"/>
              <a:gd name="connsiteY1360" fmla="*/ 328326 h 1923076"/>
              <a:gd name="connsiteX1361" fmla="*/ 385477 w 1848623"/>
              <a:gd name="connsiteY1361" fmla="*/ 353798 h 1923076"/>
              <a:gd name="connsiteX1362" fmla="*/ 365666 w 1848623"/>
              <a:gd name="connsiteY1362" fmla="*/ 366533 h 1923076"/>
              <a:gd name="connsiteX1363" fmla="*/ 344439 w 1848623"/>
              <a:gd name="connsiteY1363" fmla="*/ 379268 h 1923076"/>
              <a:gd name="connsiteX1364" fmla="*/ 301988 w 1848623"/>
              <a:gd name="connsiteY1364" fmla="*/ 416059 h 1923076"/>
              <a:gd name="connsiteX1365" fmla="*/ 264081 w 1848623"/>
              <a:gd name="connsiteY1365" fmla="*/ 448551 h 1923076"/>
              <a:gd name="connsiteX1366" fmla="*/ 284478 w 1848623"/>
              <a:gd name="connsiteY1366" fmla="*/ 425434 h 1923076"/>
              <a:gd name="connsiteX1367" fmla="*/ 340195 w 1848623"/>
              <a:gd name="connsiteY1367" fmla="*/ 373608 h 1923076"/>
              <a:gd name="connsiteX1368" fmla="*/ 406701 w 1848623"/>
              <a:gd name="connsiteY1368" fmla="*/ 325497 h 1923076"/>
              <a:gd name="connsiteX1369" fmla="*/ 416608 w 1848623"/>
              <a:gd name="connsiteY1369" fmla="*/ 314176 h 1923076"/>
              <a:gd name="connsiteX1370" fmla="*/ 539715 w 1848623"/>
              <a:gd name="connsiteY1370" fmla="*/ 242009 h 1923076"/>
              <a:gd name="connsiteX1371" fmla="*/ 508584 w 1848623"/>
              <a:gd name="connsiteY1371" fmla="*/ 233519 h 1923076"/>
              <a:gd name="connsiteX1372" fmla="*/ 401042 w 1848623"/>
              <a:gd name="connsiteY1372" fmla="*/ 302856 h 1923076"/>
              <a:gd name="connsiteX1373" fmla="*/ 440663 w 1848623"/>
              <a:gd name="connsiteY1373" fmla="*/ 249083 h 1923076"/>
              <a:gd name="connsiteX1374" fmla="*/ 468962 w 1848623"/>
              <a:gd name="connsiteY1374" fmla="*/ 240595 h 1923076"/>
              <a:gd name="connsiteX1375" fmla="*/ 611881 w 1848623"/>
              <a:gd name="connsiteY1375" fmla="*/ 169843 h 1923076"/>
              <a:gd name="connsiteX1376" fmla="*/ 770365 w 1848623"/>
              <a:gd name="connsiteY1376" fmla="*/ 144371 h 1923076"/>
              <a:gd name="connsiteX1377" fmla="*/ 773197 w 1848623"/>
              <a:gd name="connsiteY1377" fmla="*/ 145788 h 1923076"/>
              <a:gd name="connsiteX1378" fmla="*/ 737820 w 1848623"/>
              <a:gd name="connsiteY1378" fmla="*/ 157108 h 1923076"/>
              <a:gd name="connsiteX1379" fmla="*/ 749140 w 1848623"/>
              <a:gd name="connsiteY1379" fmla="*/ 151447 h 1923076"/>
              <a:gd name="connsiteX1380" fmla="*/ 719424 w 1848623"/>
              <a:gd name="connsiteY1380" fmla="*/ 150032 h 1923076"/>
              <a:gd name="connsiteX1381" fmla="*/ 718009 w 1848623"/>
              <a:gd name="connsiteY1381" fmla="*/ 157108 h 1923076"/>
              <a:gd name="connsiteX1382" fmla="*/ 689708 w 1848623"/>
              <a:gd name="connsiteY1382" fmla="*/ 158522 h 1923076"/>
              <a:gd name="connsiteX1383" fmla="*/ 679804 w 1848623"/>
              <a:gd name="connsiteY1383" fmla="*/ 169843 h 1923076"/>
              <a:gd name="connsiteX1384" fmla="*/ 703857 w 1848623"/>
              <a:gd name="connsiteY1384" fmla="*/ 162767 h 1923076"/>
              <a:gd name="connsiteX1385" fmla="*/ 722255 w 1848623"/>
              <a:gd name="connsiteY1385" fmla="*/ 171257 h 1923076"/>
              <a:gd name="connsiteX1386" fmla="*/ 730744 w 1848623"/>
              <a:gd name="connsiteY1386" fmla="*/ 165598 h 1923076"/>
              <a:gd name="connsiteX1387" fmla="*/ 732159 w 1848623"/>
              <a:gd name="connsiteY1387" fmla="*/ 171257 h 1923076"/>
              <a:gd name="connsiteX1388" fmla="*/ 759045 w 1848623"/>
              <a:gd name="connsiteY1388" fmla="*/ 171257 h 1923076"/>
              <a:gd name="connsiteX1389" fmla="*/ 777441 w 1848623"/>
              <a:gd name="connsiteY1389" fmla="*/ 159937 h 1923076"/>
              <a:gd name="connsiteX1390" fmla="*/ 859511 w 1848623"/>
              <a:gd name="connsiteY1390" fmla="*/ 151447 h 1923076"/>
              <a:gd name="connsiteX1391" fmla="*/ 893474 w 1848623"/>
              <a:gd name="connsiteY1391" fmla="*/ 154278 h 1923076"/>
              <a:gd name="connsiteX1392" fmla="*/ 914699 w 1848623"/>
              <a:gd name="connsiteY1392" fmla="*/ 152861 h 1923076"/>
              <a:gd name="connsiteX1393" fmla="*/ 937339 w 1848623"/>
              <a:gd name="connsiteY1393" fmla="*/ 151447 h 1923076"/>
              <a:gd name="connsiteX1394" fmla="*/ 1016582 w 1848623"/>
              <a:gd name="connsiteY1394" fmla="*/ 167013 h 1923076"/>
              <a:gd name="connsiteX1395" fmla="*/ 1057616 w 1848623"/>
              <a:gd name="connsiteY1395" fmla="*/ 171257 h 1923076"/>
              <a:gd name="connsiteX1396" fmla="*/ 1092993 w 1848623"/>
              <a:gd name="connsiteY1396" fmla="*/ 183992 h 1923076"/>
              <a:gd name="connsiteX1397" fmla="*/ 1267043 w 1848623"/>
              <a:gd name="connsiteY1397" fmla="*/ 233519 h 1923076"/>
              <a:gd name="connsiteX1398" fmla="*/ 1407131 w 1848623"/>
              <a:gd name="connsiteY1398" fmla="*/ 325497 h 1923076"/>
              <a:gd name="connsiteX1399" fmla="*/ 1414207 w 1848623"/>
              <a:gd name="connsiteY1399" fmla="*/ 329743 h 1923076"/>
              <a:gd name="connsiteX1400" fmla="*/ 1419866 w 1848623"/>
              <a:gd name="connsiteY1400" fmla="*/ 336817 h 1923076"/>
              <a:gd name="connsiteX1401" fmla="*/ 1439677 w 1848623"/>
              <a:gd name="connsiteY1401" fmla="*/ 346722 h 1923076"/>
              <a:gd name="connsiteX1402" fmla="*/ 1441093 w 1848623"/>
              <a:gd name="connsiteY1402" fmla="*/ 345307 h 1923076"/>
              <a:gd name="connsiteX1403" fmla="*/ 1442506 w 1848623"/>
              <a:gd name="connsiteY1403" fmla="*/ 348137 h 1923076"/>
              <a:gd name="connsiteX1404" fmla="*/ 1441093 w 1848623"/>
              <a:gd name="connsiteY1404" fmla="*/ 349553 h 1923076"/>
              <a:gd name="connsiteX1405" fmla="*/ 1446752 w 1848623"/>
              <a:gd name="connsiteY1405" fmla="*/ 353798 h 1923076"/>
              <a:gd name="connsiteX1406" fmla="*/ 1475054 w 1848623"/>
              <a:gd name="connsiteY1406" fmla="*/ 377853 h 1923076"/>
              <a:gd name="connsiteX1407" fmla="*/ 1470807 w 1848623"/>
              <a:gd name="connsiteY1407" fmla="*/ 370777 h 1923076"/>
              <a:gd name="connsiteX1408" fmla="*/ 1470807 w 1848623"/>
              <a:gd name="connsiteY1408" fmla="*/ 369364 h 1923076"/>
              <a:gd name="connsiteX1409" fmla="*/ 1459487 w 1848623"/>
              <a:gd name="connsiteY1409" fmla="*/ 360874 h 1923076"/>
              <a:gd name="connsiteX1410" fmla="*/ 1460904 w 1848623"/>
              <a:gd name="connsiteY1410" fmla="*/ 355213 h 1923076"/>
              <a:gd name="connsiteX1411" fmla="*/ 1472224 w 1848623"/>
              <a:gd name="connsiteY1411" fmla="*/ 366533 h 1923076"/>
              <a:gd name="connsiteX1412" fmla="*/ 1472224 w 1848623"/>
              <a:gd name="connsiteY1412" fmla="*/ 365118 h 1923076"/>
              <a:gd name="connsiteX1413" fmla="*/ 1473637 w 1848623"/>
              <a:gd name="connsiteY1413" fmla="*/ 363703 h 1923076"/>
              <a:gd name="connsiteX1414" fmla="*/ 1477883 w 1848623"/>
              <a:gd name="connsiteY1414" fmla="*/ 365118 h 1923076"/>
              <a:gd name="connsiteX1415" fmla="*/ 1480713 w 1848623"/>
              <a:gd name="connsiteY1415" fmla="*/ 383514 h 1923076"/>
              <a:gd name="connsiteX1416" fmla="*/ 1490618 w 1848623"/>
              <a:gd name="connsiteY1416" fmla="*/ 389173 h 1923076"/>
              <a:gd name="connsiteX1417" fmla="*/ 1493448 w 1848623"/>
              <a:gd name="connsiteY1417" fmla="*/ 383514 h 1923076"/>
              <a:gd name="connsiteX1418" fmla="*/ 1510429 w 1848623"/>
              <a:gd name="connsiteY1418" fmla="*/ 383514 h 1923076"/>
              <a:gd name="connsiteX1419" fmla="*/ 1517504 w 1848623"/>
              <a:gd name="connsiteY1419" fmla="*/ 394834 h 1923076"/>
              <a:gd name="connsiteX1420" fmla="*/ 1527410 w 1848623"/>
              <a:gd name="connsiteY1420" fmla="*/ 400495 h 1923076"/>
              <a:gd name="connsiteX1421" fmla="*/ 1525995 w 1848623"/>
              <a:gd name="connsiteY1421" fmla="*/ 396249 h 1923076"/>
              <a:gd name="connsiteX1422" fmla="*/ 1528825 w 1848623"/>
              <a:gd name="connsiteY1422" fmla="*/ 399078 h 1923076"/>
              <a:gd name="connsiteX1423" fmla="*/ 1530239 w 1848623"/>
              <a:gd name="connsiteY1423" fmla="*/ 401908 h 1923076"/>
              <a:gd name="connsiteX1424" fmla="*/ 1534486 w 1848623"/>
              <a:gd name="connsiteY1424" fmla="*/ 403324 h 1923076"/>
              <a:gd name="connsiteX1425" fmla="*/ 1531654 w 1848623"/>
              <a:gd name="connsiteY1425" fmla="*/ 400495 h 1923076"/>
              <a:gd name="connsiteX1426" fmla="*/ 1534486 w 1848623"/>
              <a:gd name="connsiteY1426" fmla="*/ 397663 h 1923076"/>
              <a:gd name="connsiteX1427" fmla="*/ 1537315 w 1848623"/>
              <a:gd name="connsiteY1427" fmla="*/ 404739 h 1923076"/>
              <a:gd name="connsiteX1428" fmla="*/ 1569861 w 1848623"/>
              <a:gd name="connsiteY1428" fmla="*/ 416059 h 1923076"/>
              <a:gd name="connsiteX1429" fmla="*/ 1569861 w 1848623"/>
              <a:gd name="connsiteY1429" fmla="*/ 411815 h 1923076"/>
              <a:gd name="connsiteX1430" fmla="*/ 1565616 w 1848623"/>
              <a:gd name="connsiteY1430" fmla="*/ 407569 h 1923076"/>
              <a:gd name="connsiteX1431" fmla="*/ 1568446 w 1848623"/>
              <a:gd name="connsiteY1431" fmla="*/ 408984 h 1923076"/>
              <a:gd name="connsiteX1432" fmla="*/ 1564200 w 1848623"/>
              <a:gd name="connsiteY1432" fmla="*/ 400495 h 1923076"/>
              <a:gd name="connsiteX1433" fmla="*/ 1568446 w 1848623"/>
              <a:gd name="connsiteY1433" fmla="*/ 401908 h 1923076"/>
              <a:gd name="connsiteX1434" fmla="*/ 1564200 w 1848623"/>
              <a:gd name="connsiteY1434" fmla="*/ 394834 h 1923076"/>
              <a:gd name="connsiteX1435" fmla="*/ 1544389 w 1848623"/>
              <a:gd name="connsiteY1435" fmla="*/ 376438 h 1923076"/>
              <a:gd name="connsiteX1436" fmla="*/ 1548635 w 1848623"/>
              <a:gd name="connsiteY1436" fmla="*/ 375023 h 1923076"/>
              <a:gd name="connsiteX1437" fmla="*/ 1524578 w 1848623"/>
              <a:gd name="connsiteY1437" fmla="*/ 353798 h 1923076"/>
              <a:gd name="connsiteX1438" fmla="*/ 1504768 w 1848623"/>
              <a:gd name="connsiteY1438" fmla="*/ 332572 h 1923076"/>
              <a:gd name="connsiteX1439" fmla="*/ 1510075 w 1848623"/>
              <a:gd name="connsiteY1439" fmla="*/ 337347 h 1923076"/>
              <a:gd name="connsiteX1440" fmla="*/ 1511559 w 1848623"/>
              <a:gd name="connsiteY1440" fmla="*/ 338938 h 1923076"/>
              <a:gd name="connsiteX1441" fmla="*/ 1517504 w 1848623"/>
              <a:gd name="connsiteY1441" fmla="*/ 345307 h 1923076"/>
              <a:gd name="connsiteX1442" fmla="*/ 1516458 w 1848623"/>
              <a:gd name="connsiteY1442" fmla="*/ 343020 h 1923076"/>
              <a:gd name="connsiteX1443" fmla="*/ 1510784 w 1848623"/>
              <a:gd name="connsiteY1443" fmla="*/ 330627 h 1923076"/>
              <a:gd name="connsiteX1444" fmla="*/ 1497694 w 1848623"/>
              <a:gd name="connsiteY1444" fmla="*/ 317006 h 1923076"/>
              <a:gd name="connsiteX1445" fmla="*/ 1513258 w 1848623"/>
              <a:gd name="connsiteY1445" fmla="*/ 319836 h 1923076"/>
              <a:gd name="connsiteX1446" fmla="*/ 1527410 w 1848623"/>
              <a:gd name="connsiteY1446" fmla="*/ 338233 h 1923076"/>
              <a:gd name="connsiteX1447" fmla="*/ 1547219 w 1848623"/>
              <a:gd name="connsiteY1447" fmla="*/ 355213 h 1923076"/>
              <a:gd name="connsiteX1448" fmla="*/ 1540145 w 1848623"/>
              <a:gd name="connsiteY1448" fmla="*/ 352383 h 1923076"/>
              <a:gd name="connsiteX1449" fmla="*/ 1561370 w 1848623"/>
              <a:gd name="connsiteY1449" fmla="*/ 370777 h 1923076"/>
              <a:gd name="connsiteX1450" fmla="*/ 1561370 w 1848623"/>
              <a:gd name="connsiteY1450" fmla="*/ 367947 h 1923076"/>
              <a:gd name="connsiteX1451" fmla="*/ 1530239 w 1848623"/>
              <a:gd name="connsiteY1451" fmla="*/ 329743 h 1923076"/>
              <a:gd name="connsiteX1452" fmla="*/ 1499109 w 1848623"/>
              <a:gd name="connsiteY1452" fmla="*/ 297195 h 1923076"/>
              <a:gd name="connsiteX1453" fmla="*/ 1458072 w 1848623"/>
              <a:gd name="connsiteY1453" fmla="*/ 277385 h 1923076"/>
              <a:gd name="connsiteX1454" fmla="*/ 1415621 w 1848623"/>
              <a:gd name="connsiteY1454" fmla="*/ 246254 h 1923076"/>
              <a:gd name="connsiteX1455" fmla="*/ 1412792 w 1848623"/>
              <a:gd name="connsiteY1455" fmla="*/ 233519 h 1923076"/>
              <a:gd name="connsiteX1456" fmla="*/ 1298174 w 1848623"/>
              <a:gd name="connsiteY1456" fmla="*/ 176918 h 1923076"/>
              <a:gd name="connsiteX1457" fmla="*/ 1170819 w 1848623"/>
              <a:gd name="connsiteY1457" fmla="*/ 157108 h 1923076"/>
              <a:gd name="connsiteX1458" fmla="*/ 1159499 w 1848623"/>
              <a:gd name="connsiteY1458" fmla="*/ 151447 h 1923076"/>
              <a:gd name="connsiteX1459" fmla="*/ 1147110 w 1848623"/>
              <a:gd name="connsiteY1459" fmla="*/ 151236 h 1923076"/>
              <a:gd name="connsiteX1460" fmla="*/ 1147689 w 1848623"/>
              <a:gd name="connsiteY1460" fmla="*/ 151918 h 1923076"/>
              <a:gd name="connsiteX1461" fmla="*/ 1145181 w 1848623"/>
              <a:gd name="connsiteY1461" fmla="*/ 151203 h 1923076"/>
              <a:gd name="connsiteX1462" fmla="*/ 1138805 w 1848623"/>
              <a:gd name="connsiteY1462" fmla="*/ 151093 h 1923076"/>
              <a:gd name="connsiteX1463" fmla="*/ 1117048 w 1848623"/>
              <a:gd name="connsiteY1463" fmla="*/ 148617 h 1923076"/>
              <a:gd name="connsiteX1464" fmla="*/ 1119878 w 1848623"/>
              <a:gd name="connsiteY1464" fmla="*/ 138712 h 1923076"/>
              <a:gd name="connsiteX1465" fmla="*/ 1362746 w 1848623"/>
              <a:gd name="connsiteY1465" fmla="*/ 132487 h 1923076"/>
              <a:gd name="connsiteX1466" fmla="*/ 1393838 w 1848623"/>
              <a:gd name="connsiteY1466" fmla="*/ 144145 h 1923076"/>
              <a:gd name="connsiteX1467" fmla="*/ 1383474 w 1848623"/>
              <a:gd name="connsiteY1467" fmla="*/ 141554 h 1923076"/>
              <a:gd name="connsiteX1468" fmla="*/ 1383474 w 1848623"/>
              <a:gd name="connsiteY1468" fmla="*/ 146736 h 1923076"/>
              <a:gd name="connsiteX1469" fmla="*/ 1376995 w 1848623"/>
              <a:gd name="connsiteY1469" fmla="*/ 145442 h 1923076"/>
              <a:gd name="connsiteX1470" fmla="*/ 1362746 w 1848623"/>
              <a:gd name="connsiteY1470" fmla="*/ 132487 h 1923076"/>
              <a:gd name="connsiteX1471" fmla="*/ 1345903 w 1848623"/>
              <a:gd name="connsiteY1471" fmla="*/ 123419 h 1923076"/>
              <a:gd name="connsiteX1472" fmla="*/ 1360153 w 1848623"/>
              <a:gd name="connsiteY1472" fmla="*/ 129894 h 1923076"/>
              <a:gd name="connsiteX1473" fmla="*/ 1345903 w 1848623"/>
              <a:gd name="connsiteY1473" fmla="*/ 123419 h 1923076"/>
              <a:gd name="connsiteX1474" fmla="*/ 1027603 w 1848623"/>
              <a:gd name="connsiteY1474" fmla="*/ 102377 h 1923076"/>
              <a:gd name="connsiteX1475" fmla="*/ 1029097 w 1848623"/>
              <a:gd name="connsiteY1475" fmla="*/ 102591 h 1923076"/>
              <a:gd name="connsiteX1476" fmla="*/ 1028501 w 1848623"/>
              <a:gd name="connsiteY1476" fmla="*/ 102689 h 1923076"/>
              <a:gd name="connsiteX1477" fmla="*/ 1044049 w 1848623"/>
              <a:gd name="connsiteY1477" fmla="*/ 100098 h 1923076"/>
              <a:gd name="connsiteX1478" fmla="*/ 1071254 w 1848623"/>
              <a:gd name="connsiteY1478" fmla="*/ 105280 h 1923076"/>
              <a:gd name="connsiteX1479" fmla="*/ 1094575 w 1848623"/>
              <a:gd name="connsiteY1479" fmla="*/ 114350 h 1923076"/>
              <a:gd name="connsiteX1480" fmla="*/ 1066072 w 1848623"/>
              <a:gd name="connsiteY1480" fmla="*/ 109168 h 1923076"/>
              <a:gd name="connsiteX1481" fmla="*/ 1038865 w 1848623"/>
              <a:gd name="connsiteY1481" fmla="*/ 103986 h 1923076"/>
              <a:gd name="connsiteX1482" fmla="*/ 1029097 w 1848623"/>
              <a:gd name="connsiteY1482" fmla="*/ 102591 h 1923076"/>
              <a:gd name="connsiteX1483" fmla="*/ 1009393 w 1848623"/>
              <a:gd name="connsiteY1483" fmla="*/ 96050 h 1923076"/>
              <a:gd name="connsiteX1484" fmla="*/ 1027603 w 1848623"/>
              <a:gd name="connsiteY1484" fmla="*/ 102377 h 1923076"/>
              <a:gd name="connsiteX1485" fmla="*/ 984454 w 1848623"/>
              <a:gd name="connsiteY1485" fmla="*/ 96213 h 1923076"/>
              <a:gd name="connsiteX1486" fmla="*/ 1009393 w 1848623"/>
              <a:gd name="connsiteY1486" fmla="*/ 96050 h 1923076"/>
              <a:gd name="connsiteX1487" fmla="*/ 939111 w 1848623"/>
              <a:gd name="connsiteY1487" fmla="*/ 87145 h 1923076"/>
              <a:gd name="connsiteX1488" fmla="*/ 939111 w 1848623"/>
              <a:gd name="connsiteY1488" fmla="*/ 92327 h 1923076"/>
              <a:gd name="connsiteX1489" fmla="*/ 924860 w 1848623"/>
              <a:gd name="connsiteY1489" fmla="*/ 88442 h 1923076"/>
              <a:gd name="connsiteX1490" fmla="*/ 939111 w 1848623"/>
              <a:gd name="connsiteY1490" fmla="*/ 87145 h 1923076"/>
              <a:gd name="connsiteX1491" fmla="*/ 977976 w 1848623"/>
              <a:gd name="connsiteY1491" fmla="*/ 85847 h 1923076"/>
              <a:gd name="connsiteX1492" fmla="*/ 957248 w 1848623"/>
              <a:gd name="connsiteY1492" fmla="*/ 94914 h 1923076"/>
              <a:gd name="connsiteX1493" fmla="*/ 957248 w 1848623"/>
              <a:gd name="connsiteY1493" fmla="*/ 88438 h 1923076"/>
              <a:gd name="connsiteX1494" fmla="*/ 977976 w 1848623"/>
              <a:gd name="connsiteY1494" fmla="*/ 85847 h 1923076"/>
              <a:gd name="connsiteX1495" fmla="*/ 1080321 w 1848623"/>
              <a:gd name="connsiteY1495" fmla="*/ 19776 h 1923076"/>
              <a:gd name="connsiteX1496" fmla="*/ 1089389 w 1848623"/>
              <a:gd name="connsiteY1496" fmla="*/ 19776 h 1923076"/>
              <a:gd name="connsiteX1497" fmla="*/ 1090685 w 1848623"/>
              <a:gd name="connsiteY1497" fmla="*/ 24958 h 1923076"/>
              <a:gd name="connsiteX1498" fmla="*/ 1084207 w 1848623"/>
              <a:gd name="connsiteY1498" fmla="*/ 23663 h 1923076"/>
              <a:gd name="connsiteX1499" fmla="*/ 1080321 w 1848623"/>
              <a:gd name="connsiteY1499" fmla="*/ 19776 h 1923076"/>
              <a:gd name="connsiteX1500" fmla="*/ 1018137 w 1848623"/>
              <a:gd name="connsiteY1500" fmla="*/ 8117 h 1923076"/>
              <a:gd name="connsiteX1501" fmla="*/ 1018344 w 1848623"/>
              <a:gd name="connsiteY1501" fmla="*/ 8282 h 1923076"/>
              <a:gd name="connsiteX1502" fmla="*/ 1018043 w 1848623"/>
              <a:gd name="connsiteY1502" fmla="*/ 8213 h 1923076"/>
              <a:gd name="connsiteX1503" fmla="*/ 1028340 w 1848623"/>
              <a:gd name="connsiteY1503" fmla="*/ 6660 h 1923076"/>
              <a:gd name="connsiteX1504" fmla="*/ 1036276 w 1848623"/>
              <a:gd name="connsiteY1504" fmla="*/ 10708 h 1923076"/>
              <a:gd name="connsiteX1505" fmla="*/ 1038867 w 1848623"/>
              <a:gd name="connsiteY1505" fmla="*/ 6822 h 1923076"/>
              <a:gd name="connsiteX1506" fmla="*/ 1059595 w 1848623"/>
              <a:gd name="connsiteY1506" fmla="*/ 13299 h 1923076"/>
              <a:gd name="connsiteX1507" fmla="*/ 1063483 w 1848623"/>
              <a:gd name="connsiteY1507" fmla="*/ 14595 h 1923076"/>
              <a:gd name="connsiteX1508" fmla="*/ 1071256 w 1848623"/>
              <a:gd name="connsiteY1508" fmla="*/ 10708 h 1923076"/>
              <a:gd name="connsiteX1509" fmla="*/ 1079027 w 1848623"/>
              <a:gd name="connsiteY1509" fmla="*/ 17186 h 1923076"/>
              <a:gd name="connsiteX1510" fmla="*/ 1024616 w 1848623"/>
              <a:gd name="connsiteY1510" fmla="*/ 13299 h 1923076"/>
              <a:gd name="connsiteX1511" fmla="*/ 1018344 w 1848623"/>
              <a:gd name="connsiteY1511" fmla="*/ 8282 h 1923076"/>
              <a:gd name="connsiteX1512" fmla="*/ 1023319 w 1848623"/>
              <a:gd name="connsiteY1512" fmla="*/ 9413 h 1923076"/>
              <a:gd name="connsiteX1513" fmla="*/ 1028340 w 1848623"/>
              <a:gd name="connsiteY1513" fmla="*/ 6660 h 1923076"/>
              <a:gd name="connsiteX1514" fmla="*/ 974090 w 1848623"/>
              <a:gd name="connsiteY1514" fmla="*/ 344 h 1923076"/>
              <a:gd name="connsiteX1515" fmla="*/ 1012955 w 1848623"/>
              <a:gd name="connsiteY1515" fmla="*/ 4231 h 1923076"/>
              <a:gd name="connsiteX1516" fmla="*/ 1016195 w 1848623"/>
              <a:gd name="connsiteY1516" fmla="*/ 7793 h 1923076"/>
              <a:gd name="connsiteX1517" fmla="*/ 1018043 w 1848623"/>
              <a:gd name="connsiteY1517" fmla="*/ 8213 h 1923076"/>
              <a:gd name="connsiteX1518" fmla="*/ 1015546 w 1848623"/>
              <a:gd name="connsiteY1518" fmla="*/ 10708 h 1923076"/>
              <a:gd name="connsiteX1519" fmla="*/ 979272 w 1848623"/>
              <a:gd name="connsiteY1519" fmla="*/ 2935 h 1923076"/>
              <a:gd name="connsiteX1520" fmla="*/ 992227 w 1848623"/>
              <a:gd name="connsiteY1520" fmla="*/ 6822 h 1923076"/>
              <a:gd name="connsiteX1521" fmla="*/ 975385 w 1848623"/>
              <a:gd name="connsiteY1521" fmla="*/ 6822 h 1923076"/>
              <a:gd name="connsiteX1522" fmla="*/ 974090 w 1848623"/>
              <a:gd name="connsiteY1522" fmla="*/ 344 h 19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Lst>
            <a:rect l="l" t="t" r="r" b="b"/>
            <a:pathLst>
              <a:path w="1848623" h="1923076">
                <a:moveTo>
                  <a:pt x="838641" y="1894068"/>
                </a:moveTo>
                <a:cubicBezTo>
                  <a:pt x="836519" y="1893714"/>
                  <a:pt x="834750" y="1894067"/>
                  <a:pt x="834042" y="1896190"/>
                </a:cubicBezTo>
                <a:cubicBezTo>
                  <a:pt x="834042" y="1896190"/>
                  <a:pt x="843947" y="1899019"/>
                  <a:pt x="845362" y="1896190"/>
                </a:cubicBezTo>
                <a:cubicBezTo>
                  <a:pt x="843239" y="1895482"/>
                  <a:pt x="840764" y="1894421"/>
                  <a:pt x="838641" y="1894068"/>
                </a:cubicBezTo>
                <a:close/>
                <a:moveTo>
                  <a:pt x="825551" y="1884870"/>
                </a:moveTo>
                <a:lnTo>
                  <a:pt x="826082" y="1886462"/>
                </a:lnTo>
                <a:lnTo>
                  <a:pt x="819892" y="1889116"/>
                </a:lnTo>
                <a:lnTo>
                  <a:pt x="823755" y="1885251"/>
                </a:lnTo>
                <a:close/>
                <a:moveTo>
                  <a:pt x="877201" y="1884516"/>
                </a:moveTo>
                <a:cubicBezTo>
                  <a:pt x="868357" y="1884161"/>
                  <a:pt x="861634" y="1884870"/>
                  <a:pt x="868002" y="1887699"/>
                </a:cubicBezTo>
                <a:cubicBezTo>
                  <a:pt x="855267" y="1886284"/>
                  <a:pt x="852437" y="1886284"/>
                  <a:pt x="839703" y="1884870"/>
                </a:cubicBezTo>
                <a:cubicBezTo>
                  <a:pt x="839703" y="1887699"/>
                  <a:pt x="834042" y="1887699"/>
                  <a:pt x="835458" y="1890529"/>
                </a:cubicBezTo>
                <a:cubicBezTo>
                  <a:pt x="842532" y="1887699"/>
                  <a:pt x="853852" y="1889116"/>
                  <a:pt x="865172" y="1889116"/>
                </a:cubicBezTo>
                <a:cubicBezTo>
                  <a:pt x="876492" y="1890529"/>
                  <a:pt x="889229" y="1890529"/>
                  <a:pt x="899133" y="1887699"/>
                </a:cubicBezTo>
                <a:cubicBezTo>
                  <a:pt x="897011" y="1886284"/>
                  <a:pt x="886045" y="1884870"/>
                  <a:pt x="877201" y="1884516"/>
                </a:cubicBezTo>
                <a:close/>
                <a:moveTo>
                  <a:pt x="815531" y="1883640"/>
                </a:moveTo>
                <a:lnTo>
                  <a:pt x="824136" y="1884870"/>
                </a:lnTo>
                <a:lnTo>
                  <a:pt x="823755" y="1885251"/>
                </a:lnTo>
                <a:lnTo>
                  <a:pt x="819714" y="1886109"/>
                </a:lnTo>
                <a:close/>
                <a:moveTo>
                  <a:pt x="812816" y="1882040"/>
                </a:moveTo>
                <a:lnTo>
                  <a:pt x="815531" y="1883640"/>
                </a:lnTo>
                <a:lnTo>
                  <a:pt x="809280" y="1882747"/>
                </a:lnTo>
                <a:close/>
                <a:moveTo>
                  <a:pt x="1014636" y="1881509"/>
                </a:moveTo>
                <a:cubicBezTo>
                  <a:pt x="1009153" y="1882040"/>
                  <a:pt x="1003845" y="1883455"/>
                  <a:pt x="1001016" y="1886284"/>
                </a:cubicBezTo>
                <a:cubicBezTo>
                  <a:pt x="1005262" y="1884870"/>
                  <a:pt x="1013752" y="1882040"/>
                  <a:pt x="1012336" y="1886284"/>
                </a:cubicBezTo>
                <a:cubicBezTo>
                  <a:pt x="1005262" y="1887699"/>
                  <a:pt x="998186" y="1890529"/>
                  <a:pt x="986866" y="1893360"/>
                </a:cubicBezTo>
                <a:cubicBezTo>
                  <a:pt x="986866" y="1890529"/>
                  <a:pt x="991110" y="1889116"/>
                  <a:pt x="984035" y="1889116"/>
                </a:cubicBezTo>
                <a:cubicBezTo>
                  <a:pt x="982622" y="1893360"/>
                  <a:pt x="976961" y="1887699"/>
                  <a:pt x="971301" y="1889116"/>
                </a:cubicBezTo>
                <a:cubicBezTo>
                  <a:pt x="971301" y="1890529"/>
                  <a:pt x="978375" y="1893360"/>
                  <a:pt x="972714" y="1894775"/>
                </a:cubicBezTo>
                <a:cubicBezTo>
                  <a:pt x="968470" y="1891945"/>
                  <a:pt x="961394" y="1891945"/>
                  <a:pt x="954320" y="1890529"/>
                </a:cubicBezTo>
                <a:cubicBezTo>
                  <a:pt x="923190" y="1899019"/>
                  <a:pt x="883568" y="1899019"/>
                  <a:pt x="862343" y="1899019"/>
                </a:cubicBezTo>
                <a:cubicBezTo>
                  <a:pt x="865172" y="1900436"/>
                  <a:pt x="865172" y="1901851"/>
                  <a:pt x="865172" y="1903266"/>
                </a:cubicBezTo>
                <a:cubicBezTo>
                  <a:pt x="858098" y="1903266"/>
                  <a:pt x="846778" y="1900436"/>
                  <a:pt x="846778" y="1904680"/>
                </a:cubicBezTo>
                <a:cubicBezTo>
                  <a:pt x="849608" y="1906095"/>
                  <a:pt x="853852" y="1907510"/>
                  <a:pt x="859511" y="1907510"/>
                </a:cubicBezTo>
                <a:cubicBezTo>
                  <a:pt x="862343" y="1907510"/>
                  <a:pt x="860928" y="1904680"/>
                  <a:pt x="863758" y="1904680"/>
                </a:cubicBezTo>
                <a:cubicBezTo>
                  <a:pt x="886398" y="1908926"/>
                  <a:pt x="909040" y="1907510"/>
                  <a:pt x="931680" y="1906095"/>
                </a:cubicBezTo>
                <a:cubicBezTo>
                  <a:pt x="943000" y="1906095"/>
                  <a:pt x="954320" y="1904680"/>
                  <a:pt x="964226" y="1903266"/>
                </a:cubicBezTo>
                <a:cubicBezTo>
                  <a:pt x="969885" y="1901851"/>
                  <a:pt x="975546" y="1901851"/>
                  <a:pt x="979790" y="1900436"/>
                </a:cubicBezTo>
                <a:cubicBezTo>
                  <a:pt x="981205" y="1899019"/>
                  <a:pt x="981205" y="1899019"/>
                  <a:pt x="982622" y="1899019"/>
                </a:cubicBezTo>
                <a:lnTo>
                  <a:pt x="982622" y="1903266"/>
                </a:lnTo>
                <a:cubicBezTo>
                  <a:pt x="1008091" y="1897606"/>
                  <a:pt x="1029317" y="1900436"/>
                  <a:pt x="1050542" y="1894775"/>
                </a:cubicBezTo>
                <a:cubicBezTo>
                  <a:pt x="1040637" y="1889116"/>
                  <a:pt x="1010921" y="1897606"/>
                  <a:pt x="993942" y="1897606"/>
                </a:cubicBezTo>
                <a:cubicBezTo>
                  <a:pt x="998186" y="1891945"/>
                  <a:pt x="1025073" y="1896190"/>
                  <a:pt x="1033563" y="1890529"/>
                </a:cubicBezTo>
                <a:cubicBezTo>
                  <a:pt x="1020826" y="1891945"/>
                  <a:pt x="1032146" y="1886284"/>
                  <a:pt x="1029317" y="1882040"/>
                </a:cubicBezTo>
                <a:cubicBezTo>
                  <a:pt x="1025779" y="1881332"/>
                  <a:pt x="1020120" y="1880979"/>
                  <a:pt x="1014636" y="1881509"/>
                </a:cubicBezTo>
                <a:close/>
                <a:moveTo>
                  <a:pt x="796344" y="1879884"/>
                </a:moveTo>
                <a:lnTo>
                  <a:pt x="799373" y="1881332"/>
                </a:lnTo>
                <a:lnTo>
                  <a:pt x="809280" y="1882747"/>
                </a:lnTo>
                <a:lnTo>
                  <a:pt x="805740" y="1883455"/>
                </a:lnTo>
                <a:lnTo>
                  <a:pt x="815930" y="1889116"/>
                </a:lnTo>
                <a:lnTo>
                  <a:pt x="809992" y="1889116"/>
                </a:lnTo>
                <a:lnTo>
                  <a:pt x="801496" y="1887699"/>
                </a:lnTo>
                <a:cubicBezTo>
                  <a:pt x="798666" y="1882040"/>
                  <a:pt x="805740" y="1880625"/>
                  <a:pt x="793005" y="1880625"/>
                </a:cubicBezTo>
                <a:close/>
                <a:moveTo>
                  <a:pt x="909040" y="1877796"/>
                </a:moveTo>
                <a:cubicBezTo>
                  <a:pt x="886398" y="1882040"/>
                  <a:pt x="862343" y="1873550"/>
                  <a:pt x="846778" y="1882040"/>
                </a:cubicBezTo>
                <a:cubicBezTo>
                  <a:pt x="859511" y="1880625"/>
                  <a:pt x="873663" y="1882040"/>
                  <a:pt x="886398" y="1882040"/>
                </a:cubicBezTo>
                <a:lnTo>
                  <a:pt x="910901" y="1879811"/>
                </a:lnTo>
                <a:lnTo>
                  <a:pt x="911161" y="1880094"/>
                </a:lnTo>
                <a:cubicBezTo>
                  <a:pt x="912930" y="1879917"/>
                  <a:pt x="915406" y="1879209"/>
                  <a:pt x="917529" y="1879209"/>
                </a:cubicBezTo>
                <a:lnTo>
                  <a:pt x="910901" y="1879811"/>
                </a:lnTo>
                <a:close/>
                <a:moveTo>
                  <a:pt x="750554" y="1876379"/>
                </a:moveTo>
                <a:cubicBezTo>
                  <a:pt x="751969" y="1876379"/>
                  <a:pt x="756215" y="1876379"/>
                  <a:pt x="759045" y="1876379"/>
                </a:cubicBezTo>
                <a:cubicBezTo>
                  <a:pt x="759045" y="1877796"/>
                  <a:pt x="757630" y="1879209"/>
                  <a:pt x="760460" y="1880625"/>
                </a:cubicBezTo>
                <a:cubicBezTo>
                  <a:pt x="759045" y="1882040"/>
                  <a:pt x="747725" y="1879209"/>
                  <a:pt x="750554" y="1876379"/>
                </a:cubicBezTo>
                <a:close/>
                <a:moveTo>
                  <a:pt x="924604" y="1874964"/>
                </a:moveTo>
                <a:cubicBezTo>
                  <a:pt x="916114" y="1880625"/>
                  <a:pt x="952904" y="1880625"/>
                  <a:pt x="968470" y="1876379"/>
                </a:cubicBezTo>
                <a:cubicBezTo>
                  <a:pt x="950074" y="1872135"/>
                  <a:pt x="935924" y="1879209"/>
                  <a:pt x="924604" y="1874964"/>
                </a:cubicBezTo>
                <a:close/>
                <a:moveTo>
                  <a:pt x="1005262" y="1873550"/>
                </a:moveTo>
                <a:cubicBezTo>
                  <a:pt x="993942" y="1873550"/>
                  <a:pt x="986866" y="1882040"/>
                  <a:pt x="978375" y="1879209"/>
                </a:cubicBezTo>
                <a:cubicBezTo>
                  <a:pt x="979790" y="1883455"/>
                  <a:pt x="995355" y="1877796"/>
                  <a:pt x="998186" y="1880625"/>
                </a:cubicBezTo>
                <a:cubicBezTo>
                  <a:pt x="998186" y="1877796"/>
                  <a:pt x="1003845" y="1876379"/>
                  <a:pt x="1005262" y="1873550"/>
                </a:cubicBezTo>
                <a:close/>
                <a:moveTo>
                  <a:pt x="783100" y="1873550"/>
                </a:moveTo>
                <a:cubicBezTo>
                  <a:pt x="790884" y="1875673"/>
                  <a:pt x="796190" y="1876026"/>
                  <a:pt x="800965" y="1875495"/>
                </a:cubicBezTo>
                <a:lnTo>
                  <a:pt x="801842" y="1875295"/>
                </a:lnTo>
                <a:lnTo>
                  <a:pt x="805740" y="1877796"/>
                </a:lnTo>
                <a:lnTo>
                  <a:pt x="796344" y="1879884"/>
                </a:lnTo>
                <a:close/>
                <a:moveTo>
                  <a:pt x="975546" y="1870720"/>
                </a:moveTo>
                <a:cubicBezTo>
                  <a:pt x="975546" y="1873550"/>
                  <a:pt x="968470" y="1872135"/>
                  <a:pt x="969885" y="1874964"/>
                </a:cubicBezTo>
                <a:cubicBezTo>
                  <a:pt x="971301" y="1874964"/>
                  <a:pt x="976961" y="1879209"/>
                  <a:pt x="978375" y="1874964"/>
                </a:cubicBezTo>
                <a:cubicBezTo>
                  <a:pt x="971301" y="1876379"/>
                  <a:pt x="984035" y="1870720"/>
                  <a:pt x="975546" y="1870720"/>
                </a:cubicBezTo>
                <a:close/>
                <a:moveTo>
                  <a:pt x="1097238" y="1867889"/>
                </a:moveTo>
                <a:cubicBezTo>
                  <a:pt x="1088747" y="1870720"/>
                  <a:pt x="1090164" y="1866476"/>
                  <a:pt x="1081673" y="1869305"/>
                </a:cubicBezTo>
                <a:cubicBezTo>
                  <a:pt x="1081673" y="1872135"/>
                  <a:pt x="1084503" y="1870720"/>
                  <a:pt x="1084503" y="1873550"/>
                </a:cubicBezTo>
                <a:cubicBezTo>
                  <a:pt x="1087334" y="1872135"/>
                  <a:pt x="1094408" y="1870720"/>
                  <a:pt x="1097238" y="1867889"/>
                </a:cubicBezTo>
                <a:close/>
                <a:moveTo>
                  <a:pt x="1044883" y="1866476"/>
                </a:moveTo>
                <a:cubicBezTo>
                  <a:pt x="1032146" y="1870720"/>
                  <a:pt x="1019412" y="1867889"/>
                  <a:pt x="1013752" y="1873550"/>
                </a:cubicBezTo>
                <a:cubicBezTo>
                  <a:pt x="1026485" y="1874964"/>
                  <a:pt x="1032146" y="1876379"/>
                  <a:pt x="1044883" y="1874964"/>
                </a:cubicBezTo>
                <a:cubicBezTo>
                  <a:pt x="1043467" y="1870720"/>
                  <a:pt x="1046296" y="1869305"/>
                  <a:pt x="1044883" y="1866476"/>
                </a:cubicBezTo>
                <a:close/>
                <a:moveTo>
                  <a:pt x="1016582" y="1843833"/>
                </a:moveTo>
                <a:cubicBezTo>
                  <a:pt x="1010921" y="1846665"/>
                  <a:pt x="995355" y="1848078"/>
                  <a:pt x="982622" y="1850909"/>
                </a:cubicBezTo>
                <a:cubicBezTo>
                  <a:pt x="971301" y="1853739"/>
                  <a:pt x="959980" y="1856568"/>
                  <a:pt x="965641" y="1862229"/>
                </a:cubicBezTo>
                <a:cubicBezTo>
                  <a:pt x="976961" y="1860815"/>
                  <a:pt x="982622" y="1857985"/>
                  <a:pt x="989696" y="1856568"/>
                </a:cubicBezTo>
                <a:cubicBezTo>
                  <a:pt x="995355" y="1855154"/>
                  <a:pt x="1003845" y="1853739"/>
                  <a:pt x="1017997" y="1850909"/>
                </a:cubicBezTo>
                <a:cubicBezTo>
                  <a:pt x="1017997" y="1852324"/>
                  <a:pt x="1016582" y="1852324"/>
                  <a:pt x="1016582" y="1853739"/>
                </a:cubicBezTo>
                <a:cubicBezTo>
                  <a:pt x="1027902" y="1849494"/>
                  <a:pt x="1026485" y="1845248"/>
                  <a:pt x="1016582" y="1843833"/>
                </a:cubicBezTo>
                <a:close/>
                <a:moveTo>
                  <a:pt x="590478" y="1832867"/>
                </a:moveTo>
                <a:cubicBezTo>
                  <a:pt x="592779" y="1834281"/>
                  <a:pt x="595609" y="1836760"/>
                  <a:pt x="599147" y="1838174"/>
                </a:cubicBezTo>
                <a:cubicBezTo>
                  <a:pt x="599147" y="1839589"/>
                  <a:pt x="590656" y="1833928"/>
                  <a:pt x="584995" y="1833928"/>
                </a:cubicBezTo>
                <a:cubicBezTo>
                  <a:pt x="586412" y="1831099"/>
                  <a:pt x="588180" y="1831452"/>
                  <a:pt x="590478" y="1832867"/>
                </a:cubicBezTo>
                <a:close/>
                <a:moveTo>
                  <a:pt x="1111389" y="1826854"/>
                </a:moveTo>
                <a:cubicBezTo>
                  <a:pt x="1105728" y="1826854"/>
                  <a:pt x="1101484" y="1828267"/>
                  <a:pt x="1100069" y="1831099"/>
                </a:cubicBezTo>
                <a:cubicBezTo>
                  <a:pt x="1105728" y="1828267"/>
                  <a:pt x="1112804" y="1832513"/>
                  <a:pt x="1111389" y="1826854"/>
                </a:cubicBezTo>
                <a:close/>
                <a:moveTo>
                  <a:pt x="1158086" y="1824023"/>
                </a:moveTo>
                <a:cubicBezTo>
                  <a:pt x="1149596" y="1826854"/>
                  <a:pt x="1143935" y="1824023"/>
                  <a:pt x="1142520" y="1831099"/>
                </a:cubicBezTo>
                <a:cubicBezTo>
                  <a:pt x="1146764" y="1828267"/>
                  <a:pt x="1158086" y="1826854"/>
                  <a:pt x="1158086" y="1824023"/>
                </a:cubicBezTo>
                <a:close/>
                <a:moveTo>
                  <a:pt x="1194346" y="1820663"/>
                </a:moveTo>
                <a:cubicBezTo>
                  <a:pt x="1191693" y="1820486"/>
                  <a:pt x="1188509" y="1821193"/>
                  <a:pt x="1183556" y="1824023"/>
                </a:cubicBezTo>
                <a:cubicBezTo>
                  <a:pt x="1184971" y="1826854"/>
                  <a:pt x="1184971" y="1829684"/>
                  <a:pt x="1179310" y="1831099"/>
                </a:cubicBezTo>
                <a:cubicBezTo>
                  <a:pt x="1180727" y="1829684"/>
                  <a:pt x="1180727" y="1828267"/>
                  <a:pt x="1179310" y="1825438"/>
                </a:cubicBezTo>
                <a:cubicBezTo>
                  <a:pt x="1172236" y="1829684"/>
                  <a:pt x="1165160" y="1833928"/>
                  <a:pt x="1155255" y="1835343"/>
                </a:cubicBezTo>
                <a:cubicBezTo>
                  <a:pt x="1153840" y="1841004"/>
                  <a:pt x="1165160" y="1832513"/>
                  <a:pt x="1166575" y="1835343"/>
                </a:cubicBezTo>
                <a:cubicBezTo>
                  <a:pt x="1151009" y="1842419"/>
                  <a:pt x="1152425" y="1839589"/>
                  <a:pt x="1136859" y="1842419"/>
                </a:cubicBezTo>
                <a:cubicBezTo>
                  <a:pt x="1131200" y="1845248"/>
                  <a:pt x="1143935" y="1843833"/>
                  <a:pt x="1138276" y="1846665"/>
                </a:cubicBezTo>
                <a:cubicBezTo>
                  <a:pt x="1134029" y="1843833"/>
                  <a:pt x="1126956" y="1850909"/>
                  <a:pt x="1122709" y="1846665"/>
                </a:cubicBezTo>
                <a:cubicBezTo>
                  <a:pt x="1100069" y="1853739"/>
                  <a:pt x="1098654" y="1853739"/>
                  <a:pt x="1078844" y="1860815"/>
                </a:cubicBezTo>
                <a:cubicBezTo>
                  <a:pt x="1078844" y="1859398"/>
                  <a:pt x="1078844" y="1856568"/>
                  <a:pt x="1076014" y="1856568"/>
                </a:cubicBezTo>
                <a:cubicBezTo>
                  <a:pt x="1076014" y="1859398"/>
                  <a:pt x="1064694" y="1859398"/>
                  <a:pt x="1066107" y="1862229"/>
                </a:cubicBezTo>
                <a:cubicBezTo>
                  <a:pt x="1070353" y="1862229"/>
                  <a:pt x="1074597" y="1860815"/>
                  <a:pt x="1077427" y="1862229"/>
                </a:cubicBezTo>
                <a:cubicBezTo>
                  <a:pt x="1064694" y="1865059"/>
                  <a:pt x="1054787" y="1866476"/>
                  <a:pt x="1051957" y="1869305"/>
                </a:cubicBezTo>
                <a:cubicBezTo>
                  <a:pt x="1049128" y="1872135"/>
                  <a:pt x="1050542" y="1874964"/>
                  <a:pt x="1060448" y="1877796"/>
                </a:cubicBezTo>
                <a:cubicBezTo>
                  <a:pt x="1057616" y="1873550"/>
                  <a:pt x="1057616" y="1872135"/>
                  <a:pt x="1063277" y="1869305"/>
                </a:cubicBezTo>
                <a:cubicBezTo>
                  <a:pt x="1063277" y="1873550"/>
                  <a:pt x="1076014" y="1872135"/>
                  <a:pt x="1076014" y="1867889"/>
                </a:cubicBezTo>
                <a:cubicBezTo>
                  <a:pt x="1074597" y="1866476"/>
                  <a:pt x="1068938" y="1869305"/>
                  <a:pt x="1067524" y="1867889"/>
                </a:cubicBezTo>
                <a:cubicBezTo>
                  <a:pt x="1094408" y="1863644"/>
                  <a:pt x="1115634" y="1856568"/>
                  <a:pt x="1142520" y="1852324"/>
                </a:cubicBezTo>
                <a:cubicBezTo>
                  <a:pt x="1153840" y="1842419"/>
                  <a:pt x="1194876" y="1836758"/>
                  <a:pt x="1201950" y="1822608"/>
                </a:cubicBezTo>
                <a:cubicBezTo>
                  <a:pt x="1199121" y="1821901"/>
                  <a:pt x="1196998" y="1820840"/>
                  <a:pt x="1194346" y="1820663"/>
                </a:cubicBezTo>
                <a:close/>
                <a:moveTo>
                  <a:pt x="986350" y="1818742"/>
                </a:moveTo>
                <a:lnTo>
                  <a:pt x="986911" y="1819153"/>
                </a:lnTo>
                <a:lnTo>
                  <a:pt x="984035" y="1819778"/>
                </a:lnTo>
                <a:close/>
                <a:moveTo>
                  <a:pt x="489108" y="1803996"/>
                </a:moveTo>
                <a:lnTo>
                  <a:pt x="494774" y="1806986"/>
                </a:lnTo>
                <a:lnTo>
                  <a:pt x="491604" y="1805627"/>
                </a:lnTo>
                <a:close/>
                <a:moveTo>
                  <a:pt x="1080258" y="1797136"/>
                </a:moveTo>
                <a:cubicBezTo>
                  <a:pt x="1070353" y="1799968"/>
                  <a:pt x="1060448" y="1802797"/>
                  <a:pt x="1051957" y="1804212"/>
                </a:cubicBezTo>
                <a:cubicBezTo>
                  <a:pt x="1042052" y="1805627"/>
                  <a:pt x="1034976" y="1805627"/>
                  <a:pt x="1026485" y="1807044"/>
                </a:cubicBezTo>
                <a:cubicBezTo>
                  <a:pt x="1018703" y="1807750"/>
                  <a:pt x="1011275" y="1808811"/>
                  <a:pt x="1004200" y="1810757"/>
                </a:cubicBezTo>
                <a:lnTo>
                  <a:pt x="986350" y="1818742"/>
                </a:lnTo>
                <a:lnTo>
                  <a:pt x="985893" y="1818407"/>
                </a:lnTo>
                <a:cubicBezTo>
                  <a:pt x="979790" y="1818540"/>
                  <a:pt x="968116" y="1825439"/>
                  <a:pt x="962811" y="1821193"/>
                </a:cubicBezTo>
                <a:cubicBezTo>
                  <a:pt x="967055" y="1818364"/>
                  <a:pt x="982622" y="1822608"/>
                  <a:pt x="979790" y="1814117"/>
                </a:cubicBezTo>
                <a:cubicBezTo>
                  <a:pt x="967055" y="1815534"/>
                  <a:pt x="974131" y="1815534"/>
                  <a:pt x="967055" y="1814117"/>
                </a:cubicBezTo>
                <a:cubicBezTo>
                  <a:pt x="964226" y="1816241"/>
                  <a:pt x="961749" y="1816947"/>
                  <a:pt x="958034" y="1817302"/>
                </a:cubicBezTo>
                <a:lnTo>
                  <a:pt x="957586" y="1817330"/>
                </a:lnTo>
                <a:lnTo>
                  <a:pt x="959373" y="1818643"/>
                </a:lnTo>
                <a:cubicBezTo>
                  <a:pt x="959271" y="1819494"/>
                  <a:pt x="957572" y="1820222"/>
                  <a:pt x="953361" y="1820546"/>
                </a:cubicBezTo>
                <a:lnTo>
                  <a:pt x="951544" y="1817720"/>
                </a:lnTo>
                <a:lnTo>
                  <a:pt x="941584" y="1818364"/>
                </a:lnTo>
                <a:cubicBezTo>
                  <a:pt x="938754" y="1822608"/>
                  <a:pt x="951491" y="1822608"/>
                  <a:pt x="945830" y="1824023"/>
                </a:cubicBezTo>
                <a:cubicBezTo>
                  <a:pt x="941584" y="1822608"/>
                  <a:pt x="940171" y="1826854"/>
                  <a:pt x="937339" y="1822608"/>
                </a:cubicBezTo>
                <a:cubicBezTo>
                  <a:pt x="938754" y="1822608"/>
                  <a:pt x="940171" y="1818364"/>
                  <a:pt x="937339" y="1815534"/>
                </a:cubicBezTo>
                <a:cubicBezTo>
                  <a:pt x="931680" y="1819778"/>
                  <a:pt x="910453" y="1819778"/>
                  <a:pt x="901964" y="1825438"/>
                </a:cubicBezTo>
                <a:cubicBezTo>
                  <a:pt x="907623" y="1825438"/>
                  <a:pt x="917529" y="1822608"/>
                  <a:pt x="920360" y="1825438"/>
                </a:cubicBezTo>
                <a:lnTo>
                  <a:pt x="915381" y="1827927"/>
                </a:lnTo>
                <a:lnTo>
                  <a:pt x="904794" y="1828267"/>
                </a:lnTo>
                <a:cubicBezTo>
                  <a:pt x="909040" y="1825438"/>
                  <a:pt x="911869" y="1831099"/>
                  <a:pt x="918943" y="1829684"/>
                </a:cubicBezTo>
                <a:cubicBezTo>
                  <a:pt x="918943" y="1828267"/>
                  <a:pt x="916114" y="1828267"/>
                  <a:pt x="914699" y="1828267"/>
                </a:cubicBezTo>
                <a:lnTo>
                  <a:pt x="915381" y="1827927"/>
                </a:lnTo>
                <a:lnTo>
                  <a:pt x="948659" y="1826854"/>
                </a:lnTo>
                <a:cubicBezTo>
                  <a:pt x="955735" y="1825438"/>
                  <a:pt x="962811" y="1825438"/>
                  <a:pt x="969885" y="1824023"/>
                </a:cubicBezTo>
                <a:cubicBezTo>
                  <a:pt x="976961" y="1822608"/>
                  <a:pt x="982622" y="1821193"/>
                  <a:pt x="989696" y="1821193"/>
                </a:cubicBezTo>
                <a:lnTo>
                  <a:pt x="986911" y="1819153"/>
                </a:lnTo>
                <a:lnTo>
                  <a:pt x="992172" y="1818010"/>
                </a:lnTo>
                <a:cubicBezTo>
                  <a:pt x="995002" y="1817303"/>
                  <a:pt x="997479" y="1816949"/>
                  <a:pt x="998186" y="1818364"/>
                </a:cubicBezTo>
                <a:cubicBezTo>
                  <a:pt x="998186" y="1821193"/>
                  <a:pt x="996771" y="1822608"/>
                  <a:pt x="996771" y="1824023"/>
                </a:cubicBezTo>
                <a:cubicBezTo>
                  <a:pt x="1001016" y="1824023"/>
                  <a:pt x="1008091" y="1826854"/>
                  <a:pt x="1009506" y="1822608"/>
                </a:cubicBezTo>
                <a:cubicBezTo>
                  <a:pt x="1005262" y="1824023"/>
                  <a:pt x="998186" y="1819778"/>
                  <a:pt x="1002432" y="1818364"/>
                </a:cubicBezTo>
                <a:cubicBezTo>
                  <a:pt x="1013752" y="1816947"/>
                  <a:pt x="1029317" y="1815534"/>
                  <a:pt x="1043467" y="1812703"/>
                </a:cubicBezTo>
                <a:cubicBezTo>
                  <a:pt x="1046296" y="1811288"/>
                  <a:pt x="1050542" y="1811288"/>
                  <a:pt x="1054787" y="1809873"/>
                </a:cubicBezTo>
                <a:cubicBezTo>
                  <a:pt x="1057616" y="1808456"/>
                  <a:pt x="1061863" y="1808456"/>
                  <a:pt x="1064694" y="1807044"/>
                </a:cubicBezTo>
                <a:cubicBezTo>
                  <a:pt x="1071768" y="1805627"/>
                  <a:pt x="1077427" y="1802797"/>
                  <a:pt x="1083088" y="1799968"/>
                </a:cubicBezTo>
                <a:cubicBezTo>
                  <a:pt x="1080258" y="1799968"/>
                  <a:pt x="1080258" y="1798553"/>
                  <a:pt x="1080258" y="1797136"/>
                </a:cubicBezTo>
                <a:close/>
                <a:moveTo>
                  <a:pt x="521668" y="1794540"/>
                </a:moveTo>
                <a:lnTo>
                  <a:pt x="525565" y="1795936"/>
                </a:lnTo>
                <a:lnTo>
                  <a:pt x="525565" y="1797136"/>
                </a:lnTo>
                <a:close/>
                <a:moveTo>
                  <a:pt x="525565" y="1793256"/>
                </a:moveTo>
                <a:lnTo>
                  <a:pt x="527655" y="1794033"/>
                </a:lnTo>
                <a:lnTo>
                  <a:pt x="528311" y="1794390"/>
                </a:lnTo>
                <a:lnTo>
                  <a:pt x="526449" y="1796252"/>
                </a:lnTo>
                <a:lnTo>
                  <a:pt x="525565" y="1795936"/>
                </a:lnTo>
                <a:close/>
                <a:moveTo>
                  <a:pt x="518761" y="1792602"/>
                </a:moveTo>
                <a:lnTo>
                  <a:pt x="521668" y="1794540"/>
                </a:lnTo>
                <a:lnTo>
                  <a:pt x="517074" y="1792892"/>
                </a:lnTo>
                <a:close/>
                <a:moveTo>
                  <a:pt x="1353360" y="1787233"/>
                </a:moveTo>
                <a:cubicBezTo>
                  <a:pt x="1347701" y="1792892"/>
                  <a:pt x="1339210" y="1794307"/>
                  <a:pt x="1339210" y="1799968"/>
                </a:cubicBezTo>
                <a:cubicBezTo>
                  <a:pt x="1342040" y="1795723"/>
                  <a:pt x="1353360" y="1790062"/>
                  <a:pt x="1353360" y="1787233"/>
                </a:cubicBezTo>
                <a:close/>
                <a:moveTo>
                  <a:pt x="1398642" y="1782987"/>
                </a:moveTo>
                <a:cubicBezTo>
                  <a:pt x="1400055" y="1784403"/>
                  <a:pt x="1400055" y="1785816"/>
                  <a:pt x="1402887" y="1784403"/>
                </a:cubicBezTo>
                <a:cubicBezTo>
                  <a:pt x="1402887" y="1785816"/>
                  <a:pt x="1401472" y="1787233"/>
                  <a:pt x="1401472" y="1785816"/>
                </a:cubicBezTo>
                <a:cubicBezTo>
                  <a:pt x="1397226" y="1794307"/>
                  <a:pt x="1398642" y="1784403"/>
                  <a:pt x="1391566" y="1788648"/>
                </a:cubicBezTo>
                <a:cubicBezTo>
                  <a:pt x="1391566" y="1787233"/>
                  <a:pt x="1395811" y="1784403"/>
                  <a:pt x="1398642" y="1782987"/>
                </a:cubicBezTo>
                <a:close/>
                <a:moveTo>
                  <a:pt x="583771" y="1763857"/>
                </a:moveTo>
                <a:lnTo>
                  <a:pt x="659993" y="1787233"/>
                </a:lnTo>
                <a:cubicBezTo>
                  <a:pt x="666361" y="1786525"/>
                  <a:pt x="678034" y="1787586"/>
                  <a:pt x="687586" y="1790238"/>
                </a:cubicBezTo>
                <a:lnTo>
                  <a:pt x="696783" y="1794251"/>
                </a:lnTo>
                <a:lnTo>
                  <a:pt x="696783" y="1798553"/>
                </a:lnTo>
                <a:cubicBezTo>
                  <a:pt x="676973" y="1797136"/>
                  <a:pt x="658577" y="1791477"/>
                  <a:pt x="640183" y="1784403"/>
                </a:cubicBezTo>
                <a:cubicBezTo>
                  <a:pt x="623203" y="1775913"/>
                  <a:pt x="604806" y="1768837"/>
                  <a:pt x="584995" y="1764593"/>
                </a:cubicBezTo>
                <a:close/>
                <a:moveTo>
                  <a:pt x="1401472" y="1763176"/>
                </a:moveTo>
                <a:lnTo>
                  <a:pt x="1394396" y="1767422"/>
                </a:lnTo>
                <a:cubicBezTo>
                  <a:pt x="1395811" y="1770252"/>
                  <a:pt x="1400055" y="1767422"/>
                  <a:pt x="1402887" y="1766006"/>
                </a:cubicBezTo>
                <a:close/>
                <a:moveTo>
                  <a:pt x="410161" y="1759246"/>
                </a:moveTo>
                <a:lnTo>
                  <a:pt x="429341" y="1768837"/>
                </a:lnTo>
                <a:cubicBezTo>
                  <a:pt x="433587" y="1771667"/>
                  <a:pt x="430758" y="1775913"/>
                  <a:pt x="439248" y="1778742"/>
                </a:cubicBezTo>
                <a:cubicBezTo>
                  <a:pt x="440663" y="1780157"/>
                  <a:pt x="442078" y="1778742"/>
                  <a:pt x="443493" y="1780157"/>
                </a:cubicBezTo>
                <a:cubicBezTo>
                  <a:pt x="446322" y="1781572"/>
                  <a:pt x="442078" y="1774496"/>
                  <a:pt x="447739" y="1775913"/>
                </a:cubicBezTo>
                <a:cubicBezTo>
                  <a:pt x="451983" y="1777326"/>
                  <a:pt x="450568" y="1785816"/>
                  <a:pt x="454813" y="1781572"/>
                </a:cubicBezTo>
                <a:lnTo>
                  <a:pt x="489108" y="1803996"/>
                </a:lnTo>
                <a:lnTo>
                  <a:pt x="477453" y="1797845"/>
                </a:lnTo>
                <a:cubicBezTo>
                  <a:pt x="467194" y="1793600"/>
                  <a:pt x="456936" y="1790769"/>
                  <a:pt x="451983" y="1792892"/>
                </a:cubicBezTo>
                <a:cubicBezTo>
                  <a:pt x="447739" y="1790062"/>
                  <a:pt x="442078" y="1784403"/>
                  <a:pt x="439248" y="1787233"/>
                </a:cubicBezTo>
                <a:cubicBezTo>
                  <a:pt x="429341" y="1773081"/>
                  <a:pt x="405288" y="1767422"/>
                  <a:pt x="399627" y="1760346"/>
                </a:cubicBezTo>
                <a:cubicBezTo>
                  <a:pt x="402456" y="1760346"/>
                  <a:pt x="408117" y="1763176"/>
                  <a:pt x="410947" y="1763176"/>
                </a:cubicBezTo>
                <a:close/>
                <a:moveTo>
                  <a:pt x="405589" y="1753474"/>
                </a:moveTo>
                <a:lnTo>
                  <a:pt x="409532" y="1756102"/>
                </a:lnTo>
                <a:lnTo>
                  <a:pt x="410161" y="1759246"/>
                </a:lnTo>
                <a:lnTo>
                  <a:pt x="409532" y="1758932"/>
                </a:lnTo>
                <a:close/>
                <a:moveTo>
                  <a:pt x="1412792" y="1750441"/>
                </a:moveTo>
                <a:cubicBezTo>
                  <a:pt x="1407131" y="1753273"/>
                  <a:pt x="1401472" y="1757517"/>
                  <a:pt x="1402887" y="1760346"/>
                </a:cubicBezTo>
                <a:cubicBezTo>
                  <a:pt x="1405716" y="1760346"/>
                  <a:pt x="1409962" y="1757517"/>
                  <a:pt x="1415621" y="1753273"/>
                </a:cubicBezTo>
                <a:close/>
                <a:moveTo>
                  <a:pt x="1479298" y="1729216"/>
                </a:moveTo>
                <a:cubicBezTo>
                  <a:pt x="1484959" y="1729216"/>
                  <a:pt x="1492035" y="1730630"/>
                  <a:pt x="1483544" y="1737706"/>
                </a:cubicBezTo>
                <a:cubicBezTo>
                  <a:pt x="1479298" y="1734875"/>
                  <a:pt x="1479298" y="1734875"/>
                  <a:pt x="1479298" y="1729216"/>
                </a:cubicBezTo>
                <a:close/>
                <a:moveTo>
                  <a:pt x="1426942" y="1729216"/>
                </a:moveTo>
                <a:cubicBezTo>
                  <a:pt x="1418453" y="1736291"/>
                  <a:pt x="1405716" y="1746195"/>
                  <a:pt x="1392981" y="1754685"/>
                </a:cubicBezTo>
                <a:cubicBezTo>
                  <a:pt x="1381661" y="1763176"/>
                  <a:pt x="1371756" y="1771667"/>
                  <a:pt x="1370341" y="1775913"/>
                </a:cubicBezTo>
                <a:cubicBezTo>
                  <a:pt x="1376000" y="1770252"/>
                  <a:pt x="1388735" y="1763176"/>
                  <a:pt x="1400055" y="1754685"/>
                </a:cubicBezTo>
                <a:cubicBezTo>
                  <a:pt x="1411375" y="1746195"/>
                  <a:pt x="1422697" y="1736291"/>
                  <a:pt x="1426942" y="1729216"/>
                </a:cubicBezTo>
                <a:close/>
                <a:moveTo>
                  <a:pt x="1494864" y="1723555"/>
                </a:moveTo>
                <a:cubicBezTo>
                  <a:pt x="1494864" y="1724971"/>
                  <a:pt x="1494864" y="1726386"/>
                  <a:pt x="1494864" y="1727801"/>
                </a:cubicBezTo>
                <a:cubicBezTo>
                  <a:pt x="1492035" y="1729216"/>
                  <a:pt x="1487788" y="1729216"/>
                  <a:pt x="1490618" y="1727801"/>
                </a:cubicBezTo>
                <a:cubicBezTo>
                  <a:pt x="1489203" y="1727801"/>
                  <a:pt x="1484959" y="1730630"/>
                  <a:pt x="1484959" y="1727801"/>
                </a:cubicBezTo>
                <a:cubicBezTo>
                  <a:pt x="1487788" y="1726386"/>
                  <a:pt x="1489203" y="1726386"/>
                  <a:pt x="1489203" y="1724971"/>
                </a:cubicBezTo>
                <a:cubicBezTo>
                  <a:pt x="1490618" y="1723555"/>
                  <a:pt x="1492035" y="1726386"/>
                  <a:pt x="1494864" y="1723555"/>
                </a:cubicBezTo>
                <a:close/>
                <a:moveTo>
                  <a:pt x="610467" y="1723555"/>
                </a:moveTo>
                <a:cubicBezTo>
                  <a:pt x="610467" y="1727801"/>
                  <a:pt x="616128" y="1732045"/>
                  <a:pt x="624616" y="1734875"/>
                </a:cubicBezTo>
                <a:lnTo>
                  <a:pt x="624729" y="1735431"/>
                </a:lnTo>
                <a:lnTo>
                  <a:pt x="628189" y="1737634"/>
                </a:lnTo>
                <a:cubicBezTo>
                  <a:pt x="633371" y="1741520"/>
                  <a:pt x="637255" y="1744111"/>
                  <a:pt x="638552" y="1747998"/>
                </a:cubicBezTo>
                <a:lnTo>
                  <a:pt x="637227" y="1752470"/>
                </a:lnTo>
                <a:lnTo>
                  <a:pt x="640183" y="1754685"/>
                </a:lnTo>
                <a:cubicBezTo>
                  <a:pt x="644427" y="1756102"/>
                  <a:pt x="648673" y="1757517"/>
                  <a:pt x="650086" y="1760346"/>
                </a:cubicBezTo>
                <a:cubicBezTo>
                  <a:pt x="647257" y="1758932"/>
                  <a:pt x="643012" y="1757517"/>
                  <a:pt x="640183" y="1756102"/>
                </a:cubicBezTo>
                <a:cubicBezTo>
                  <a:pt x="640183" y="1760346"/>
                  <a:pt x="655747" y="1764593"/>
                  <a:pt x="659993" y="1763176"/>
                </a:cubicBezTo>
                <a:cubicBezTo>
                  <a:pt x="661406" y="1757517"/>
                  <a:pt x="648673" y="1764593"/>
                  <a:pt x="652918" y="1757517"/>
                </a:cubicBezTo>
                <a:cubicBezTo>
                  <a:pt x="659993" y="1758932"/>
                  <a:pt x="667067" y="1760346"/>
                  <a:pt x="674143" y="1761761"/>
                </a:cubicBezTo>
                <a:cubicBezTo>
                  <a:pt x="674143" y="1761761"/>
                  <a:pt x="672728" y="1761761"/>
                  <a:pt x="672728" y="1760346"/>
                </a:cubicBezTo>
                <a:cubicBezTo>
                  <a:pt x="684048" y="1766006"/>
                  <a:pt x="691124" y="1763176"/>
                  <a:pt x="702444" y="1764593"/>
                </a:cubicBezTo>
                <a:cubicBezTo>
                  <a:pt x="702444" y="1764593"/>
                  <a:pt x="703857" y="1763176"/>
                  <a:pt x="703857" y="1763176"/>
                </a:cubicBezTo>
                <a:cubicBezTo>
                  <a:pt x="692537" y="1758932"/>
                  <a:pt x="682634" y="1753273"/>
                  <a:pt x="674143" y="1744782"/>
                </a:cubicBezTo>
                <a:cubicBezTo>
                  <a:pt x="669897" y="1740536"/>
                  <a:pt x="664238" y="1739121"/>
                  <a:pt x="659993" y="1736291"/>
                </a:cubicBezTo>
                <a:cubicBezTo>
                  <a:pt x="655747" y="1734875"/>
                  <a:pt x="655747" y="1737706"/>
                  <a:pt x="652918" y="1739121"/>
                </a:cubicBezTo>
                <a:cubicBezTo>
                  <a:pt x="651503" y="1739121"/>
                  <a:pt x="648673" y="1740536"/>
                  <a:pt x="645842" y="1737706"/>
                </a:cubicBezTo>
                <a:lnTo>
                  <a:pt x="640828" y="1731688"/>
                </a:lnTo>
                <a:lnTo>
                  <a:pt x="625595" y="1728565"/>
                </a:lnTo>
                <a:lnTo>
                  <a:pt x="625371" y="1726536"/>
                </a:lnTo>
                <a:lnTo>
                  <a:pt x="621615" y="1725785"/>
                </a:lnTo>
                <a:lnTo>
                  <a:pt x="621709" y="1725974"/>
                </a:lnTo>
                <a:lnTo>
                  <a:pt x="621411" y="1725744"/>
                </a:lnTo>
                <a:close/>
                <a:moveTo>
                  <a:pt x="1533069" y="1700914"/>
                </a:moveTo>
                <a:cubicBezTo>
                  <a:pt x="1527410" y="1706575"/>
                  <a:pt x="1530239" y="1706575"/>
                  <a:pt x="1523165" y="1710820"/>
                </a:cubicBezTo>
                <a:cubicBezTo>
                  <a:pt x="1523165" y="1709405"/>
                  <a:pt x="1527410" y="1706575"/>
                  <a:pt x="1528825" y="1703744"/>
                </a:cubicBezTo>
                <a:cubicBezTo>
                  <a:pt x="1527410" y="1702329"/>
                  <a:pt x="1524578" y="1706575"/>
                  <a:pt x="1523165" y="1707990"/>
                </a:cubicBezTo>
                <a:cubicBezTo>
                  <a:pt x="1520334" y="1707990"/>
                  <a:pt x="1525995" y="1700914"/>
                  <a:pt x="1520334" y="1705159"/>
                </a:cubicBezTo>
                <a:cubicBezTo>
                  <a:pt x="1520334" y="1702329"/>
                  <a:pt x="1530239" y="1700914"/>
                  <a:pt x="1533069" y="1700914"/>
                </a:cubicBezTo>
                <a:close/>
                <a:moveTo>
                  <a:pt x="427381" y="1692289"/>
                </a:moveTo>
                <a:cubicBezTo>
                  <a:pt x="432563" y="1693585"/>
                  <a:pt x="437745" y="1693585"/>
                  <a:pt x="444223" y="1698767"/>
                </a:cubicBezTo>
                <a:cubicBezTo>
                  <a:pt x="445518" y="1697471"/>
                  <a:pt x="442927" y="1694880"/>
                  <a:pt x="444223" y="1693585"/>
                </a:cubicBezTo>
                <a:cubicBezTo>
                  <a:pt x="451994" y="1697471"/>
                  <a:pt x="450700" y="1700062"/>
                  <a:pt x="458473" y="1701356"/>
                </a:cubicBezTo>
                <a:cubicBezTo>
                  <a:pt x="458473" y="1700062"/>
                  <a:pt x="457178" y="1698767"/>
                  <a:pt x="453291" y="1696176"/>
                </a:cubicBezTo>
                <a:cubicBezTo>
                  <a:pt x="457178" y="1694880"/>
                  <a:pt x="459769" y="1698767"/>
                  <a:pt x="464949" y="1697471"/>
                </a:cubicBezTo>
                <a:cubicBezTo>
                  <a:pt x="470133" y="1700062"/>
                  <a:pt x="463655" y="1701356"/>
                  <a:pt x="461064" y="1701356"/>
                </a:cubicBezTo>
                <a:cubicBezTo>
                  <a:pt x="463655" y="1703947"/>
                  <a:pt x="464949" y="1706540"/>
                  <a:pt x="468837" y="1709131"/>
                </a:cubicBezTo>
                <a:cubicBezTo>
                  <a:pt x="467542" y="1710426"/>
                  <a:pt x="463655" y="1707835"/>
                  <a:pt x="463655" y="1710426"/>
                </a:cubicBezTo>
                <a:cubicBezTo>
                  <a:pt x="450700" y="1705244"/>
                  <a:pt x="445518" y="1700062"/>
                  <a:pt x="437745" y="1701356"/>
                </a:cubicBezTo>
                <a:cubicBezTo>
                  <a:pt x="432563" y="1697471"/>
                  <a:pt x="433859" y="1694880"/>
                  <a:pt x="427381" y="1692289"/>
                </a:cubicBezTo>
                <a:close/>
                <a:moveTo>
                  <a:pt x="300573" y="1671198"/>
                </a:moveTo>
                <a:cubicBezTo>
                  <a:pt x="310479" y="1681104"/>
                  <a:pt x="326045" y="1692424"/>
                  <a:pt x="341610" y="1705159"/>
                </a:cubicBezTo>
                <a:cubicBezTo>
                  <a:pt x="357176" y="1717896"/>
                  <a:pt x="372740" y="1732045"/>
                  <a:pt x="388307" y="1741951"/>
                </a:cubicBezTo>
                <a:cubicBezTo>
                  <a:pt x="391845" y="1744782"/>
                  <a:pt x="397857" y="1746903"/>
                  <a:pt x="402634" y="1749381"/>
                </a:cubicBezTo>
                <a:lnTo>
                  <a:pt x="405589" y="1753474"/>
                </a:lnTo>
                <a:lnTo>
                  <a:pt x="371326" y="1730630"/>
                </a:lnTo>
                <a:cubicBezTo>
                  <a:pt x="360005" y="1720725"/>
                  <a:pt x="348685" y="1710820"/>
                  <a:pt x="335950" y="1705159"/>
                </a:cubicBezTo>
                <a:cubicBezTo>
                  <a:pt x="324628" y="1689592"/>
                  <a:pt x="316140" y="1688180"/>
                  <a:pt x="300573" y="1671198"/>
                </a:cubicBezTo>
                <a:close/>
                <a:moveTo>
                  <a:pt x="560942" y="1669784"/>
                </a:moveTo>
                <a:cubicBezTo>
                  <a:pt x="560942" y="1669784"/>
                  <a:pt x="562355" y="1671198"/>
                  <a:pt x="565184" y="1671198"/>
                </a:cubicBezTo>
                <a:cubicBezTo>
                  <a:pt x="565184" y="1669784"/>
                  <a:pt x="565184" y="1669784"/>
                  <a:pt x="565184" y="1669784"/>
                </a:cubicBezTo>
                <a:cubicBezTo>
                  <a:pt x="563771" y="1669784"/>
                  <a:pt x="563771" y="1669784"/>
                  <a:pt x="562355" y="1669784"/>
                </a:cubicBezTo>
                <a:cubicBezTo>
                  <a:pt x="560942" y="1669784"/>
                  <a:pt x="560942" y="1669784"/>
                  <a:pt x="560942" y="1669784"/>
                </a:cubicBezTo>
                <a:close/>
                <a:moveTo>
                  <a:pt x="440663" y="1662708"/>
                </a:moveTo>
                <a:lnTo>
                  <a:pt x="440711" y="1662819"/>
                </a:lnTo>
                <a:lnTo>
                  <a:pt x="440604" y="1662730"/>
                </a:lnTo>
                <a:close/>
                <a:moveTo>
                  <a:pt x="433587" y="1657049"/>
                </a:moveTo>
                <a:lnTo>
                  <a:pt x="440604" y="1662730"/>
                </a:lnTo>
                <a:lnTo>
                  <a:pt x="439248" y="1663239"/>
                </a:lnTo>
                <a:cubicBezTo>
                  <a:pt x="439601" y="1664478"/>
                  <a:pt x="439955" y="1666246"/>
                  <a:pt x="437832" y="1666952"/>
                </a:cubicBezTo>
                <a:cubicBezTo>
                  <a:pt x="423682" y="1658462"/>
                  <a:pt x="440663" y="1662708"/>
                  <a:pt x="433587" y="1657049"/>
                </a:cubicBezTo>
                <a:close/>
                <a:moveTo>
                  <a:pt x="1567560" y="1648381"/>
                </a:moveTo>
                <a:lnTo>
                  <a:pt x="1567371" y="1649964"/>
                </a:lnTo>
                <a:lnTo>
                  <a:pt x="1564200" y="1652803"/>
                </a:lnTo>
                <a:lnTo>
                  <a:pt x="1566920" y="1648784"/>
                </a:lnTo>
                <a:close/>
                <a:moveTo>
                  <a:pt x="1571298" y="1646446"/>
                </a:moveTo>
                <a:lnTo>
                  <a:pt x="1567029" y="1652803"/>
                </a:lnTo>
                <a:lnTo>
                  <a:pt x="1567371" y="1649964"/>
                </a:lnTo>
                <a:close/>
                <a:moveTo>
                  <a:pt x="1585427" y="1645729"/>
                </a:moveTo>
                <a:cubicBezTo>
                  <a:pt x="1586840" y="1645729"/>
                  <a:pt x="1578349" y="1651388"/>
                  <a:pt x="1576937" y="1655632"/>
                </a:cubicBezTo>
                <a:cubicBezTo>
                  <a:pt x="1578349" y="1649973"/>
                  <a:pt x="1574105" y="1654217"/>
                  <a:pt x="1569861" y="1659878"/>
                </a:cubicBezTo>
                <a:cubicBezTo>
                  <a:pt x="1568446" y="1654217"/>
                  <a:pt x="1579766" y="1649973"/>
                  <a:pt x="1585427" y="1645729"/>
                </a:cubicBezTo>
                <a:close/>
                <a:moveTo>
                  <a:pt x="1564200" y="1640068"/>
                </a:moveTo>
                <a:cubicBezTo>
                  <a:pt x="1562785" y="1644312"/>
                  <a:pt x="1555709" y="1649973"/>
                  <a:pt x="1559955" y="1651388"/>
                </a:cubicBezTo>
                <a:lnTo>
                  <a:pt x="1567029" y="1642897"/>
                </a:lnTo>
                <a:close/>
                <a:moveTo>
                  <a:pt x="1582239" y="1630159"/>
                </a:moveTo>
                <a:lnTo>
                  <a:pt x="1579413" y="1639184"/>
                </a:lnTo>
                <a:lnTo>
                  <a:pt x="1571298" y="1646446"/>
                </a:lnTo>
                <a:close/>
                <a:moveTo>
                  <a:pt x="413777" y="1624501"/>
                </a:moveTo>
                <a:cubicBezTo>
                  <a:pt x="410947" y="1625918"/>
                  <a:pt x="409532" y="1627331"/>
                  <a:pt x="409532" y="1628748"/>
                </a:cubicBezTo>
                <a:cubicBezTo>
                  <a:pt x="410947" y="1628748"/>
                  <a:pt x="412362" y="1627331"/>
                  <a:pt x="413777" y="1625918"/>
                </a:cubicBezTo>
                <a:cubicBezTo>
                  <a:pt x="416608" y="1628748"/>
                  <a:pt x="418021" y="1630162"/>
                  <a:pt x="420852" y="1632992"/>
                </a:cubicBezTo>
                <a:cubicBezTo>
                  <a:pt x="420852" y="1632992"/>
                  <a:pt x="420852" y="1631577"/>
                  <a:pt x="420852" y="1631577"/>
                </a:cubicBezTo>
                <a:cubicBezTo>
                  <a:pt x="420852" y="1627331"/>
                  <a:pt x="418021" y="1623087"/>
                  <a:pt x="413777" y="1624501"/>
                </a:cubicBezTo>
                <a:close/>
                <a:moveTo>
                  <a:pt x="1586775" y="1622156"/>
                </a:moveTo>
                <a:lnTo>
                  <a:pt x="1582949" y="1629101"/>
                </a:lnTo>
                <a:lnTo>
                  <a:pt x="1582239" y="1630159"/>
                </a:lnTo>
                <a:lnTo>
                  <a:pt x="1584010" y="1624501"/>
                </a:lnTo>
                <a:close/>
                <a:moveTo>
                  <a:pt x="447739" y="1618842"/>
                </a:moveTo>
                <a:cubicBezTo>
                  <a:pt x="446322" y="1618842"/>
                  <a:pt x="446322" y="1620257"/>
                  <a:pt x="446322" y="1620257"/>
                </a:cubicBezTo>
                <a:cubicBezTo>
                  <a:pt x="444907" y="1620257"/>
                  <a:pt x="444907" y="1621672"/>
                  <a:pt x="444907" y="1621672"/>
                </a:cubicBezTo>
                <a:cubicBezTo>
                  <a:pt x="444907" y="1623087"/>
                  <a:pt x="446322" y="1623087"/>
                  <a:pt x="446322" y="1623087"/>
                </a:cubicBezTo>
                <a:cubicBezTo>
                  <a:pt x="446322" y="1623087"/>
                  <a:pt x="447739" y="1621672"/>
                  <a:pt x="447739" y="1621672"/>
                </a:cubicBezTo>
                <a:cubicBezTo>
                  <a:pt x="447739" y="1620257"/>
                  <a:pt x="446322" y="1620257"/>
                  <a:pt x="447739" y="1618842"/>
                </a:cubicBezTo>
                <a:close/>
                <a:moveTo>
                  <a:pt x="1575520" y="1604691"/>
                </a:moveTo>
                <a:cubicBezTo>
                  <a:pt x="1569861" y="1607522"/>
                  <a:pt x="1564200" y="1613181"/>
                  <a:pt x="1558541" y="1617427"/>
                </a:cubicBezTo>
                <a:cubicBezTo>
                  <a:pt x="1559955" y="1618842"/>
                  <a:pt x="1562785" y="1617427"/>
                  <a:pt x="1564200" y="1618842"/>
                </a:cubicBezTo>
                <a:cubicBezTo>
                  <a:pt x="1569861" y="1611766"/>
                  <a:pt x="1578349" y="1608937"/>
                  <a:pt x="1575520" y="1604691"/>
                </a:cubicBezTo>
                <a:close/>
                <a:moveTo>
                  <a:pt x="1606651" y="1597617"/>
                </a:moveTo>
                <a:cubicBezTo>
                  <a:pt x="1605944" y="1601861"/>
                  <a:pt x="1602406" y="1607522"/>
                  <a:pt x="1597984" y="1612652"/>
                </a:cubicBezTo>
                <a:lnTo>
                  <a:pt x="1586775" y="1622156"/>
                </a:lnTo>
                <a:lnTo>
                  <a:pt x="1592501" y="1611766"/>
                </a:lnTo>
                <a:close/>
                <a:moveTo>
                  <a:pt x="1585427" y="1590541"/>
                </a:moveTo>
                <a:cubicBezTo>
                  <a:pt x="1581181" y="1596200"/>
                  <a:pt x="1579766" y="1600446"/>
                  <a:pt x="1579766" y="1603278"/>
                </a:cubicBezTo>
                <a:cubicBezTo>
                  <a:pt x="1584010" y="1601861"/>
                  <a:pt x="1592501" y="1593371"/>
                  <a:pt x="1589671" y="1590541"/>
                </a:cubicBezTo>
                <a:cubicBezTo>
                  <a:pt x="1588257" y="1593371"/>
                  <a:pt x="1586840" y="1591956"/>
                  <a:pt x="1585427" y="1590541"/>
                </a:cubicBezTo>
                <a:close/>
                <a:moveTo>
                  <a:pt x="1632122" y="1557995"/>
                </a:moveTo>
                <a:cubicBezTo>
                  <a:pt x="1632122" y="1566486"/>
                  <a:pt x="1622217" y="1570730"/>
                  <a:pt x="1625047" y="1576389"/>
                </a:cubicBezTo>
                <a:cubicBezTo>
                  <a:pt x="1616558" y="1584880"/>
                  <a:pt x="1612312" y="1587711"/>
                  <a:pt x="1609482" y="1596200"/>
                </a:cubicBezTo>
                <a:lnTo>
                  <a:pt x="1605236" y="1591956"/>
                </a:lnTo>
                <a:lnTo>
                  <a:pt x="1615629" y="1578829"/>
                </a:lnTo>
                <a:lnTo>
                  <a:pt x="1616558" y="1583467"/>
                </a:lnTo>
                <a:cubicBezTo>
                  <a:pt x="1617971" y="1577806"/>
                  <a:pt x="1625047" y="1573560"/>
                  <a:pt x="1623632" y="1572145"/>
                </a:cubicBezTo>
                <a:lnTo>
                  <a:pt x="1619663" y="1573734"/>
                </a:lnTo>
                <a:lnTo>
                  <a:pt x="1625870" y="1565894"/>
                </a:lnTo>
                <a:lnTo>
                  <a:pt x="1626461" y="1566486"/>
                </a:lnTo>
                <a:lnTo>
                  <a:pt x="1629901" y="1560801"/>
                </a:lnTo>
                <a:close/>
                <a:moveTo>
                  <a:pt x="323216" y="1552336"/>
                </a:moveTo>
                <a:cubicBezTo>
                  <a:pt x="316140" y="1562240"/>
                  <a:pt x="311895" y="1570730"/>
                  <a:pt x="309064" y="1582050"/>
                </a:cubicBezTo>
                <a:cubicBezTo>
                  <a:pt x="307649" y="1582050"/>
                  <a:pt x="310479" y="1584880"/>
                  <a:pt x="311895" y="1584880"/>
                </a:cubicBezTo>
                <a:cubicBezTo>
                  <a:pt x="313308" y="1584880"/>
                  <a:pt x="316140" y="1583467"/>
                  <a:pt x="316140" y="1583467"/>
                </a:cubicBezTo>
                <a:cubicBezTo>
                  <a:pt x="316140" y="1572145"/>
                  <a:pt x="324628" y="1565069"/>
                  <a:pt x="328875" y="1556581"/>
                </a:cubicBezTo>
                <a:cubicBezTo>
                  <a:pt x="328875" y="1555166"/>
                  <a:pt x="328875" y="1553749"/>
                  <a:pt x="330289" y="1553749"/>
                </a:cubicBezTo>
                <a:cubicBezTo>
                  <a:pt x="330289" y="1553749"/>
                  <a:pt x="328875" y="1552336"/>
                  <a:pt x="328875" y="1552336"/>
                </a:cubicBezTo>
                <a:cubicBezTo>
                  <a:pt x="326045" y="1552336"/>
                  <a:pt x="323216" y="1550920"/>
                  <a:pt x="323216" y="1552336"/>
                </a:cubicBezTo>
                <a:close/>
                <a:moveTo>
                  <a:pt x="309064" y="1541014"/>
                </a:moveTo>
                <a:cubicBezTo>
                  <a:pt x="306234" y="1543846"/>
                  <a:pt x="306234" y="1546675"/>
                  <a:pt x="306234" y="1550920"/>
                </a:cubicBezTo>
                <a:cubicBezTo>
                  <a:pt x="304818" y="1550920"/>
                  <a:pt x="303405" y="1552336"/>
                  <a:pt x="303405" y="1553749"/>
                </a:cubicBezTo>
                <a:cubicBezTo>
                  <a:pt x="303405" y="1553749"/>
                  <a:pt x="303405" y="1555166"/>
                  <a:pt x="303405" y="1555166"/>
                </a:cubicBezTo>
                <a:cubicBezTo>
                  <a:pt x="306234" y="1555166"/>
                  <a:pt x="306234" y="1552336"/>
                  <a:pt x="306234" y="1550920"/>
                </a:cubicBezTo>
                <a:cubicBezTo>
                  <a:pt x="310479" y="1550920"/>
                  <a:pt x="313308" y="1546675"/>
                  <a:pt x="314725" y="1545259"/>
                </a:cubicBezTo>
                <a:cubicBezTo>
                  <a:pt x="316140" y="1543846"/>
                  <a:pt x="316140" y="1542429"/>
                  <a:pt x="316140" y="1541014"/>
                </a:cubicBezTo>
                <a:cubicBezTo>
                  <a:pt x="316140" y="1539599"/>
                  <a:pt x="310479" y="1539599"/>
                  <a:pt x="309064" y="1541014"/>
                </a:cubicBezTo>
                <a:close/>
                <a:moveTo>
                  <a:pt x="294914" y="1532526"/>
                </a:moveTo>
                <a:cubicBezTo>
                  <a:pt x="293498" y="1532526"/>
                  <a:pt x="292085" y="1533938"/>
                  <a:pt x="290668" y="1535355"/>
                </a:cubicBezTo>
                <a:cubicBezTo>
                  <a:pt x="292085" y="1536770"/>
                  <a:pt x="293498" y="1536770"/>
                  <a:pt x="294914" y="1538185"/>
                </a:cubicBezTo>
                <a:cubicBezTo>
                  <a:pt x="296329" y="1538185"/>
                  <a:pt x="297744" y="1536770"/>
                  <a:pt x="299159" y="1535355"/>
                </a:cubicBezTo>
                <a:cubicBezTo>
                  <a:pt x="297744" y="1533938"/>
                  <a:pt x="296329" y="1532526"/>
                  <a:pt x="294914" y="1532526"/>
                </a:cubicBezTo>
                <a:close/>
                <a:moveTo>
                  <a:pt x="269443" y="1514128"/>
                </a:moveTo>
                <a:cubicBezTo>
                  <a:pt x="269443" y="1514128"/>
                  <a:pt x="269443" y="1515544"/>
                  <a:pt x="269443" y="1515544"/>
                </a:cubicBezTo>
                <a:lnTo>
                  <a:pt x="270656" y="1515948"/>
                </a:lnTo>
                <a:lnTo>
                  <a:pt x="272274" y="1518374"/>
                </a:lnTo>
                <a:lnTo>
                  <a:pt x="273687" y="1519436"/>
                </a:lnTo>
                <a:lnTo>
                  <a:pt x="273687" y="1524035"/>
                </a:lnTo>
                <a:cubicBezTo>
                  <a:pt x="273687" y="1524035"/>
                  <a:pt x="275104" y="1525450"/>
                  <a:pt x="275104" y="1525450"/>
                </a:cubicBezTo>
                <a:cubicBezTo>
                  <a:pt x="276518" y="1525450"/>
                  <a:pt x="277933" y="1524035"/>
                  <a:pt x="277933" y="1522618"/>
                </a:cubicBezTo>
                <a:lnTo>
                  <a:pt x="273687" y="1519436"/>
                </a:lnTo>
                <a:lnTo>
                  <a:pt x="273687" y="1516959"/>
                </a:lnTo>
                <a:lnTo>
                  <a:pt x="270656" y="1515948"/>
                </a:lnTo>
                <a:close/>
                <a:moveTo>
                  <a:pt x="1729759" y="1456112"/>
                </a:moveTo>
                <a:cubicBezTo>
                  <a:pt x="1726930" y="1457527"/>
                  <a:pt x="1724100" y="1464603"/>
                  <a:pt x="1719854" y="1468847"/>
                </a:cubicBezTo>
                <a:cubicBezTo>
                  <a:pt x="1718439" y="1467433"/>
                  <a:pt x="1715609" y="1468847"/>
                  <a:pt x="1714195" y="1471677"/>
                </a:cubicBezTo>
                <a:cubicBezTo>
                  <a:pt x="1711363" y="1470264"/>
                  <a:pt x="1714195" y="1466018"/>
                  <a:pt x="1718439" y="1460357"/>
                </a:cubicBezTo>
                <a:cubicBezTo>
                  <a:pt x="1718439" y="1464603"/>
                  <a:pt x="1721270" y="1460357"/>
                  <a:pt x="1721270" y="1464603"/>
                </a:cubicBezTo>
                <a:cubicBezTo>
                  <a:pt x="1724100" y="1460357"/>
                  <a:pt x="1726930" y="1451866"/>
                  <a:pt x="1729759" y="1456112"/>
                </a:cubicBezTo>
                <a:close/>
                <a:moveTo>
                  <a:pt x="253878" y="1444792"/>
                </a:moveTo>
                <a:cubicBezTo>
                  <a:pt x="253878" y="1444792"/>
                  <a:pt x="252463" y="1446207"/>
                  <a:pt x="252463" y="1446207"/>
                </a:cubicBezTo>
                <a:cubicBezTo>
                  <a:pt x="251047" y="1446207"/>
                  <a:pt x="251047" y="1446207"/>
                  <a:pt x="251047" y="1447622"/>
                </a:cubicBezTo>
                <a:cubicBezTo>
                  <a:pt x="251047" y="1449037"/>
                  <a:pt x="251047" y="1451866"/>
                  <a:pt x="252463" y="1451866"/>
                </a:cubicBezTo>
                <a:cubicBezTo>
                  <a:pt x="255293" y="1451866"/>
                  <a:pt x="255293" y="1450453"/>
                  <a:pt x="255293" y="1449037"/>
                </a:cubicBezTo>
                <a:cubicBezTo>
                  <a:pt x="255293" y="1447622"/>
                  <a:pt x="255293" y="1446207"/>
                  <a:pt x="253878" y="1444792"/>
                </a:cubicBezTo>
                <a:close/>
                <a:moveTo>
                  <a:pt x="1718402" y="1415650"/>
                </a:moveTo>
                <a:lnTo>
                  <a:pt x="1714709" y="1425496"/>
                </a:lnTo>
                <a:lnTo>
                  <a:pt x="1712780" y="1423567"/>
                </a:lnTo>
                <a:cubicBezTo>
                  <a:pt x="1714195" y="1422150"/>
                  <a:pt x="1715963" y="1418614"/>
                  <a:pt x="1717733" y="1415960"/>
                </a:cubicBezTo>
                <a:close/>
                <a:moveTo>
                  <a:pt x="1732591" y="1392436"/>
                </a:moveTo>
                <a:lnTo>
                  <a:pt x="1731074" y="1396379"/>
                </a:lnTo>
                <a:lnTo>
                  <a:pt x="1730717" y="1395310"/>
                </a:lnTo>
                <a:close/>
                <a:moveTo>
                  <a:pt x="1773625" y="1313193"/>
                </a:moveTo>
                <a:cubicBezTo>
                  <a:pt x="1779286" y="1313193"/>
                  <a:pt x="1772212" y="1333004"/>
                  <a:pt x="1767966" y="1328760"/>
                </a:cubicBezTo>
                <a:cubicBezTo>
                  <a:pt x="1772212" y="1321684"/>
                  <a:pt x="1769380" y="1317440"/>
                  <a:pt x="1773625" y="1313193"/>
                </a:cubicBezTo>
                <a:close/>
                <a:moveTo>
                  <a:pt x="1745325" y="1310364"/>
                </a:moveTo>
                <a:cubicBezTo>
                  <a:pt x="1742494" y="1318852"/>
                  <a:pt x="1739664" y="1321684"/>
                  <a:pt x="1739664" y="1327343"/>
                </a:cubicBezTo>
                <a:cubicBezTo>
                  <a:pt x="1742494" y="1324513"/>
                  <a:pt x="1748155" y="1310364"/>
                  <a:pt x="1745325" y="1310364"/>
                </a:cubicBezTo>
                <a:close/>
                <a:moveTo>
                  <a:pt x="1787776" y="1296212"/>
                </a:moveTo>
                <a:cubicBezTo>
                  <a:pt x="1783532" y="1304703"/>
                  <a:pt x="1779286" y="1313193"/>
                  <a:pt x="1773625" y="1308949"/>
                </a:cubicBezTo>
                <a:cubicBezTo>
                  <a:pt x="1779286" y="1306119"/>
                  <a:pt x="1782115" y="1296212"/>
                  <a:pt x="1787776" y="1296212"/>
                </a:cubicBezTo>
                <a:close/>
                <a:moveTo>
                  <a:pt x="1753814" y="1290553"/>
                </a:moveTo>
                <a:cubicBezTo>
                  <a:pt x="1750985" y="1303288"/>
                  <a:pt x="1749570" y="1307532"/>
                  <a:pt x="1750985" y="1316023"/>
                </a:cubicBezTo>
                <a:cubicBezTo>
                  <a:pt x="1752401" y="1308949"/>
                  <a:pt x="1760890" y="1299044"/>
                  <a:pt x="1758060" y="1294799"/>
                </a:cubicBezTo>
                <a:cubicBezTo>
                  <a:pt x="1752401" y="1306119"/>
                  <a:pt x="1755231" y="1294799"/>
                  <a:pt x="1753814" y="1290553"/>
                </a:cubicBezTo>
                <a:close/>
                <a:moveTo>
                  <a:pt x="1750985" y="1279233"/>
                </a:moveTo>
                <a:cubicBezTo>
                  <a:pt x="1750985" y="1283477"/>
                  <a:pt x="1743911" y="1294799"/>
                  <a:pt x="1748155" y="1294799"/>
                </a:cubicBezTo>
                <a:cubicBezTo>
                  <a:pt x="1748155" y="1287722"/>
                  <a:pt x="1753814" y="1282063"/>
                  <a:pt x="1750985" y="1279233"/>
                </a:cubicBezTo>
                <a:close/>
                <a:moveTo>
                  <a:pt x="1758060" y="1225460"/>
                </a:moveTo>
                <a:cubicBezTo>
                  <a:pt x="1755231" y="1228292"/>
                  <a:pt x="1755231" y="1229706"/>
                  <a:pt x="1755231" y="1232536"/>
                </a:cubicBezTo>
                <a:cubicBezTo>
                  <a:pt x="1755231" y="1233951"/>
                  <a:pt x="1755231" y="1235367"/>
                  <a:pt x="1756646" y="1236780"/>
                </a:cubicBezTo>
                <a:cubicBezTo>
                  <a:pt x="1756646" y="1232536"/>
                  <a:pt x="1760890" y="1225460"/>
                  <a:pt x="1758060" y="1225460"/>
                </a:cubicBezTo>
                <a:close/>
                <a:moveTo>
                  <a:pt x="1776456" y="1171689"/>
                </a:moveTo>
                <a:cubicBezTo>
                  <a:pt x="1780701" y="1175935"/>
                  <a:pt x="1772212" y="1190085"/>
                  <a:pt x="1770795" y="1199990"/>
                </a:cubicBezTo>
                <a:cubicBezTo>
                  <a:pt x="1766551" y="1199990"/>
                  <a:pt x="1773625" y="1188670"/>
                  <a:pt x="1769380" y="1190085"/>
                </a:cubicBezTo>
                <a:cubicBezTo>
                  <a:pt x="1773625" y="1185841"/>
                  <a:pt x="1773625" y="1181596"/>
                  <a:pt x="1776456" y="1171689"/>
                </a:cubicBezTo>
                <a:close/>
                <a:moveTo>
                  <a:pt x="1777871" y="1160369"/>
                </a:moveTo>
                <a:cubicBezTo>
                  <a:pt x="1776456" y="1160369"/>
                  <a:pt x="1775041" y="1161786"/>
                  <a:pt x="1773625" y="1161786"/>
                </a:cubicBezTo>
                <a:cubicBezTo>
                  <a:pt x="1773625" y="1171689"/>
                  <a:pt x="1770795" y="1180180"/>
                  <a:pt x="1769380" y="1188670"/>
                </a:cubicBezTo>
                <a:cubicBezTo>
                  <a:pt x="1769380" y="1190085"/>
                  <a:pt x="1769380" y="1190085"/>
                  <a:pt x="1769380" y="1190085"/>
                </a:cubicBezTo>
                <a:cubicBezTo>
                  <a:pt x="1767966" y="1195746"/>
                  <a:pt x="1766551" y="1199990"/>
                  <a:pt x="1765134" y="1205649"/>
                </a:cubicBezTo>
                <a:cubicBezTo>
                  <a:pt x="1765134" y="1207066"/>
                  <a:pt x="1766551" y="1208481"/>
                  <a:pt x="1767966" y="1205649"/>
                </a:cubicBezTo>
                <a:cubicBezTo>
                  <a:pt x="1770795" y="1205649"/>
                  <a:pt x="1763721" y="1215557"/>
                  <a:pt x="1769380" y="1212727"/>
                </a:cubicBezTo>
                <a:cubicBezTo>
                  <a:pt x="1767966" y="1215557"/>
                  <a:pt x="1767966" y="1211310"/>
                  <a:pt x="1766551" y="1211310"/>
                </a:cubicBezTo>
                <a:cubicBezTo>
                  <a:pt x="1765134" y="1228292"/>
                  <a:pt x="1756646" y="1246687"/>
                  <a:pt x="1755231" y="1263669"/>
                </a:cubicBezTo>
                <a:cubicBezTo>
                  <a:pt x="1753814" y="1260837"/>
                  <a:pt x="1752401" y="1260837"/>
                  <a:pt x="1750985" y="1265081"/>
                </a:cubicBezTo>
                <a:cubicBezTo>
                  <a:pt x="1753814" y="1266498"/>
                  <a:pt x="1750985" y="1279233"/>
                  <a:pt x="1755231" y="1273572"/>
                </a:cubicBezTo>
                <a:cubicBezTo>
                  <a:pt x="1756646" y="1276402"/>
                  <a:pt x="1753814" y="1284892"/>
                  <a:pt x="1752401" y="1286309"/>
                </a:cubicBezTo>
                <a:cubicBezTo>
                  <a:pt x="1752401" y="1289138"/>
                  <a:pt x="1753814" y="1289138"/>
                  <a:pt x="1758060" y="1290553"/>
                </a:cubicBezTo>
                <a:cubicBezTo>
                  <a:pt x="1760890" y="1279233"/>
                  <a:pt x="1765134" y="1263669"/>
                  <a:pt x="1759475" y="1265081"/>
                </a:cubicBezTo>
                <a:cubicBezTo>
                  <a:pt x="1760890" y="1260837"/>
                  <a:pt x="1763721" y="1265081"/>
                  <a:pt x="1765134" y="1259422"/>
                </a:cubicBezTo>
                <a:cubicBezTo>
                  <a:pt x="1765134" y="1248102"/>
                  <a:pt x="1763721" y="1241026"/>
                  <a:pt x="1767966" y="1218386"/>
                </a:cubicBezTo>
                <a:cubicBezTo>
                  <a:pt x="1770795" y="1219801"/>
                  <a:pt x="1765134" y="1229706"/>
                  <a:pt x="1767966" y="1231121"/>
                </a:cubicBezTo>
                <a:cubicBezTo>
                  <a:pt x="1769380" y="1226877"/>
                  <a:pt x="1773625" y="1205649"/>
                  <a:pt x="1770795" y="1201405"/>
                </a:cubicBezTo>
                <a:cubicBezTo>
                  <a:pt x="1772212" y="1199990"/>
                  <a:pt x="1773625" y="1201405"/>
                  <a:pt x="1776456" y="1195746"/>
                </a:cubicBezTo>
                <a:cubicBezTo>
                  <a:pt x="1775041" y="1190085"/>
                  <a:pt x="1777871" y="1183009"/>
                  <a:pt x="1779286" y="1177350"/>
                </a:cubicBezTo>
                <a:cubicBezTo>
                  <a:pt x="1780701" y="1171689"/>
                  <a:pt x="1780701" y="1164615"/>
                  <a:pt x="1777871" y="1160369"/>
                </a:cubicBezTo>
                <a:close/>
                <a:moveTo>
                  <a:pt x="1790606" y="1116503"/>
                </a:moveTo>
                <a:cubicBezTo>
                  <a:pt x="1789191" y="1116503"/>
                  <a:pt x="1787776" y="1117918"/>
                  <a:pt x="1787776" y="1117918"/>
                </a:cubicBezTo>
                <a:cubicBezTo>
                  <a:pt x="1787776" y="1119333"/>
                  <a:pt x="1787776" y="1122164"/>
                  <a:pt x="1787776" y="1123577"/>
                </a:cubicBezTo>
                <a:cubicBezTo>
                  <a:pt x="1787776" y="1122164"/>
                  <a:pt x="1789191" y="1119333"/>
                  <a:pt x="1790606" y="1116503"/>
                </a:cubicBezTo>
                <a:close/>
                <a:moveTo>
                  <a:pt x="1793436" y="1089617"/>
                </a:moveTo>
                <a:cubicBezTo>
                  <a:pt x="1792021" y="1093863"/>
                  <a:pt x="1792021" y="1096693"/>
                  <a:pt x="1790606" y="1099524"/>
                </a:cubicBezTo>
                <a:cubicBezTo>
                  <a:pt x="1790606" y="1102354"/>
                  <a:pt x="1792021" y="1106598"/>
                  <a:pt x="1792021" y="1109427"/>
                </a:cubicBezTo>
                <a:cubicBezTo>
                  <a:pt x="1792021" y="1102354"/>
                  <a:pt x="1793436" y="1098107"/>
                  <a:pt x="1793436" y="1089617"/>
                </a:cubicBezTo>
                <a:close/>
                <a:moveTo>
                  <a:pt x="1796265" y="1054242"/>
                </a:moveTo>
                <a:cubicBezTo>
                  <a:pt x="1794852" y="1055656"/>
                  <a:pt x="1794852" y="1055656"/>
                  <a:pt x="1794852" y="1057071"/>
                </a:cubicBezTo>
                <a:cubicBezTo>
                  <a:pt x="1794852" y="1057071"/>
                  <a:pt x="1794852" y="1058486"/>
                  <a:pt x="1794852" y="1058486"/>
                </a:cubicBezTo>
                <a:cubicBezTo>
                  <a:pt x="1794852" y="1058486"/>
                  <a:pt x="1794852" y="1059903"/>
                  <a:pt x="1794852" y="1059903"/>
                </a:cubicBezTo>
                <a:lnTo>
                  <a:pt x="1796178" y="1067870"/>
                </a:lnTo>
                <a:lnTo>
                  <a:pt x="1796051" y="1068068"/>
                </a:lnTo>
                <a:lnTo>
                  <a:pt x="1793436" y="1064147"/>
                </a:lnTo>
                <a:cubicBezTo>
                  <a:pt x="1792021" y="1068393"/>
                  <a:pt x="1790606" y="1072638"/>
                  <a:pt x="1790606" y="1078297"/>
                </a:cubicBezTo>
                <a:cubicBezTo>
                  <a:pt x="1792021" y="1078297"/>
                  <a:pt x="1792021" y="1081126"/>
                  <a:pt x="1792021" y="1083958"/>
                </a:cubicBezTo>
                <a:cubicBezTo>
                  <a:pt x="1793437" y="1076882"/>
                  <a:pt x="1792729" y="1074759"/>
                  <a:pt x="1792729" y="1073168"/>
                </a:cubicBezTo>
                <a:lnTo>
                  <a:pt x="1796051" y="1068068"/>
                </a:lnTo>
                <a:lnTo>
                  <a:pt x="1796265" y="1068393"/>
                </a:lnTo>
                <a:lnTo>
                  <a:pt x="1796178" y="1067870"/>
                </a:lnTo>
                <a:lnTo>
                  <a:pt x="1797682" y="1065562"/>
                </a:lnTo>
                <a:cubicBezTo>
                  <a:pt x="1799096" y="1058486"/>
                  <a:pt x="1796265" y="1058486"/>
                  <a:pt x="1796265" y="1054242"/>
                </a:cubicBezTo>
                <a:close/>
                <a:moveTo>
                  <a:pt x="1793436" y="994810"/>
                </a:moveTo>
                <a:cubicBezTo>
                  <a:pt x="1790606" y="996224"/>
                  <a:pt x="1789191" y="999054"/>
                  <a:pt x="1787776" y="1001885"/>
                </a:cubicBezTo>
                <a:cubicBezTo>
                  <a:pt x="1787776" y="1003300"/>
                  <a:pt x="1787776" y="1003300"/>
                  <a:pt x="1787776" y="1003300"/>
                </a:cubicBezTo>
                <a:cubicBezTo>
                  <a:pt x="1789191" y="1007545"/>
                  <a:pt x="1789191" y="1010374"/>
                  <a:pt x="1789191" y="1014620"/>
                </a:cubicBezTo>
                <a:cubicBezTo>
                  <a:pt x="1790606" y="1028772"/>
                  <a:pt x="1790606" y="1042922"/>
                  <a:pt x="1790606" y="1054242"/>
                </a:cubicBezTo>
                <a:cubicBezTo>
                  <a:pt x="1792021" y="1049995"/>
                  <a:pt x="1793436" y="1044336"/>
                  <a:pt x="1794852" y="1037261"/>
                </a:cubicBezTo>
                <a:cubicBezTo>
                  <a:pt x="1794852" y="1033016"/>
                  <a:pt x="1792021" y="1034431"/>
                  <a:pt x="1790606" y="1034431"/>
                </a:cubicBezTo>
                <a:cubicBezTo>
                  <a:pt x="1790606" y="1030185"/>
                  <a:pt x="1793436" y="1030185"/>
                  <a:pt x="1794852" y="1030185"/>
                </a:cubicBezTo>
                <a:cubicBezTo>
                  <a:pt x="1794852" y="1021696"/>
                  <a:pt x="1793436" y="1014620"/>
                  <a:pt x="1793436" y="1006130"/>
                </a:cubicBezTo>
                <a:cubicBezTo>
                  <a:pt x="1793436" y="1001885"/>
                  <a:pt x="1793436" y="999054"/>
                  <a:pt x="1793436" y="994810"/>
                </a:cubicBezTo>
                <a:close/>
                <a:moveTo>
                  <a:pt x="1827396" y="915569"/>
                </a:moveTo>
                <a:cubicBezTo>
                  <a:pt x="1825983" y="921228"/>
                  <a:pt x="1824566" y="931133"/>
                  <a:pt x="1830227" y="933963"/>
                </a:cubicBezTo>
                <a:cubicBezTo>
                  <a:pt x="1828813" y="925472"/>
                  <a:pt x="1828813" y="912737"/>
                  <a:pt x="1827396" y="915569"/>
                </a:cubicBezTo>
                <a:close/>
                <a:moveTo>
                  <a:pt x="1820322" y="894341"/>
                </a:moveTo>
                <a:cubicBezTo>
                  <a:pt x="1821737" y="901417"/>
                  <a:pt x="1821737" y="907078"/>
                  <a:pt x="1820322" y="912737"/>
                </a:cubicBezTo>
                <a:cubicBezTo>
                  <a:pt x="1820322" y="915569"/>
                  <a:pt x="1820322" y="916982"/>
                  <a:pt x="1820322" y="918398"/>
                </a:cubicBezTo>
                <a:cubicBezTo>
                  <a:pt x="1824566" y="912737"/>
                  <a:pt x="1827396" y="897171"/>
                  <a:pt x="1820322" y="894341"/>
                </a:cubicBezTo>
                <a:close/>
                <a:moveTo>
                  <a:pt x="1818907" y="878777"/>
                </a:moveTo>
                <a:cubicBezTo>
                  <a:pt x="1817492" y="883021"/>
                  <a:pt x="1818907" y="895758"/>
                  <a:pt x="1823152" y="891512"/>
                </a:cubicBezTo>
                <a:cubicBezTo>
                  <a:pt x="1821737" y="885851"/>
                  <a:pt x="1820322" y="881607"/>
                  <a:pt x="1818907" y="878777"/>
                </a:cubicBezTo>
                <a:close/>
                <a:moveTo>
                  <a:pt x="1820322" y="866040"/>
                </a:moveTo>
                <a:cubicBezTo>
                  <a:pt x="1818907" y="868872"/>
                  <a:pt x="1817492" y="870286"/>
                  <a:pt x="1817492" y="871701"/>
                </a:cubicBezTo>
                <a:cubicBezTo>
                  <a:pt x="1817492" y="873118"/>
                  <a:pt x="1817492" y="873118"/>
                  <a:pt x="1818907" y="874531"/>
                </a:cubicBezTo>
                <a:cubicBezTo>
                  <a:pt x="1820322" y="873118"/>
                  <a:pt x="1820322" y="870286"/>
                  <a:pt x="1820322" y="866040"/>
                </a:cubicBezTo>
                <a:close/>
                <a:moveTo>
                  <a:pt x="1814663" y="846231"/>
                </a:moveTo>
                <a:cubicBezTo>
                  <a:pt x="1814663" y="847646"/>
                  <a:pt x="1814663" y="847646"/>
                  <a:pt x="1814663" y="849061"/>
                </a:cubicBezTo>
                <a:cubicBezTo>
                  <a:pt x="1816076" y="850476"/>
                  <a:pt x="1816076" y="850476"/>
                  <a:pt x="1817492" y="850476"/>
                </a:cubicBezTo>
                <a:cubicBezTo>
                  <a:pt x="1816076" y="849061"/>
                  <a:pt x="1816076" y="847646"/>
                  <a:pt x="1814663" y="846231"/>
                </a:cubicBezTo>
                <a:close/>
                <a:moveTo>
                  <a:pt x="1804756" y="822176"/>
                </a:moveTo>
                <a:cubicBezTo>
                  <a:pt x="1801926" y="822176"/>
                  <a:pt x="1799096" y="825006"/>
                  <a:pt x="1800511" y="827836"/>
                </a:cubicBezTo>
                <a:cubicBezTo>
                  <a:pt x="1800511" y="827836"/>
                  <a:pt x="1800511" y="829250"/>
                  <a:pt x="1801926" y="830665"/>
                </a:cubicBezTo>
                <a:cubicBezTo>
                  <a:pt x="1803343" y="832080"/>
                  <a:pt x="1804756" y="833497"/>
                  <a:pt x="1806172" y="834909"/>
                </a:cubicBezTo>
                <a:cubicBezTo>
                  <a:pt x="1806172" y="836326"/>
                  <a:pt x="1806172" y="836326"/>
                  <a:pt x="1806172" y="837741"/>
                </a:cubicBezTo>
                <a:cubicBezTo>
                  <a:pt x="1807587" y="839156"/>
                  <a:pt x="1807587" y="840570"/>
                  <a:pt x="1809002" y="841987"/>
                </a:cubicBezTo>
                <a:cubicBezTo>
                  <a:pt x="1809002" y="841987"/>
                  <a:pt x="1810417" y="840570"/>
                  <a:pt x="1810417" y="837741"/>
                </a:cubicBezTo>
                <a:cubicBezTo>
                  <a:pt x="1809002" y="839156"/>
                  <a:pt x="1804756" y="832080"/>
                  <a:pt x="1807587" y="825006"/>
                </a:cubicBezTo>
                <a:cubicBezTo>
                  <a:pt x="1806172" y="825006"/>
                  <a:pt x="1804756" y="823589"/>
                  <a:pt x="1804756" y="822176"/>
                </a:cubicBezTo>
                <a:close/>
                <a:moveTo>
                  <a:pt x="1799096" y="783968"/>
                </a:moveTo>
                <a:cubicBezTo>
                  <a:pt x="1796265" y="783968"/>
                  <a:pt x="1797682" y="786799"/>
                  <a:pt x="1796265" y="791046"/>
                </a:cubicBezTo>
                <a:cubicBezTo>
                  <a:pt x="1797682" y="791046"/>
                  <a:pt x="1797682" y="792459"/>
                  <a:pt x="1799096" y="793875"/>
                </a:cubicBezTo>
                <a:cubicBezTo>
                  <a:pt x="1800511" y="793875"/>
                  <a:pt x="1800511" y="793875"/>
                  <a:pt x="1800511" y="793875"/>
                </a:cubicBezTo>
                <a:cubicBezTo>
                  <a:pt x="1800511" y="791046"/>
                  <a:pt x="1800511" y="788214"/>
                  <a:pt x="1799096" y="783968"/>
                </a:cubicBezTo>
                <a:close/>
                <a:moveTo>
                  <a:pt x="1790606" y="759915"/>
                </a:moveTo>
                <a:cubicBezTo>
                  <a:pt x="1790606" y="759915"/>
                  <a:pt x="1790606" y="761328"/>
                  <a:pt x="1790606" y="762744"/>
                </a:cubicBezTo>
                <a:cubicBezTo>
                  <a:pt x="1792021" y="769818"/>
                  <a:pt x="1793436" y="776894"/>
                  <a:pt x="1794852" y="782555"/>
                </a:cubicBezTo>
                <a:cubicBezTo>
                  <a:pt x="1796265" y="779724"/>
                  <a:pt x="1797682" y="778309"/>
                  <a:pt x="1796265" y="772648"/>
                </a:cubicBezTo>
                <a:cubicBezTo>
                  <a:pt x="1790606" y="772648"/>
                  <a:pt x="1796265" y="774064"/>
                  <a:pt x="1790606" y="759915"/>
                </a:cubicBezTo>
                <a:close/>
                <a:moveTo>
                  <a:pt x="1799096" y="748593"/>
                </a:moveTo>
                <a:cubicBezTo>
                  <a:pt x="1797682" y="750008"/>
                  <a:pt x="1797682" y="751424"/>
                  <a:pt x="1796265" y="751424"/>
                </a:cubicBezTo>
                <a:cubicBezTo>
                  <a:pt x="1797682" y="754254"/>
                  <a:pt x="1799096" y="755669"/>
                  <a:pt x="1799096" y="758498"/>
                </a:cubicBezTo>
                <a:cubicBezTo>
                  <a:pt x="1797682" y="758498"/>
                  <a:pt x="1793436" y="750008"/>
                  <a:pt x="1794852" y="757083"/>
                </a:cubicBezTo>
                <a:cubicBezTo>
                  <a:pt x="1799096" y="758498"/>
                  <a:pt x="1796265" y="764159"/>
                  <a:pt x="1797682" y="768404"/>
                </a:cubicBezTo>
                <a:lnTo>
                  <a:pt x="1801926" y="766989"/>
                </a:lnTo>
                <a:cubicBezTo>
                  <a:pt x="1801926" y="759915"/>
                  <a:pt x="1800511" y="754254"/>
                  <a:pt x="1799096" y="748593"/>
                </a:cubicBezTo>
                <a:close/>
                <a:moveTo>
                  <a:pt x="1792021" y="720293"/>
                </a:moveTo>
                <a:cubicBezTo>
                  <a:pt x="1790606" y="720293"/>
                  <a:pt x="1790606" y="721706"/>
                  <a:pt x="1789191" y="721706"/>
                </a:cubicBezTo>
                <a:cubicBezTo>
                  <a:pt x="1789191" y="724538"/>
                  <a:pt x="1790606" y="728784"/>
                  <a:pt x="1792021" y="728784"/>
                </a:cubicBezTo>
                <a:cubicBezTo>
                  <a:pt x="1792021" y="724538"/>
                  <a:pt x="1794852" y="725953"/>
                  <a:pt x="1792021" y="720293"/>
                </a:cubicBezTo>
                <a:close/>
                <a:moveTo>
                  <a:pt x="1772212" y="706142"/>
                </a:moveTo>
                <a:cubicBezTo>
                  <a:pt x="1772212" y="706142"/>
                  <a:pt x="1770795" y="707557"/>
                  <a:pt x="1770795" y="707557"/>
                </a:cubicBezTo>
                <a:cubicBezTo>
                  <a:pt x="1770795" y="711803"/>
                  <a:pt x="1775041" y="714632"/>
                  <a:pt x="1775041" y="717462"/>
                </a:cubicBezTo>
                <a:cubicBezTo>
                  <a:pt x="1776456" y="720293"/>
                  <a:pt x="1773625" y="724538"/>
                  <a:pt x="1772212" y="727367"/>
                </a:cubicBezTo>
                <a:cubicBezTo>
                  <a:pt x="1772212" y="728784"/>
                  <a:pt x="1773625" y="731614"/>
                  <a:pt x="1775041" y="731614"/>
                </a:cubicBezTo>
                <a:cubicBezTo>
                  <a:pt x="1779286" y="731614"/>
                  <a:pt x="1782115" y="731614"/>
                  <a:pt x="1786362" y="731614"/>
                </a:cubicBezTo>
                <a:cubicBezTo>
                  <a:pt x="1784945" y="730197"/>
                  <a:pt x="1784945" y="728784"/>
                  <a:pt x="1784945" y="727367"/>
                </a:cubicBezTo>
                <a:cubicBezTo>
                  <a:pt x="1777871" y="721706"/>
                  <a:pt x="1783532" y="718877"/>
                  <a:pt x="1786362" y="728784"/>
                </a:cubicBezTo>
                <a:cubicBezTo>
                  <a:pt x="1786362" y="728784"/>
                  <a:pt x="1786362" y="725953"/>
                  <a:pt x="1787776" y="725953"/>
                </a:cubicBezTo>
                <a:cubicBezTo>
                  <a:pt x="1787776" y="724538"/>
                  <a:pt x="1786362" y="721706"/>
                  <a:pt x="1786362" y="720293"/>
                </a:cubicBezTo>
                <a:cubicBezTo>
                  <a:pt x="1784945" y="720293"/>
                  <a:pt x="1782115" y="720293"/>
                  <a:pt x="1782115" y="717462"/>
                </a:cubicBezTo>
                <a:cubicBezTo>
                  <a:pt x="1780701" y="711803"/>
                  <a:pt x="1777871" y="708973"/>
                  <a:pt x="1773625" y="706142"/>
                </a:cubicBezTo>
                <a:cubicBezTo>
                  <a:pt x="1773625" y="706142"/>
                  <a:pt x="1772212" y="706142"/>
                  <a:pt x="1772212" y="706142"/>
                </a:cubicBezTo>
                <a:close/>
                <a:moveTo>
                  <a:pt x="1725515" y="621240"/>
                </a:moveTo>
                <a:cubicBezTo>
                  <a:pt x="1725515" y="622655"/>
                  <a:pt x="1725515" y="624070"/>
                  <a:pt x="1725515" y="625484"/>
                </a:cubicBezTo>
                <a:cubicBezTo>
                  <a:pt x="1726930" y="626901"/>
                  <a:pt x="1726930" y="629731"/>
                  <a:pt x="1728344" y="631145"/>
                </a:cubicBezTo>
                <a:cubicBezTo>
                  <a:pt x="1729759" y="629731"/>
                  <a:pt x="1731174" y="631145"/>
                  <a:pt x="1732591" y="631145"/>
                </a:cubicBezTo>
                <a:cubicBezTo>
                  <a:pt x="1729759" y="628314"/>
                  <a:pt x="1726930" y="624070"/>
                  <a:pt x="1725515" y="621240"/>
                </a:cubicBezTo>
                <a:close/>
                <a:moveTo>
                  <a:pt x="157915" y="598874"/>
                </a:moveTo>
                <a:cubicBezTo>
                  <a:pt x="160504" y="598874"/>
                  <a:pt x="161801" y="600168"/>
                  <a:pt x="161801" y="601463"/>
                </a:cubicBezTo>
                <a:cubicBezTo>
                  <a:pt x="160504" y="601463"/>
                  <a:pt x="159210" y="600168"/>
                  <a:pt x="157915" y="600168"/>
                </a:cubicBezTo>
                <a:cubicBezTo>
                  <a:pt x="157915" y="600168"/>
                  <a:pt x="157915" y="598874"/>
                  <a:pt x="157915" y="598874"/>
                </a:cubicBezTo>
                <a:close/>
                <a:moveTo>
                  <a:pt x="1677403" y="585863"/>
                </a:moveTo>
                <a:cubicBezTo>
                  <a:pt x="1673158" y="588693"/>
                  <a:pt x="1673158" y="592939"/>
                  <a:pt x="1675988" y="595770"/>
                </a:cubicBezTo>
                <a:cubicBezTo>
                  <a:pt x="1681649" y="601429"/>
                  <a:pt x="1684479" y="604259"/>
                  <a:pt x="1690140" y="602844"/>
                </a:cubicBezTo>
                <a:cubicBezTo>
                  <a:pt x="1685893" y="595770"/>
                  <a:pt x="1683064" y="590109"/>
                  <a:pt x="1678819" y="585863"/>
                </a:cubicBezTo>
                <a:cubicBezTo>
                  <a:pt x="1677403" y="585863"/>
                  <a:pt x="1677403" y="585863"/>
                  <a:pt x="1677403" y="585863"/>
                </a:cubicBezTo>
                <a:close/>
                <a:moveTo>
                  <a:pt x="1690511" y="539279"/>
                </a:moveTo>
                <a:cubicBezTo>
                  <a:pt x="1694397" y="539279"/>
                  <a:pt x="1696990" y="547052"/>
                  <a:pt x="1700875" y="545757"/>
                </a:cubicBezTo>
                <a:cubicBezTo>
                  <a:pt x="1700875" y="553530"/>
                  <a:pt x="1691806" y="537984"/>
                  <a:pt x="1693102" y="549643"/>
                </a:cubicBezTo>
                <a:cubicBezTo>
                  <a:pt x="1689217" y="544461"/>
                  <a:pt x="1695693" y="545757"/>
                  <a:pt x="1690511" y="539279"/>
                </a:cubicBezTo>
                <a:close/>
                <a:moveTo>
                  <a:pt x="260001" y="453173"/>
                </a:moveTo>
                <a:lnTo>
                  <a:pt x="241143" y="478321"/>
                </a:lnTo>
                <a:cubicBezTo>
                  <a:pt x="232653" y="488226"/>
                  <a:pt x="222747" y="498132"/>
                  <a:pt x="212842" y="508037"/>
                </a:cubicBezTo>
                <a:cubicBezTo>
                  <a:pt x="212842" y="493887"/>
                  <a:pt x="226992" y="491056"/>
                  <a:pt x="234067" y="482567"/>
                </a:cubicBezTo>
                <a:close/>
                <a:moveTo>
                  <a:pt x="332810" y="451183"/>
                </a:moveTo>
                <a:cubicBezTo>
                  <a:pt x="332810" y="453774"/>
                  <a:pt x="332810" y="455069"/>
                  <a:pt x="332810" y="456363"/>
                </a:cubicBezTo>
                <a:cubicBezTo>
                  <a:pt x="331514" y="456363"/>
                  <a:pt x="330219" y="456363"/>
                  <a:pt x="330219" y="455069"/>
                </a:cubicBezTo>
                <a:cubicBezTo>
                  <a:pt x="328923" y="452478"/>
                  <a:pt x="331514" y="452478"/>
                  <a:pt x="332810" y="451183"/>
                </a:cubicBezTo>
                <a:close/>
                <a:moveTo>
                  <a:pt x="335401" y="448592"/>
                </a:moveTo>
                <a:cubicBezTo>
                  <a:pt x="336696" y="447296"/>
                  <a:pt x="337990" y="448592"/>
                  <a:pt x="337990" y="451183"/>
                </a:cubicBezTo>
                <a:cubicBezTo>
                  <a:pt x="336696" y="452478"/>
                  <a:pt x="335401" y="452478"/>
                  <a:pt x="334105" y="452478"/>
                </a:cubicBezTo>
                <a:cubicBezTo>
                  <a:pt x="334105" y="451183"/>
                  <a:pt x="334105" y="448592"/>
                  <a:pt x="335401" y="448592"/>
                </a:cubicBezTo>
                <a:close/>
                <a:moveTo>
                  <a:pt x="264081" y="448551"/>
                </a:moveTo>
                <a:lnTo>
                  <a:pt x="260001" y="453173"/>
                </a:lnTo>
                <a:lnTo>
                  <a:pt x="262367" y="450020"/>
                </a:lnTo>
                <a:close/>
                <a:moveTo>
                  <a:pt x="1571276" y="410398"/>
                </a:moveTo>
                <a:cubicBezTo>
                  <a:pt x="1574105" y="417474"/>
                  <a:pt x="1575520" y="423135"/>
                  <a:pt x="1581181" y="424550"/>
                </a:cubicBezTo>
                <a:cubicBezTo>
                  <a:pt x="1581181" y="423135"/>
                  <a:pt x="1581181" y="423135"/>
                  <a:pt x="1581181" y="423135"/>
                </a:cubicBezTo>
                <a:cubicBezTo>
                  <a:pt x="1579766" y="421718"/>
                  <a:pt x="1579766" y="421718"/>
                  <a:pt x="1578349" y="420306"/>
                </a:cubicBezTo>
                <a:cubicBezTo>
                  <a:pt x="1575520" y="417474"/>
                  <a:pt x="1572690" y="414645"/>
                  <a:pt x="1571276" y="410398"/>
                </a:cubicBezTo>
                <a:close/>
                <a:moveTo>
                  <a:pt x="1605007" y="378635"/>
                </a:moveTo>
                <a:lnTo>
                  <a:pt x="1608894" y="383817"/>
                </a:lnTo>
                <a:cubicBezTo>
                  <a:pt x="1610189" y="386408"/>
                  <a:pt x="1606303" y="388997"/>
                  <a:pt x="1602416" y="383817"/>
                </a:cubicBezTo>
                <a:cubicBezTo>
                  <a:pt x="1606303" y="382523"/>
                  <a:pt x="1603710" y="379932"/>
                  <a:pt x="1605007" y="378635"/>
                </a:cubicBezTo>
                <a:close/>
                <a:moveTo>
                  <a:pt x="1469237" y="336556"/>
                </a:moveTo>
                <a:lnTo>
                  <a:pt x="1470273" y="337179"/>
                </a:lnTo>
                <a:cubicBezTo>
                  <a:pt x="1468978" y="338474"/>
                  <a:pt x="1468978" y="339770"/>
                  <a:pt x="1470273" y="342359"/>
                </a:cubicBezTo>
                <a:close/>
                <a:moveTo>
                  <a:pt x="1462500" y="324224"/>
                </a:moveTo>
                <a:cubicBezTo>
                  <a:pt x="1463794" y="324224"/>
                  <a:pt x="1466385" y="326815"/>
                  <a:pt x="1465091" y="324224"/>
                </a:cubicBezTo>
                <a:cubicBezTo>
                  <a:pt x="1464444" y="327462"/>
                  <a:pt x="1466711" y="330377"/>
                  <a:pt x="1468653" y="333292"/>
                </a:cubicBezTo>
                <a:lnTo>
                  <a:pt x="1469237" y="336556"/>
                </a:lnTo>
                <a:lnTo>
                  <a:pt x="1463794" y="333292"/>
                </a:lnTo>
                <a:cubicBezTo>
                  <a:pt x="1463794" y="330703"/>
                  <a:pt x="1465091" y="328112"/>
                  <a:pt x="1462500" y="324224"/>
                </a:cubicBezTo>
                <a:close/>
                <a:moveTo>
                  <a:pt x="1450841" y="313858"/>
                </a:moveTo>
                <a:cubicBezTo>
                  <a:pt x="1453432" y="315155"/>
                  <a:pt x="1458616" y="322926"/>
                  <a:pt x="1459911" y="321631"/>
                </a:cubicBezTo>
                <a:lnTo>
                  <a:pt x="1454161" y="317650"/>
                </a:lnTo>
                <a:close/>
                <a:moveTo>
                  <a:pt x="1557072" y="312562"/>
                </a:moveTo>
                <a:cubicBezTo>
                  <a:pt x="1555778" y="313858"/>
                  <a:pt x="1554481" y="313858"/>
                  <a:pt x="1555778" y="316449"/>
                </a:cubicBezTo>
                <a:cubicBezTo>
                  <a:pt x="1557072" y="311267"/>
                  <a:pt x="1563549" y="325517"/>
                  <a:pt x="1564845" y="320335"/>
                </a:cubicBezTo>
                <a:cubicBezTo>
                  <a:pt x="1562254" y="316449"/>
                  <a:pt x="1559663" y="313858"/>
                  <a:pt x="1557072" y="312562"/>
                </a:cubicBezTo>
                <a:close/>
                <a:moveTo>
                  <a:pt x="740649" y="311347"/>
                </a:moveTo>
                <a:cubicBezTo>
                  <a:pt x="734988" y="311347"/>
                  <a:pt x="729329" y="311347"/>
                  <a:pt x="722255" y="312762"/>
                </a:cubicBezTo>
                <a:cubicBezTo>
                  <a:pt x="713764" y="314176"/>
                  <a:pt x="705274" y="317006"/>
                  <a:pt x="695369" y="319836"/>
                </a:cubicBezTo>
                <a:cubicBezTo>
                  <a:pt x="698198" y="322667"/>
                  <a:pt x="701028" y="325497"/>
                  <a:pt x="705274" y="321252"/>
                </a:cubicBezTo>
                <a:cubicBezTo>
                  <a:pt x="712348" y="315591"/>
                  <a:pt x="723668" y="322667"/>
                  <a:pt x="729329" y="314176"/>
                </a:cubicBezTo>
                <a:cubicBezTo>
                  <a:pt x="730744" y="312762"/>
                  <a:pt x="733575" y="312762"/>
                  <a:pt x="734988" y="312762"/>
                </a:cubicBezTo>
                <a:cubicBezTo>
                  <a:pt x="737820" y="312762"/>
                  <a:pt x="739234" y="312762"/>
                  <a:pt x="740649" y="311347"/>
                </a:cubicBezTo>
                <a:close/>
                <a:moveTo>
                  <a:pt x="777441" y="304271"/>
                </a:moveTo>
                <a:cubicBezTo>
                  <a:pt x="771780" y="304271"/>
                  <a:pt x="764706" y="305686"/>
                  <a:pt x="757630" y="307103"/>
                </a:cubicBezTo>
                <a:cubicBezTo>
                  <a:pt x="761875" y="312762"/>
                  <a:pt x="764706" y="312762"/>
                  <a:pt x="771780" y="308515"/>
                </a:cubicBezTo>
                <a:cubicBezTo>
                  <a:pt x="773197" y="308515"/>
                  <a:pt x="774609" y="307103"/>
                  <a:pt x="776026" y="307103"/>
                </a:cubicBezTo>
                <a:cubicBezTo>
                  <a:pt x="778856" y="312762"/>
                  <a:pt x="781685" y="314176"/>
                  <a:pt x="785930" y="311347"/>
                </a:cubicBezTo>
                <a:cubicBezTo>
                  <a:pt x="788761" y="309932"/>
                  <a:pt x="791591" y="307103"/>
                  <a:pt x="793005" y="304271"/>
                </a:cubicBezTo>
                <a:cubicBezTo>
                  <a:pt x="788761" y="304271"/>
                  <a:pt x="785930" y="304271"/>
                  <a:pt x="781685" y="304271"/>
                </a:cubicBezTo>
                <a:cubicBezTo>
                  <a:pt x="781685" y="305686"/>
                  <a:pt x="780270" y="307103"/>
                  <a:pt x="777441" y="307103"/>
                </a:cubicBezTo>
                <a:cubicBezTo>
                  <a:pt x="777441" y="305686"/>
                  <a:pt x="777441" y="305686"/>
                  <a:pt x="777441" y="304271"/>
                </a:cubicBezTo>
                <a:close/>
                <a:moveTo>
                  <a:pt x="809986" y="298612"/>
                </a:moveTo>
                <a:cubicBezTo>
                  <a:pt x="804327" y="298612"/>
                  <a:pt x="800081" y="300025"/>
                  <a:pt x="794420" y="301442"/>
                </a:cubicBezTo>
                <a:cubicBezTo>
                  <a:pt x="797250" y="301442"/>
                  <a:pt x="800081" y="301442"/>
                  <a:pt x="801496" y="301442"/>
                </a:cubicBezTo>
                <a:cubicBezTo>
                  <a:pt x="801496" y="301442"/>
                  <a:pt x="802911" y="301442"/>
                  <a:pt x="802911" y="301442"/>
                </a:cubicBezTo>
                <a:cubicBezTo>
                  <a:pt x="805740" y="301442"/>
                  <a:pt x="808572" y="300025"/>
                  <a:pt x="809986" y="298612"/>
                </a:cubicBezTo>
                <a:close/>
                <a:moveTo>
                  <a:pt x="1426226" y="298312"/>
                </a:moveTo>
                <a:lnTo>
                  <a:pt x="1454161" y="317650"/>
                </a:lnTo>
                <a:lnTo>
                  <a:pt x="1459911" y="324222"/>
                </a:lnTo>
                <a:cubicBezTo>
                  <a:pt x="1452138" y="320335"/>
                  <a:pt x="1432704" y="306085"/>
                  <a:pt x="1426226" y="298312"/>
                </a:cubicBezTo>
                <a:close/>
                <a:moveTo>
                  <a:pt x="525842" y="291834"/>
                </a:moveTo>
                <a:cubicBezTo>
                  <a:pt x="520658" y="297018"/>
                  <a:pt x="519364" y="294427"/>
                  <a:pt x="514182" y="297018"/>
                </a:cubicBezTo>
                <a:cubicBezTo>
                  <a:pt x="511591" y="294427"/>
                  <a:pt x="525842" y="289243"/>
                  <a:pt x="525842" y="291834"/>
                </a:cubicBezTo>
                <a:close/>
                <a:moveTo>
                  <a:pt x="1523389" y="290539"/>
                </a:moveTo>
                <a:cubicBezTo>
                  <a:pt x="1529866" y="297018"/>
                  <a:pt x="1531162" y="303494"/>
                  <a:pt x="1528571" y="307380"/>
                </a:cubicBezTo>
                <a:cubicBezTo>
                  <a:pt x="1528571" y="300903"/>
                  <a:pt x="1519502" y="293130"/>
                  <a:pt x="1523389" y="290539"/>
                </a:cubicBezTo>
                <a:close/>
                <a:moveTo>
                  <a:pt x="1395132" y="267220"/>
                </a:moveTo>
                <a:cubicBezTo>
                  <a:pt x="1397723" y="265926"/>
                  <a:pt x="1400314" y="267220"/>
                  <a:pt x="1401611" y="267220"/>
                </a:cubicBezTo>
                <a:cubicBezTo>
                  <a:pt x="1399020" y="273699"/>
                  <a:pt x="1424929" y="290539"/>
                  <a:pt x="1432702" y="294427"/>
                </a:cubicBezTo>
                <a:cubicBezTo>
                  <a:pt x="1435292" y="297018"/>
                  <a:pt x="1439179" y="300903"/>
                  <a:pt x="1436588" y="302198"/>
                </a:cubicBezTo>
                <a:cubicBezTo>
                  <a:pt x="1431406" y="295721"/>
                  <a:pt x="1428815" y="297018"/>
                  <a:pt x="1423633" y="293130"/>
                </a:cubicBezTo>
                <a:cubicBezTo>
                  <a:pt x="1423633" y="294427"/>
                  <a:pt x="1424929" y="295721"/>
                  <a:pt x="1426224" y="297018"/>
                </a:cubicBezTo>
                <a:cubicBezTo>
                  <a:pt x="1414565" y="295721"/>
                  <a:pt x="1404202" y="277584"/>
                  <a:pt x="1395132" y="267220"/>
                </a:cubicBezTo>
                <a:close/>
                <a:moveTo>
                  <a:pt x="1357564" y="260742"/>
                </a:moveTo>
                <a:cubicBezTo>
                  <a:pt x="1361451" y="262038"/>
                  <a:pt x="1371815" y="271106"/>
                  <a:pt x="1371815" y="273697"/>
                </a:cubicBezTo>
                <a:cubicBezTo>
                  <a:pt x="1367928" y="269811"/>
                  <a:pt x="1362746" y="264629"/>
                  <a:pt x="1357564" y="260742"/>
                </a:cubicBezTo>
                <a:close/>
                <a:moveTo>
                  <a:pt x="1380883" y="254265"/>
                </a:moveTo>
                <a:cubicBezTo>
                  <a:pt x="1382179" y="255562"/>
                  <a:pt x="1382179" y="255562"/>
                  <a:pt x="1383474" y="256856"/>
                </a:cubicBezTo>
                <a:cubicBezTo>
                  <a:pt x="1386065" y="258153"/>
                  <a:pt x="1387361" y="256856"/>
                  <a:pt x="1388656" y="256856"/>
                </a:cubicBezTo>
                <a:cubicBezTo>
                  <a:pt x="1389952" y="258153"/>
                  <a:pt x="1388656" y="259447"/>
                  <a:pt x="1387361" y="258153"/>
                </a:cubicBezTo>
                <a:cubicBezTo>
                  <a:pt x="1386065" y="260744"/>
                  <a:pt x="1388656" y="260744"/>
                  <a:pt x="1392543" y="263335"/>
                </a:cubicBezTo>
                <a:cubicBezTo>
                  <a:pt x="1397725" y="268515"/>
                  <a:pt x="1386065" y="258153"/>
                  <a:pt x="1387361" y="263335"/>
                </a:cubicBezTo>
                <a:cubicBezTo>
                  <a:pt x="1382179" y="259447"/>
                  <a:pt x="1378292" y="256856"/>
                  <a:pt x="1380883" y="254265"/>
                </a:cubicBezTo>
                <a:close/>
                <a:moveTo>
                  <a:pt x="1471567" y="230946"/>
                </a:moveTo>
                <a:cubicBezTo>
                  <a:pt x="1475455" y="236128"/>
                  <a:pt x="1479340" y="237425"/>
                  <a:pt x="1484522" y="236128"/>
                </a:cubicBezTo>
                <a:cubicBezTo>
                  <a:pt x="1494886" y="246492"/>
                  <a:pt x="1497477" y="250380"/>
                  <a:pt x="1509138" y="258151"/>
                </a:cubicBezTo>
                <a:cubicBezTo>
                  <a:pt x="1509138" y="255560"/>
                  <a:pt x="1510432" y="252969"/>
                  <a:pt x="1507841" y="250380"/>
                </a:cubicBezTo>
                <a:cubicBezTo>
                  <a:pt x="1510432" y="250380"/>
                  <a:pt x="1511729" y="252969"/>
                  <a:pt x="1516911" y="256856"/>
                </a:cubicBezTo>
                <a:cubicBezTo>
                  <a:pt x="1515614" y="262038"/>
                  <a:pt x="1516911" y="267220"/>
                  <a:pt x="1519502" y="273697"/>
                </a:cubicBezTo>
                <a:cubicBezTo>
                  <a:pt x="1524684" y="278879"/>
                  <a:pt x="1533753" y="278879"/>
                  <a:pt x="1533753" y="286652"/>
                </a:cubicBezTo>
                <a:cubicBezTo>
                  <a:pt x="1536344" y="287948"/>
                  <a:pt x="1538935" y="285357"/>
                  <a:pt x="1541526" y="284061"/>
                </a:cubicBezTo>
                <a:cubicBezTo>
                  <a:pt x="1545412" y="291834"/>
                  <a:pt x="1549299" y="286652"/>
                  <a:pt x="1550594" y="293130"/>
                </a:cubicBezTo>
                <a:cubicBezTo>
                  <a:pt x="1551890" y="291834"/>
                  <a:pt x="1551890" y="290539"/>
                  <a:pt x="1548005" y="286652"/>
                </a:cubicBezTo>
                <a:cubicBezTo>
                  <a:pt x="1550594" y="284061"/>
                  <a:pt x="1557072" y="297016"/>
                  <a:pt x="1559663" y="295721"/>
                </a:cubicBezTo>
                <a:cubicBezTo>
                  <a:pt x="1563549" y="300903"/>
                  <a:pt x="1555778" y="295721"/>
                  <a:pt x="1553187" y="293130"/>
                </a:cubicBezTo>
                <a:cubicBezTo>
                  <a:pt x="1553187" y="295721"/>
                  <a:pt x="1551890" y="297016"/>
                  <a:pt x="1554481" y="300903"/>
                </a:cubicBezTo>
                <a:cubicBezTo>
                  <a:pt x="1557072" y="303494"/>
                  <a:pt x="1558367" y="300903"/>
                  <a:pt x="1559663" y="299607"/>
                </a:cubicBezTo>
                <a:cubicBezTo>
                  <a:pt x="1564845" y="306085"/>
                  <a:pt x="1567436" y="315155"/>
                  <a:pt x="1572618" y="311267"/>
                </a:cubicBezTo>
                <a:cubicBezTo>
                  <a:pt x="1576504" y="322926"/>
                  <a:pt x="1586870" y="330699"/>
                  <a:pt x="1592052" y="339768"/>
                </a:cubicBezTo>
                <a:cubicBezTo>
                  <a:pt x="1594643" y="341065"/>
                  <a:pt x="1595937" y="339768"/>
                  <a:pt x="1593346" y="335881"/>
                </a:cubicBezTo>
                <a:cubicBezTo>
                  <a:pt x="1599825" y="338474"/>
                  <a:pt x="1602414" y="347541"/>
                  <a:pt x="1603710" y="347541"/>
                </a:cubicBezTo>
                <a:cubicBezTo>
                  <a:pt x="1605007" y="350132"/>
                  <a:pt x="1603710" y="350132"/>
                  <a:pt x="1602414" y="351429"/>
                </a:cubicBezTo>
                <a:cubicBezTo>
                  <a:pt x="1607598" y="356611"/>
                  <a:pt x="1606301" y="360498"/>
                  <a:pt x="1610189" y="359202"/>
                </a:cubicBezTo>
                <a:cubicBezTo>
                  <a:pt x="1608892" y="364384"/>
                  <a:pt x="1616667" y="374748"/>
                  <a:pt x="1615371" y="379930"/>
                </a:cubicBezTo>
                <a:cubicBezTo>
                  <a:pt x="1612780" y="376044"/>
                  <a:pt x="1608892" y="363089"/>
                  <a:pt x="1605007" y="368271"/>
                </a:cubicBezTo>
                <a:cubicBezTo>
                  <a:pt x="1603710" y="365680"/>
                  <a:pt x="1605007" y="365680"/>
                  <a:pt x="1606301" y="364384"/>
                </a:cubicBezTo>
                <a:cubicBezTo>
                  <a:pt x="1603710" y="361793"/>
                  <a:pt x="1601119" y="359202"/>
                  <a:pt x="1597232" y="355314"/>
                </a:cubicBezTo>
                <a:cubicBezTo>
                  <a:pt x="1597232" y="351429"/>
                  <a:pt x="1595937" y="347541"/>
                  <a:pt x="1594643" y="343656"/>
                </a:cubicBezTo>
                <a:cubicBezTo>
                  <a:pt x="1590755" y="339768"/>
                  <a:pt x="1594643" y="347541"/>
                  <a:pt x="1590755" y="346247"/>
                </a:cubicBezTo>
                <a:cubicBezTo>
                  <a:pt x="1590755" y="338474"/>
                  <a:pt x="1584277" y="341065"/>
                  <a:pt x="1582982" y="339768"/>
                </a:cubicBezTo>
                <a:cubicBezTo>
                  <a:pt x="1581688" y="346247"/>
                  <a:pt x="1592052" y="363089"/>
                  <a:pt x="1602414" y="372157"/>
                </a:cubicBezTo>
                <a:cubicBezTo>
                  <a:pt x="1599825" y="373453"/>
                  <a:pt x="1599825" y="372157"/>
                  <a:pt x="1598528" y="376044"/>
                </a:cubicBezTo>
                <a:cubicBezTo>
                  <a:pt x="1599825" y="365680"/>
                  <a:pt x="1581688" y="361793"/>
                  <a:pt x="1580391" y="348838"/>
                </a:cubicBezTo>
                <a:cubicBezTo>
                  <a:pt x="1567436" y="338474"/>
                  <a:pt x="1553187" y="322926"/>
                  <a:pt x="1540232" y="307380"/>
                </a:cubicBezTo>
                <a:cubicBezTo>
                  <a:pt x="1533753" y="299607"/>
                  <a:pt x="1527275" y="291834"/>
                  <a:pt x="1520798" y="284061"/>
                </a:cubicBezTo>
                <a:cubicBezTo>
                  <a:pt x="1516911" y="280175"/>
                  <a:pt x="1514320" y="276290"/>
                  <a:pt x="1510432" y="273697"/>
                </a:cubicBezTo>
                <a:cubicBezTo>
                  <a:pt x="1506547" y="271106"/>
                  <a:pt x="1503956" y="268515"/>
                  <a:pt x="1500068" y="265924"/>
                </a:cubicBezTo>
                <a:cubicBezTo>
                  <a:pt x="1502659" y="265924"/>
                  <a:pt x="1505250" y="265924"/>
                  <a:pt x="1506547" y="265924"/>
                </a:cubicBezTo>
                <a:cubicBezTo>
                  <a:pt x="1502659" y="260742"/>
                  <a:pt x="1500068" y="262038"/>
                  <a:pt x="1496183" y="258151"/>
                </a:cubicBezTo>
                <a:cubicBezTo>
                  <a:pt x="1496183" y="250380"/>
                  <a:pt x="1474158" y="237425"/>
                  <a:pt x="1471567" y="230946"/>
                </a:cubicBezTo>
                <a:close/>
                <a:moveTo>
                  <a:pt x="1295378" y="197262"/>
                </a:moveTo>
                <a:cubicBezTo>
                  <a:pt x="1295378" y="195965"/>
                  <a:pt x="1297969" y="198558"/>
                  <a:pt x="1299263" y="197262"/>
                </a:cubicBezTo>
                <a:cubicBezTo>
                  <a:pt x="1300560" y="201149"/>
                  <a:pt x="1301856" y="202444"/>
                  <a:pt x="1305742" y="205036"/>
                </a:cubicBezTo>
                <a:cubicBezTo>
                  <a:pt x="1301856" y="206331"/>
                  <a:pt x="1295378" y="199853"/>
                  <a:pt x="1295378" y="197262"/>
                </a:cubicBezTo>
                <a:close/>
                <a:moveTo>
                  <a:pt x="1424929" y="166170"/>
                </a:moveTo>
                <a:cubicBezTo>
                  <a:pt x="1426224" y="168761"/>
                  <a:pt x="1426224" y="171352"/>
                  <a:pt x="1427520" y="173943"/>
                </a:cubicBezTo>
                <a:cubicBezTo>
                  <a:pt x="1432702" y="173943"/>
                  <a:pt x="1441770" y="180419"/>
                  <a:pt x="1446952" y="180419"/>
                </a:cubicBezTo>
                <a:cubicBezTo>
                  <a:pt x="1450839" y="183010"/>
                  <a:pt x="1448247" y="184307"/>
                  <a:pt x="1446952" y="186898"/>
                </a:cubicBezTo>
                <a:cubicBezTo>
                  <a:pt x="1449543" y="188192"/>
                  <a:pt x="1450839" y="189489"/>
                  <a:pt x="1449543" y="190783"/>
                </a:cubicBezTo>
                <a:cubicBezTo>
                  <a:pt x="1457316" y="192080"/>
                  <a:pt x="1459907" y="197262"/>
                  <a:pt x="1467680" y="199853"/>
                </a:cubicBezTo>
                <a:cubicBezTo>
                  <a:pt x="1470271" y="205035"/>
                  <a:pt x="1470271" y="208922"/>
                  <a:pt x="1478044" y="215399"/>
                </a:cubicBezTo>
                <a:cubicBezTo>
                  <a:pt x="1471567" y="211513"/>
                  <a:pt x="1466385" y="206329"/>
                  <a:pt x="1461202" y="201147"/>
                </a:cubicBezTo>
                <a:cubicBezTo>
                  <a:pt x="1456021" y="197262"/>
                  <a:pt x="1450839" y="193374"/>
                  <a:pt x="1446952" y="192080"/>
                </a:cubicBezTo>
                <a:cubicBezTo>
                  <a:pt x="1444361" y="188192"/>
                  <a:pt x="1443066" y="184307"/>
                  <a:pt x="1439179" y="180419"/>
                </a:cubicBezTo>
                <a:cubicBezTo>
                  <a:pt x="1433997" y="177828"/>
                  <a:pt x="1430111" y="180419"/>
                  <a:pt x="1422337" y="173943"/>
                </a:cubicBezTo>
                <a:cubicBezTo>
                  <a:pt x="1424929" y="172648"/>
                  <a:pt x="1423633" y="171352"/>
                  <a:pt x="1421042" y="167464"/>
                </a:cubicBezTo>
                <a:cubicBezTo>
                  <a:pt x="1422337" y="167464"/>
                  <a:pt x="1423633" y="167464"/>
                  <a:pt x="1424929" y="166170"/>
                </a:cubicBezTo>
                <a:close/>
                <a:moveTo>
                  <a:pt x="1213760" y="162284"/>
                </a:moveTo>
                <a:cubicBezTo>
                  <a:pt x="1213760" y="158399"/>
                  <a:pt x="1230603" y="164875"/>
                  <a:pt x="1228012" y="168761"/>
                </a:cubicBezTo>
                <a:cubicBezTo>
                  <a:pt x="1222830" y="164875"/>
                  <a:pt x="1221533" y="166172"/>
                  <a:pt x="1213760" y="162284"/>
                </a:cubicBezTo>
                <a:close/>
                <a:moveTo>
                  <a:pt x="1173599" y="159693"/>
                </a:moveTo>
                <a:cubicBezTo>
                  <a:pt x="1176190" y="159693"/>
                  <a:pt x="1181372" y="159693"/>
                  <a:pt x="1186554" y="162284"/>
                </a:cubicBezTo>
                <a:cubicBezTo>
                  <a:pt x="1186554" y="167466"/>
                  <a:pt x="1177486" y="160988"/>
                  <a:pt x="1173599" y="159693"/>
                </a:cubicBezTo>
                <a:close/>
                <a:moveTo>
                  <a:pt x="555636" y="157100"/>
                </a:moveTo>
                <a:cubicBezTo>
                  <a:pt x="562114" y="158397"/>
                  <a:pt x="534910" y="170055"/>
                  <a:pt x="531022" y="170055"/>
                </a:cubicBezTo>
                <a:cubicBezTo>
                  <a:pt x="532319" y="168761"/>
                  <a:pt x="553045" y="162282"/>
                  <a:pt x="555636" y="157100"/>
                </a:cubicBezTo>
                <a:close/>
                <a:moveTo>
                  <a:pt x="1119878" y="138712"/>
                </a:moveTo>
                <a:cubicBezTo>
                  <a:pt x="1122709" y="140127"/>
                  <a:pt x="1122709" y="142958"/>
                  <a:pt x="1128368" y="144371"/>
                </a:cubicBezTo>
                <a:cubicBezTo>
                  <a:pt x="1136859" y="147202"/>
                  <a:pt x="1136859" y="141541"/>
                  <a:pt x="1142520" y="141541"/>
                </a:cubicBezTo>
                <a:cubicBezTo>
                  <a:pt x="1153132" y="150032"/>
                  <a:pt x="1166575" y="151447"/>
                  <a:pt x="1180372" y="151977"/>
                </a:cubicBezTo>
                <a:lnTo>
                  <a:pt x="1203420" y="154935"/>
                </a:lnTo>
                <a:lnTo>
                  <a:pt x="1204691" y="154511"/>
                </a:lnTo>
                <a:lnTo>
                  <a:pt x="1205364" y="155184"/>
                </a:lnTo>
                <a:lnTo>
                  <a:pt x="1220346" y="157108"/>
                </a:lnTo>
                <a:cubicBezTo>
                  <a:pt x="1233081" y="152861"/>
                  <a:pt x="1244401" y="151447"/>
                  <a:pt x="1258553" y="152861"/>
                </a:cubicBezTo>
                <a:cubicBezTo>
                  <a:pt x="1272702" y="154278"/>
                  <a:pt x="1286852" y="157108"/>
                  <a:pt x="1302418" y="162767"/>
                </a:cubicBezTo>
                <a:cubicBezTo>
                  <a:pt x="1329305" y="172672"/>
                  <a:pt x="1350530" y="191068"/>
                  <a:pt x="1374585" y="206632"/>
                </a:cubicBezTo>
                <a:cubicBezTo>
                  <a:pt x="1391566" y="216540"/>
                  <a:pt x="1409962" y="227860"/>
                  <a:pt x="1428356" y="239180"/>
                </a:cubicBezTo>
                <a:cubicBezTo>
                  <a:pt x="1446752" y="251915"/>
                  <a:pt x="1463733" y="261820"/>
                  <a:pt x="1476468" y="274555"/>
                </a:cubicBezTo>
                <a:cubicBezTo>
                  <a:pt x="1480713" y="277385"/>
                  <a:pt x="1480713" y="270311"/>
                  <a:pt x="1484959" y="274555"/>
                </a:cubicBezTo>
                <a:cubicBezTo>
                  <a:pt x="1507599" y="285875"/>
                  <a:pt x="1523165" y="304271"/>
                  <a:pt x="1538730" y="322667"/>
                </a:cubicBezTo>
                <a:cubicBezTo>
                  <a:pt x="1552880" y="341063"/>
                  <a:pt x="1565616" y="362286"/>
                  <a:pt x="1578349" y="382097"/>
                </a:cubicBezTo>
                <a:cubicBezTo>
                  <a:pt x="1581181" y="389173"/>
                  <a:pt x="1586840" y="394834"/>
                  <a:pt x="1592501" y="400495"/>
                </a:cubicBezTo>
                <a:cubicBezTo>
                  <a:pt x="1596747" y="406154"/>
                  <a:pt x="1602406" y="413228"/>
                  <a:pt x="1608067" y="418889"/>
                </a:cubicBezTo>
                <a:cubicBezTo>
                  <a:pt x="1609482" y="420306"/>
                  <a:pt x="1610897" y="421718"/>
                  <a:pt x="1612312" y="423135"/>
                </a:cubicBezTo>
                <a:cubicBezTo>
                  <a:pt x="1612312" y="423135"/>
                  <a:pt x="1613726" y="424550"/>
                  <a:pt x="1616558" y="427380"/>
                </a:cubicBezTo>
                <a:cubicBezTo>
                  <a:pt x="1615141" y="427380"/>
                  <a:pt x="1615141" y="428794"/>
                  <a:pt x="1615141" y="428794"/>
                </a:cubicBezTo>
                <a:cubicBezTo>
                  <a:pt x="1619387" y="434455"/>
                  <a:pt x="1622217" y="441529"/>
                  <a:pt x="1623632" y="447190"/>
                </a:cubicBezTo>
                <a:cubicBezTo>
                  <a:pt x="1632122" y="455681"/>
                  <a:pt x="1640613" y="465586"/>
                  <a:pt x="1642028" y="474077"/>
                </a:cubicBezTo>
                <a:cubicBezTo>
                  <a:pt x="1644857" y="475490"/>
                  <a:pt x="1646272" y="476906"/>
                  <a:pt x="1647689" y="475490"/>
                </a:cubicBezTo>
                <a:cubicBezTo>
                  <a:pt x="1651933" y="485397"/>
                  <a:pt x="1657592" y="492471"/>
                  <a:pt x="1661838" y="500961"/>
                </a:cubicBezTo>
                <a:cubicBezTo>
                  <a:pt x="1674573" y="517942"/>
                  <a:pt x="1687308" y="536338"/>
                  <a:pt x="1697214" y="556149"/>
                </a:cubicBezTo>
                <a:cubicBezTo>
                  <a:pt x="1702873" y="564639"/>
                  <a:pt x="1707119" y="573128"/>
                  <a:pt x="1711363" y="583034"/>
                </a:cubicBezTo>
                <a:cubicBezTo>
                  <a:pt x="1709950" y="583034"/>
                  <a:pt x="1709950" y="583034"/>
                  <a:pt x="1709950" y="583034"/>
                </a:cubicBezTo>
                <a:cubicBezTo>
                  <a:pt x="1709950" y="585863"/>
                  <a:pt x="1711363" y="588693"/>
                  <a:pt x="1712780" y="591524"/>
                </a:cubicBezTo>
                <a:cubicBezTo>
                  <a:pt x="1715609" y="594354"/>
                  <a:pt x="1719854" y="598600"/>
                  <a:pt x="1722683" y="601429"/>
                </a:cubicBezTo>
                <a:cubicBezTo>
                  <a:pt x="1721270" y="602844"/>
                  <a:pt x="1722683" y="605674"/>
                  <a:pt x="1724100" y="609920"/>
                </a:cubicBezTo>
                <a:cubicBezTo>
                  <a:pt x="1726930" y="609920"/>
                  <a:pt x="1728344" y="609920"/>
                  <a:pt x="1728344" y="612750"/>
                </a:cubicBezTo>
                <a:cubicBezTo>
                  <a:pt x="1728344" y="615581"/>
                  <a:pt x="1728344" y="616994"/>
                  <a:pt x="1728344" y="618411"/>
                </a:cubicBezTo>
                <a:cubicBezTo>
                  <a:pt x="1731174" y="624070"/>
                  <a:pt x="1734003" y="626901"/>
                  <a:pt x="1736835" y="626901"/>
                </a:cubicBezTo>
                <a:cubicBezTo>
                  <a:pt x="1736835" y="635390"/>
                  <a:pt x="1745325" y="663691"/>
                  <a:pt x="1752401" y="667935"/>
                </a:cubicBezTo>
                <a:cubicBezTo>
                  <a:pt x="1749570" y="672182"/>
                  <a:pt x="1750985" y="677843"/>
                  <a:pt x="1753814" y="684916"/>
                </a:cubicBezTo>
                <a:cubicBezTo>
                  <a:pt x="1756646" y="687746"/>
                  <a:pt x="1756646" y="689163"/>
                  <a:pt x="1756646" y="691992"/>
                </a:cubicBezTo>
                <a:cubicBezTo>
                  <a:pt x="1756646" y="693407"/>
                  <a:pt x="1758060" y="696237"/>
                  <a:pt x="1758060" y="697651"/>
                </a:cubicBezTo>
                <a:cubicBezTo>
                  <a:pt x="1758060" y="699066"/>
                  <a:pt x="1759475" y="699066"/>
                  <a:pt x="1759475" y="699066"/>
                </a:cubicBezTo>
                <a:cubicBezTo>
                  <a:pt x="1763721" y="697651"/>
                  <a:pt x="1766551" y="696237"/>
                  <a:pt x="1769380" y="694822"/>
                </a:cubicBezTo>
                <a:cubicBezTo>
                  <a:pt x="1767966" y="690576"/>
                  <a:pt x="1765134" y="680672"/>
                  <a:pt x="1767966" y="679255"/>
                </a:cubicBezTo>
                <a:cubicBezTo>
                  <a:pt x="1769380" y="684916"/>
                  <a:pt x="1767966" y="686331"/>
                  <a:pt x="1772212" y="691992"/>
                </a:cubicBezTo>
                <a:cubicBezTo>
                  <a:pt x="1772212" y="691992"/>
                  <a:pt x="1770795" y="691992"/>
                  <a:pt x="1770795" y="693407"/>
                </a:cubicBezTo>
                <a:cubicBezTo>
                  <a:pt x="1772212" y="691992"/>
                  <a:pt x="1773625" y="691992"/>
                  <a:pt x="1775041" y="690576"/>
                </a:cubicBezTo>
                <a:cubicBezTo>
                  <a:pt x="1776456" y="690576"/>
                  <a:pt x="1776456" y="690576"/>
                  <a:pt x="1777871" y="690576"/>
                </a:cubicBezTo>
                <a:cubicBezTo>
                  <a:pt x="1776456" y="689163"/>
                  <a:pt x="1776456" y="687746"/>
                  <a:pt x="1775041" y="687746"/>
                </a:cubicBezTo>
                <a:cubicBezTo>
                  <a:pt x="1773625" y="680672"/>
                  <a:pt x="1777871" y="689163"/>
                  <a:pt x="1779286" y="686331"/>
                </a:cubicBezTo>
                <a:cubicBezTo>
                  <a:pt x="1776456" y="679255"/>
                  <a:pt x="1772212" y="683502"/>
                  <a:pt x="1769380" y="675011"/>
                </a:cubicBezTo>
                <a:cubicBezTo>
                  <a:pt x="1772212" y="676426"/>
                  <a:pt x="1776456" y="680672"/>
                  <a:pt x="1779286" y="680672"/>
                </a:cubicBezTo>
                <a:cubicBezTo>
                  <a:pt x="1777871" y="672182"/>
                  <a:pt x="1773625" y="673596"/>
                  <a:pt x="1770795" y="666521"/>
                </a:cubicBezTo>
                <a:cubicBezTo>
                  <a:pt x="1773625" y="666521"/>
                  <a:pt x="1769380" y="660861"/>
                  <a:pt x="1773625" y="660861"/>
                </a:cubicBezTo>
                <a:cubicBezTo>
                  <a:pt x="1772212" y="669352"/>
                  <a:pt x="1776456" y="670765"/>
                  <a:pt x="1780701" y="677843"/>
                </a:cubicBezTo>
                <a:cubicBezTo>
                  <a:pt x="1782115" y="673596"/>
                  <a:pt x="1772212" y="648125"/>
                  <a:pt x="1766551" y="645295"/>
                </a:cubicBezTo>
                <a:cubicBezTo>
                  <a:pt x="1766551" y="641051"/>
                  <a:pt x="1760890" y="632560"/>
                  <a:pt x="1765134" y="631145"/>
                </a:cubicBezTo>
                <a:cubicBezTo>
                  <a:pt x="1769380" y="638221"/>
                  <a:pt x="1766551" y="639634"/>
                  <a:pt x="1769380" y="645295"/>
                </a:cubicBezTo>
                <a:cubicBezTo>
                  <a:pt x="1770795" y="645295"/>
                  <a:pt x="1770795" y="642466"/>
                  <a:pt x="1769380" y="639634"/>
                </a:cubicBezTo>
                <a:cubicBezTo>
                  <a:pt x="1775041" y="646712"/>
                  <a:pt x="1773625" y="659445"/>
                  <a:pt x="1779286" y="666521"/>
                </a:cubicBezTo>
                <a:cubicBezTo>
                  <a:pt x="1780701" y="669352"/>
                  <a:pt x="1779286" y="665106"/>
                  <a:pt x="1782115" y="665106"/>
                </a:cubicBezTo>
                <a:cubicBezTo>
                  <a:pt x="1787776" y="669352"/>
                  <a:pt x="1784945" y="683502"/>
                  <a:pt x="1790606" y="682087"/>
                </a:cubicBezTo>
                <a:cubicBezTo>
                  <a:pt x="1789191" y="690576"/>
                  <a:pt x="1800511" y="708973"/>
                  <a:pt x="1804756" y="718877"/>
                </a:cubicBezTo>
                <a:cubicBezTo>
                  <a:pt x="1803343" y="728784"/>
                  <a:pt x="1809002" y="741517"/>
                  <a:pt x="1811831" y="755669"/>
                </a:cubicBezTo>
                <a:cubicBezTo>
                  <a:pt x="1816076" y="750008"/>
                  <a:pt x="1810417" y="741517"/>
                  <a:pt x="1807587" y="727367"/>
                </a:cubicBezTo>
                <a:cubicBezTo>
                  <a:pt x="1813246" y="730197"/>
                  <a:pt x="1810417" y="744348"/>
                  <a:pt x="1816076" y="754254"/>
                </a:cubicBezTo>
                <a:cubicBezTo>
                  <a:pt x="1810417" y="752837"/>
                  <a:pt x="1821737" y="769818"/>
                  <a:pt x="1813246" y="766989"/>
                </a:cubicBezTo>
                <a:cubicBezTo>
                  <a:pt x="1818907" y="778309"/>
                  <a:pt x="1820322" y="783968"/>
                  <a:pt x="1820322" y="796705"/>
                </a:cubicBezTo>
                <a:cubicBezTo>
                  <a:pt x="1831642" y="803779"/>
                  <a:pt x="1830227" y="837741"/>
                  <a:pt x="1835886" y="846231"/>
                </a:cubicBezTo>
                <a:cubicBezTo>
                  <a:pt x="1837303" y="857552"/>
                  <a:pt x="1838718" y="868872"/>
                  <a:pt x="1840133" y="880192"/>
                </a:cubicBezTo>
                <a:cubicBezTo>
                  <a:pt x="1841547" y="885851"/>
                  <a:pt x="1841547" y="891512"/>
                  <a:pt x="1842962" y="897171"/>
                </a:cubicBezTo>
                <a:cubicBezTo>
                  <a:pt x="1842962" y="902832"/>
                  <a:pt x="1844377" y="909908"/>
                  <a:pt x="1844377" y="915569"/>
                </a:cubicBezTo>
                <a:cubicBezTo>
                  <a:pt x="1845794" y="939624"/>
                  <a:pt x="1847207" y="965094"/>
                  <a:pt x="1848623" y="990565"/>
                </a:cubicBezTo>
                <a:cubicBezTo>
                  <a:pt x="1847207" y="1042922"/>
                  <a:pt x="1847207" y="1095278"/>
                  <a:pt x="1830227" y="1127823"/>
                </a:cubicBezTo>
                <a:lnTo>
                  <a:pt x="1825983" y="1127823"/>
                </a:lnTo>
                <a:cubicBezTo>
                  <a:pt x="1828813" y="1129238"/>
                  <a:pt x="1830227" y="1144804"/>
                  <a:pt x="1825983" y="1139144"/>
                </a:cubicBezTo>
                <a:cubicBezTo>
                  <a:pt x="1828813" y="1149049"/>
                  <a:pt x="1821737" y="1170274"/>
                  <a:pt x="1820322" y="1181596"/>
                </a:cubicBezTo>
                <a:cubicBezTo>
                  <a:pt x="1820322" y="1178765"/>
                  <a:pt x="1820322" y="1174519"/>
                  <a:pt x="1820322" y="1170274"/>
                </a:cubicBezTo>
                <a:cubicBezTo>
                  <a:pt x="1820322" y="1164615"/>
                  <a:pt x="1820322" y="1160369"/>
                  <a:pt x="1820322" y="1156125"/>
                </a:cubicBezTo>
                <a:cubicBezTo>
                  <a:pt x="1820322" y="1146219"/>
                  <a:pt x="1820322" y="1136314"/>
                  <a:pt x="1821737" y="1126409"/>
                </a:cubicBezTo>
                <a:cubicBezTo>
                  <a:pt x="1823152" y="1106598"/>
                  <a:pt x="1827396" y="1086787"/>
                  <a:pt x="1830227" y="1071223"/>
                </a:cubicBezTo>
                <a:cubicBezTo>
                  <a:pt x="1825983" y="1076882"/>
                  <a:pt x="1825983" y="1048583"/>
                  <a:pt x="1830227" y="1054242"/>
                </a:cubicBezTo>
                <a:cubicBezTo>
                  <a:pt x="1824566" y="1030185"/>
                  <a:pt x="1828813" y="1008961"/>
                  <a:pt x="1825983" y="982075"/>
                </a:cubicBezTo>
                <a:cubicBezTo>
                  <a:pt x="1828813" y="983489"/>
                  <a:pt x="1828813" y="983489"/>
                  <a:pt x="1830227" y="979243"/>
                </a:cubicBezTo>
                <a:cubicBezTo>
                  <a:pt x="1825983" y="972169"/>
                  <a:pt x="1825983" y="959434"/>
                  <a:pt x="1827396" y="949529"/>
                </a:cubicBezTo>
                <a:cubicBezTo>
                  <a:pt x="1827396" y="943868"/>
                  <a:pt x="1824566" y="945283"/>
                  <a:pt x="1824566" y="941039"/>
                </a:cubicBezTo>
                <a:cubicBezTo>
                  <a:pt x="1824566" y="946700"/>
                  <a:pt x="1823152" y="958020"/>
                  <a:pt x="1820322" y="963679"/>
                </a:cubicBezTo>
                <a:cubicBezTo>
                  <a:pt x="1820322" y="967923"/>
                  <a:pt x="1821737" y="973584"/>
                  <a:pt x="1821737" y="977830"/>
                </a:cubicBezTo>
                <a:cubicBezTo>
                  <a:pt x="1823152" y="983489"/>
                  <a:pt x="1823152" y="986321"/>
                  <a:pt x="1824566" y="993395"/>
                </a:cubicBezTo>
                <a:cubicBezTo>
                  <a:pt x="1823152" y="993395"/>
                  <a:pt x="1823152" y="993395"/>
                  <a:pt x="1823152" y="993395"/>
                </a:cubicBezTo>
                <a:cubicBezTo>
                  <a:pt x="1824566" y="1007545"/>
                  <a:pt x="1824566" y="1021696"/>
                  <a:pt x="1825983" y="1035846"/>
                </a:cubicBezTo>
                <a:cubicBezTo>
                  <a:pt x="1824566" y="1035846"/>
                  <a:pt x="1823152" y="1035846"/>
                  <a:pt x="1821737" y="1035846"/>
                </a:cubicBezTo>
                <a:cubicBezTo>
                  <a:pt x="1821737" y="1047166"/>
                  <a:pt x="1821737" y="1061316"/>
                  <a:pt x="1821737" y="1074052"/>
                </a:cubicBezTo>
                <a:cubicBezTo>
                  <a:pt x="1820322" y="1091033"/>
                  <a:pt x="1817492" y="1108013"/>
                  <a:pt x="1816076" y="1123577"/>
                </a:cubicBezTo>
                <a:cubicBezTo>
                  <a:pt x="1814663" y="1129238"/>
                  <a:pt x="1813246" y="1134899"/>
                  <a:pt x="1813246" y="1132068"/>
                </a:cubicBezTo>
                <a:cubicBezTo>
                  <a:pt x="1813246" y="1147634"/>
                  <a:pt x="1809002" y="1173106"/>
                  <a:pt x="1800511" y="1174519"/>
                </a:cubicBezTo>
                <a:cubicBezTo>
                  <a:pt x="1806172" y="1180180"/>
                  <a:pt x="1794852" y="1190085"/>
                  <a:pt x="1796265" y="1202820"/>
                </a:cubicBezTo>
                <a:cubicBezTo>
                  <a:pt x="1789191" y="1198576"/>
                  <a:pt x="1784945" y="1224047"/>
                  <a:pt x="1786362" y="1233951"/>
                </a:cubicBezTo>
                <a:cubicBezTo>
                  <a:pt x="1792021" y="1229706"/>
                  <a:pt x="1794852" y="1216971"/>
                  <a:pt x="1796265" y="1205649"/>
                </a:cubicBezTo>
                <a:cubicBezTo>
                  <a:pt x="1800511" y="1221216"/>
                  <a:pt x="1783532" y="1250932"/>
                  <a:pt x="1790606" y="1262252"/>
                </a:cubicBezTo>
                <a:cubicBezTo>
                  <a:pt x="1783532" y="1284892"/>
                  <a:pt x="1772212" y="1296212"/>
                  <a:pt x="1769380" y="1317440"/>
                </a:cubicBezTo>
                <a:cubicBezTo>
                  <a:pt x="1767966" y="1314608"/>
                  <a:pt x="1766551" y="1313193"/>
                  <a:pt x="1762305" y="1317440"/>
                </a:cubicBezTo>
                <a:cubicBezTo>
                  <a:pt x="1758060" y="1327343"/>
                  <a:pt x="1765134" y="1320269"/>
                  <a:pt x="1766551" y="1325930"/>
                </a:cubicBezTo>
                <a:cubicBezTo>
                  <a:pt x="1756646" y="1347154"/>
                  <a:pt x="1753814" y="1376872"/>
                  <a:pt x="1735420" y="1402341"/>
                </a:cubicBezTo>
                <a:cubicBezTo>
                  <a:pt x="1734003" y="1409415"/>
                  <a:pt x="1738250" y="1403756"/>
                  <a:pt x="1738250" y="1408002"/>
                </a:cubicBezTo>
                <a:cubicBezTo>
                  <a:pt x="1732591" y="1419322"/>
                  <a:pt x="1728344" y="1427811"/>
                  <a:pt x="1725515" y="1433472"/>
                </a:cubicBezTo>
                <a:cubicBezTo>
                  <a:pt x="1721270" y="1440546"/>
                  <a:pt x="1718439" y="1444792"/>
                  <a:pt x="1717024" y="1450453"/>
                </a:cubicBezTo>
                <a:cubicBezTo>
                  <a:pt x="1714195" y="1450453"/>
                  <a:pt x="1709950" y="1454698"/>
                  <a:pt x="1705704" y="1463186"/>
                </a:cubicBezTo>
                <a:cubicBezTo>
                  <a:pt x="1704289" y="1461773"/>
                  <a:pt x="1707119" y="1458942"/>
                  <a:pt x="1708534" y="1456112"/>
                </a:cubicBezTo>
                <a:cubicBezTo>
                  <a:pt x="1705704" y="1453283"/>
                  <a:pt x="1704289" y="1458942"/>
                  <a:pt x="1701460" y="1460357"/>
                </a:cubicBezTo>
                <a:cubicBezTo>
                  <a:pt x="1701460" y="1463186"/>
                  <a:pt x="1705704" y="1461773"/>
                  <a:pt x="1698628" y="1470264"/>
                </a:cubicBezTo>
                <a:cubicBezTo>
                  <a:pt x="1697214" y="1468847"/>
                  <a:pt x="1701460" y="1464603"/>
                  <a:pt x="1697214" y="1464603"/>
                </a:cubicBezTo>
                <a:cubicBezTo>
                  <a:pt x="1701460" y="1454698"/>
                  <a:pt x="1708534" y="1450453"/>
                  <a:pt x="1702873" y="1446207"/>
                </a:cubicBezTo>
                <a:cubicBezTo>
                  <a:pt x="1709950" y="1443378"/>
                  <a:pt x="1711363" y="1437717"/>
                  <a:pt x="1712780" y="1430643"/>
                </a:cubicBezTo>
                <a:lnTo>
                  <a:pt x="1714709" y="1425496"/>
                </a:lnTo>
                <a:lnTo>
                  <a:pt x="1718439" y="1429226"/>
                </a:lnTo>
                <a:lnTo>
                  <a:pt x="1731074" y="1396379"/>
                </a:lnTo>
                <a:lnTo>
                  <a:pt x="1731174" y="1396680"/>
                </a:lnTo>
                <a:cubicBezTo>
                  <a:pt x="1735420" y="1386775"/>
                  <a:pt x="1734003" y="1388192"/>
                  <a:pt x="1738250" y="1379701"/>
                </a:cubicBezTo>
                <a:cubicBezTo>
                  <a:pt x="1731174" y="1378285"/>
                  <a:pt x="1731174" y="1396680"/>
                  <a:pt x="1728344" y="1388192"/>
                </a:cubicBezTo>
                <a:lnTo>
                  <a:pt x="1730717" y="1395310"/>
                </a:lnTo>
                <a:lnTo>
                  <a:pt x="1724984" y="1404109"/>
                </a:lnTo>
                <a:cubicBezTo>
                  <a:pt x="1722683" y="1408001"/>
                  <a:pt x="1721269" y="1411538"/>
                  <a:pt x="1722683" y="1413662"/>
                </a:cubicBezTo>
                <a:lnTo>
                  <a:pt x="1718402" y="1415650"/>
                </a:lnTo>
                <a:lnTo>
                  <a:pt x="1721270" y="1408002"/>
                </a:lnTo>
                <a:cubicBezTo>
                  <a:pt x="1712780" y="1406586"/>
                  <a:pt x="1715609" y="1429226"/>
                  <a:pt x="1707119" y="1429226"/>
                </a:cubicBezTo>
                <a:cubicBezTo>
                  <a:pt x="1704289" y="1436302"/>
                  <a:pt x="1705704" y="1440546"/>
                  <a:pt x="1700043" y="1446207"/>
                </a:cubicBezTo>
                <a:cubicBezTo>
                  <a:pt x="1698628" y="1446207"/>
                  <a:pt x="1704289" y="1439133"/>
                  <a:pt x="1702873" y="1437717"/>
                </a:cubicBezTo>
                <a:cubicBezTo>
                  <a:pt x="1698628" y="1440546"/>
                  <a:pt x="1694384" y="1451866"/>
                  <a:pt x="1692969" y="1456112"/>
                </a:cubicBezTo>
                <a:cubicBezTo>
                  <a:pt x="1692969" y="1457527"/>
                  <a:pt x="1694384" y="1454698"/>
                  <a:pt x="1695799" y="1453283"/>
                </a:cubicBezTo>
                <a:cubicBezTo>
                  <a:pt x="1694384" y="1456112"/>
                  <a:pt x="1687308" y="1471677"/>
                  <a:pt x="1687308" y="1464603"/>
                </a:cubicBezTo>
                <a:cubicBezTo>
                  <a:pt x="1685893" y="1468847"/>
                  <a:pt x="1684479" y="1473094"/>
                  <a:pt x="1684479" y="1475923"/>
                </a:cubicBezTo>
                <a:lnTo>
                  <a:pt x="1680818" y="1480749"/>
                </a:lnTo>
                <a:lnTo>
                  <a:pt x="1680517" y="1480960"/>
                </a:lnTo>
                <a:lnTo>
                  <a:pt x="1678819" y="1478753"/>
                </a:lnTo>
                <a:cubicBezTo>
                  <a:pt x="1677404" y="1480875"/>
                  <a:pt x="1677404" y="1482290"/>
                  <a:pt x="1678111" y="1482644"/>
                </a:cubicBezTo>
                <a:lnTo>
                  <a:pt x="1680517" y="1480960"/>
                </a:lnTo>
                <a:lnTo>
                  <a:pt x="1680588" y="1481052"/>
                </a:lnTo>
                <a:lnTo>
                  <a:pt x="1680818" y="1480749"/>
                </a:lnTo>
                <a:lnTo>
                  <a:pt x="1681649" y="1480167"/>
                </a:lnTo>
                <a:cubicBezTo>
                  <a:pt x="1680232" y="1487243"/>
                  <a:pt x="1674573" y="1488658"/>
                  <a:pt x="1668912" y="1497149"/>
                </a:cubicBezTo>
                <a:cubicBezTo>
                  <a:pt x="1681649" y="1488658"/>
                  <a:pt x="1660422" y="1507054"/>
                  <a:pt x="1659009" y="1512715"/>
                </a:cubicBezTo>
                <a:cubicBezTo>
                  <a:pt x="1660422" y="1512715"/>
                  <a:pt x="1661838" y="1511298"/>
                  <a:pt x="1663253" y="1512715"/>
                </a:cubicBezTo>
                <a:cubicBezTo>
                  <a:pt x="1660422" y="1515544"/>
                  <a:pt x="1657592" y="1511298"/>
                  <a:pt x="1654763" y="1518374"/>
                </a:cubicBezTo>
                <a:cubicBezTo>
                  <a:pt x="1654763" y="1523327"/>
                  <a:pt x="1649457" y="1530402"/>
                  <a:pt x="1643265" y="1538715"/>
                </a:cubicBezTo>
                <a:lnTo>
                  <a:pt x="1641723" y="1541266"/>
                </a:lnTo>
                <a:lnTo>
                  <a:pt x="1639986" y="1545895"/>
                </a:lnTo>
                <a:lnTo>
                  <a:pt x="1640225" y="1543738"/>
                </a:lnTo>
                <a:lnTo>
                  <a:pt x="1629901" y="1560801"/>
                </a:lnTo>
                <a:lnTo>
                  <a:pt x="1625870" y="1565894"/>
                </a:lnTo>
                <a:lnTo>
                  <a:pt x="1623632" y="1563656"/>
                </a:lnTo>
                <a:cubicBezTo>
                  <a:pt x="1619387" y="1567901"/>
                  <a:pt x="1619387" y="1570730"/>
                  <a:pt x="1616558" y="1574976"/>
                </a:cubicBezTo>
                <a:lnTo>
                  <a:pt x="1619663" y="1573734"/>
                </a:lnTo>
                <a:lnTo>
                  <a:pt x="1615629" y="1578829"/>
                </a:lnTo>
                <a:lnTo>
                  <a:pt x="1615141" y="1576389"/>
                </a:lnTo>
                <a:cubicBezTo>
                  <a:pt x="1610897" y="1584880"/>
                  <a:pt x="1606651" y="1589126"/>
                  <a:pt x="1600992" y="1591956"/>
                </a:cubicBezTo>
                <a:cubicBezTo>
                  <a:pt x="1598160" y="1596200"/>
                  <a:pt x="1605236" y="1590541"/>
                  <a:pt x="1605236" y="1594787"/>
                </a:cubicBezTo>
                <a:cubicBezTo>
                  <a:pt x="1600992" y="1596908"/>
                  <a:pt x="1596392" y="1599385"/>
                  <a:pt x="1593563" y="1602214"/>
                </a:cubicBezTo>
                <a:lnTo>
                  <a:pt x="1592501" y="1611766"/>
                </a:lnTo>
                <a:lnTo>
                  <a:pt x="1575520" y="1628748"/>
                </a:lnTo>
                <a:cubicBezTo>
                  <a:pt x="1577643" y="1632992"/>
                  <a:pt x="1575167" y="1637238"/>
                  <a:pt x="1571984" y="1641305"/>
                </a:cubicBezTo>
                <a:lnTo>
                  <a:pt x="1566920" y="1648784"/>
                </a:lnTo>
                <a:lnTo>
                  <a:pt x="1562785" y="1651388"/>
                </a:lnTo>
                <a:cubicBezTo>
                  <a:pt x="1561370" y="1654217"/>
                  <a:pt x="1561370" y="1658462"/>
                  <a:pt x="1559955" y="1661293"/>
                </a:cubicBezTo>
                <a:cubicBezTo>
                  <a:pt x="1552880" y="1664123"/>
                  <a:pt x="1554296" y="1662708"/>
                  <a:pt x="1547219" y="1671198"/>
                </a:cubicBezTo>
                <a:cubicBezTo>
                  <a:pt x="1545806" y="1669784"/>
                  <a:pt x="1548635" y="1666952"/>
                  <a:pt x="1544389" y="1668369"/>
                </a:cubicBezTo>
                <a:cubicBezTo>
                  <a:pt x="1541559" y="1675443"/>
                  <a:pt x="1538730" y="1676859"/>
                  <a:pt x="1534486" y="1685348"/>
                </a:cubicBezTo>
                <a:cubicBezTo>
                  <a:pt x="1534486" y="1681104"/>
                  <a:pt x="1528825" y="1681104"/>
                  <a:pt x="1524578" y="1691009"/>
                </a:cubicBezTo>
                <a:cubicBezTo>
                  <a:pt x="1521749" y="1689592"/>
                  <a:pt x="1513258" y="1700914"/>
                  <a:pt x="1510429" y="1696670"/>
                </a:cubicBezTo>
                <a:cubicBezTo>
                  <a:pt x="1506184" y="1699500"/>
                  <a:pt x="1511843" y="1700914"/>
                  <a:pt x="1506184" y="1705159"/>
                </a:cubicBezTo>
                <a:cubicBezTo>
                  <a:pt x="1501938" y="1702329"/>
                  <a:pt x="1501938" y="1703744"/>
                  <a:pt x="1503355" y="1698083"/>
                </a:cubicBezTo>
                <a:cubicBezTo>
                  <a:pt x="1499109" y="1702329"/>
                  <a:pt x="1494864" y="1705159"/>
                  <a:pt x="1492035" y="1706575"/>
                </a:cubicBezTo>
                <a:cubicBezTo>
                  <a:pt x="1493448" y="1710820"/>
                  <a:pt x="1499109" y="1703744"/>
                  <a:pt x="1500523" y="1709405"/>
                </a:cubicBezTo>
                <a:cubicBezTo>
                  <a:pt x="1490618" y="1719310"/>
                  <a:pt x="1463733" y="1736291"/>
                  <a:pt x="1462317" y="1730630"/>
                </a:cubicBezTo>
                <a:cubicBezTo>
                  <a:pt x="1460904" y="1733462"/>
                  <a:pt x="1462317" y="1734875"/>
                  <a:pt x="1463733" y="1736291"/>
                </a:cubicBezTo>
                <a:cubicBezTo>
                  <a:pt x="1458072" y="1741951"/>
                  <a:pt x="1456658" y="1737706"/>
                  <a:pt x="1452413" y="1736291"/>
                </a:cubicBezTo>
                <a:cubicBezTo>
                  <a:pt x="1460904" y="1732045"/>
                  <a:pt x="1455243" y="1729216"/>
                  <a:pt x="1463733" y="1724971"/>
                </a:cubicBezTo>
                <a:cubicBezTo>
                  <a:pt x="1448167" y="1729216"/>
                  <a:pt x="1446752" y="1737706"/>
                  <a:pt x="1432603" y="1746195"/>
                </a:cubicBezTo>
                <a:cubicBezTo>
                  <a:pt x="1436847" y="1747612"/>
                  <a:pt x="1441093" y="1747612"/>
                  <a:pt x="1449584" y="1740536"/>
                </a:cubicBezTo>
                <a:cubicBezTo>
                  <a:pt x="1448167" y="1743365"/>
                  <a:pt x="1442506" y="1747612"/>
                  <a:pt x="1438262" y="1751856"/>
                </a:cubicBezTo>
                <a:cubicBezTo>
                  <a:pt x="1438262" y="1749026"/>
                  <a:pt x="1435432" y="1750441"/>
                  <a:pt x="1434017" y="1749026"/>
                </a:cubicBezTo>
                <a:cubicBezTo>
                  <a:pt x="1425527" y="1753273"/>
                  <a:pt x="1428356" y="1756102"/>
                  <a:pt x="1422697" y="1760346"/>
                </a:cubicBezTo>
                <a:cubicBezTo>
                  <a:pt x="1421282" y="1758932"/>
                  <a:pt x="1422697" y="1756102"/>
                  <a:pt x="1421282" y="1754685"/>
                </a:cubicBezTo>
                <a:cubicBezTo>
                  <a:pt x="1415621" y="1768837"/>
                  <a:pt x="1402887" y="1774496"/>
                  <a:pt x="1391566" y="1781572"/>
                </a:cubicBezTo>
                <a:cubicBezTo>
                  <a:pt x="1380244" y="1787233"/>
                  <a:pt x="1367511" y="1792892"/>
                  <a:pt x="1357604" y="1805627"/>
                </a:cubicBezTo>
                <a:cubicBezTo>
                  <a:pt x="1363265" y="1798553"/>
                  <a:pt x="1357604" y="1798553"/>
                  <a:pt x="1364680" y="1791477"/>
                </a:cubicBezTo>
                <a:cubicBezTo>
                  <a:pt x="1363265" y="1791477"/>
                  <a:pt x="1360436" y="1792892"/>
                  <a:pt x="1360436" y="1794307"/>
                </a:cubicBezTo>
                <a:cubicBezTo>
                  <a:pt x="1356191" y="1784403"/>
                  <a:pt x="1337794" y="1804212"/>
                  <a:pt x="1325060" y="1811288"/>
                </a:cubicBezTo>
                <a:cubicBezTo>
                  <a:pt x="1326473" y="1805627"/>
                  <a:pt x="1334964" y="1801383"/>
                  <a:pt x="1340625" y="1795723"/>
                </a:cubicBezTo>
                <a:cubicBezTo>
                  <a:pt x="1337794" y="1795723"/>
                  <a:pt x="1333549" y="1797136"/>
                  <a:pt x="1330720" y="1798553"/>
                </a:cubicBezTo>
                <a:cubicBezTo>
                  <a:pt x="1327890" y="1801383"/>
                  <a:pt x="1325060" y="1802797"/>
                  <a:pt x="1327890" y="1805627"/>
                </a:cubicBezTo>
                <a:cubicBezTo>
                  <a:pt x="1319400" y="1807044"/>
                  <a:pt x="1317983" y="1809873"/>
                  <a:pt x="1310909" y="1814117"/>
                </a:cubicBezTo>
                <a:cubicBezTo>
                  <a:pt x="1303833" y="1815534"/>
                  <a:pt x="1322229" y="1808456"/>
                  <a:pt x="1319400" y="1805627"/>
                </a:cubicBezTo>
                <a:cubicBezTo>
                  <a:pt x="1312324" y="1804212"/>
                  <a:pt x="1291098" y="1816947"/>
                  <a:pt x="1289683" y="1818364"/>
                </a:cubicBezTo>
                <a:cubicBezTo>
                  <a:pt x="1284023" y="1821193"/>
                  <a:pt x="1279778" y="1824023"/>
                  <a:pt x="1281193" y="1822608"/>
                </a:cubicBezTo>
                <a:cubicBezTo>
                  <a:pt x="1271288" y="1829684"/>
                  <a:pt x="1264212" y="1826854"/>
                  <a:pt x="1257138" y="1829684"/>
                </a:cubicBezTo>
                <a:cubicBezTo>
                  <a:pt x="1255721" y="1831099"/>
                  <a:pt x="1254308" y="1835343"/>
                  <a:pt x="1248647" y="1838174"/>
                </a:cubicBezTo>
                <a:cubicBezTo>
                  <a:pt x="1233081" y="1842419"/>
                  <a:pt x="1200537" y="1852324"/>
                  <a:pt x="1179310" y="1867889"/>
                </a:cubicBezTo>
                <a:cubicBezTo>
                  <a:pt x="1176480" y="1867889"/>
                  <a:pt x="1176480" y="1865059"/>
                  <a:pt x="1173651" y="1866476"/>
                </a:cubicBezTo>
                <a:cubicBezTo>
                  <a:pt x="1175066" y="1862229"/>
                  <a:pt x="1179310" y="1866476"/>
                  <a:pt x="1184971" y="1863644"/>
                </a:cubicBezTo>
                <a:cubicBezTo>
                  <a:pt x="1180727" y="1857985"/>
                  <a:pt x="1165160" y="1865059"/>
                  <a:pt x="1156670" y="1867889"/>
                </a:cubicBezTo>
                <a:cubicBezTo>
                  <a:pt x="1158086" y="1869305"/>
                  <a:pt x="1162331" y="1867889"/>
                  <a:pt x="1162331" y="1870720"/>
                </a:cubicBezTo>
                <a:cubicBezTo>
                  <a:pt x="1152425" y="1872135"/>
                  <a:pt x="1131200" y="1869305"/>
                  <a:pt x="1126956" y="1879209"/>
                </a:cubicBezTo>
                <a:cubicBezTo>
                  <a:pt x="1122709" y="1880625"/>
                  <a:pt x="1122709" y="1877796"/>
                  <a:pt x="1121295" y="1876379"/>
                </a:cubicBezTo>
                <a:cubicBezTo>
                  <a:pt x="1111389" y="1879209"/>
                  <a:pt x="1111389" y="1879209"/>
                  <a:pt x="1105728" y="1882040"/>
                </a:cubicBezTo>
                <a:cubicBezTo>
                  <a:pt x="1105728" y="1884870"/>
                  <a:pt x="1108558" y="1883455"/>
                  <a:pt x="1111389" y="1883455"/>
                </a:cubicBezTo>
                <a:cubicBezTo>
                  <a:pt x="1104313" y="1890529"/>
                  <a:pt x="1094408" y="1886284"/>
                  <a:pt x="1083088" y="1893360"/>
                </a:cubicBezTo>
                <a:cubicBezTo>
                  <a:pt x="1083088" y="1889116"/>
                  <a:pt x="1073183" y="1893360"/>
                  <a:pt x="1070353" y="1890529"/>
                </a:cubicBezTo>
                <a:cubicBezTo>
                  <a:pt x="1056203" y="1896190"/>
                  <a:pt x="1036393" y="1900436"/>
                  <a:pt x="1015165" y="1904680"/>
                </a:cubicBezTo>
                <a:cubicBezTo>
                  <a:pt x="1003845" y="1906095"/>
                  <a:pt x="992525" y="1907510"/>
                  <a:pt x="982622" y="1908926"/>
                </a:cubicBezTo>
                <a:cubicBezTo>
                  <a:pt x="972714" y="1908926"/>
                  <a:pt x="961394" y="1908926"/>
                  <a:pt x="952904" y="1908926"/>
                </a:cubicBezTo>
                <a:cubicBezTo>
                  <a:pt x="937339" y="1917415"/>
                  <a:pt x="918943" y="1910339"/>
                  <a:pt x="900549" y="1916000"/>
                </a:cubicBezTo>
                <a:cubicBezTo>
                  <a:pt x="896303" y="1914586"/>
                  <a:pt x="889229" y="1914586"/>
                  <a:pt x="889229" y="1910339"/>
                </a:cubicBezTo>
                <a:cubicBezTo>
                  <a:pt x="883568" y="1913171"/>
                  <a:pt x="882153" y="1913171"/>
                  <a:pt x="875078" y="1911756"/>
                </a:cubicBezTo>
                <a:cubicBezTo>
                  <a:pt x="869419" y="1911756"/>
                  <a:pt x="877909" y="1913171"/>
                  <a:pt x="875078" y="1916000"/>
                </a:cubicBezTo>
                <a:cubicBezTo>
                  <a:pt x="856682" y="1913171"/>
                  <a:pt x="849608" y="1923076"/>
                  <a:pt x="834042" y="1923076"/>
                </a:cubicBezTo>
                <a:cubicBezTo>
                  <a:pt x="836871" y="1916000"/>
                  <a:pt x="848191" y="1920247"/>
                  <a:pt x="855267" y="1916000"/>
                </a:cubicBezTo>
                <a:cubicBezTo>
                  <a:pt x="846778" y="1913171"/>
                  <a:pt x="835458" y="1910339"/>
                  <a:pt x="825551" y="1911756"/>
                </a:cubicBezTo>
                <a:cubicBezTo>
                  <a:pt x="826968" y="1911756"/>
                  <a:pt x="828381" y="1910339"/>
                  <a:pt x="828381" y="1908926"/>
                </a:cubicBezTo>
                <a:cubicBezTo>
                  <a:pt x="818477" y="1913171"/>
                  <a:pt x="808572" y="1911756"/>
                  <a:pt x="795837" y="1908926"/>
                </a:cubicBezTo>
                <a:cubicBezTo>
                  <a:pt x="793005" y="1910339"/>
                  <a:pt x="797250" y="1911756"/>
                  <a:pt x="795837" y="1913171"/>
                </a:cubicBezTo>
                <a:cubicBezTo>
                  <a:pt x="778856" y="1910339"/>
                  <a:pt x="761875" y="1907510"/>
                  <a:pt x="744895" y="1906095"/>
                </a:cubicBezTo>
                <a:cubicBezTo>
                  <a:pt x="727914" y="1904680"/>
                  <a:pt x="709518" y="1901851"/>
                  <a:pt x="691124" y="1896190"/>
                </a:cubicBezTo>
                <a:cubicBezTo>
                  <a:pt x="688293" y="1896190"/>
                  <a:pt x="688293" y="1899019"/>
                  <a:pt x="688293" y="1900436"/>
                </a:cubicBezTo>
                <a:cubicBezTo>
                  <a:pt x="675558" y="1897606"/>
                  <a:pt x="674143" y="1896190"/>
                  <a:pt x="664238" y="1893360"/>
                </a:cubicBezTo>
                <a:cubicBezTo>
                  <a:pt x="674143" y="1901851"/>
                  <a:pt x="651503" y="1890529"/>
                  <a:pt x="648673" y="1887699"/>
                </a:cubicBezTo>
                <a:cubicBezTo>
                  <a:pt x="644427" y="1887699"/>
                  <a:pt x="645842" y="1891945"/>
                  <a:pt x="643012" y="1891945"/>
                </a:cubicBezTo>
                <a:cubicBezTo>
                  <a:pt x="634524" y="1889116"/>
                  <a:pt x="645842" y="1887699"/>
                  <a:pt x="637353" y="1883455"/>
                </a:cubicBezTo>
                <a:cubicBezTo>
                  <a:pt x="630277" y="1886284"/>
                  <a:pt x="621787" y="1882040"/>
                  <a:pt x="609052" y="1880625"/>
                </a:cubicBezTo>
                <a:cubicBezTo>
                  <a:pt x="603393" y="1877796"/>
                  <a:pt x="617542" y="1880625"/>
                  <a:pt x="620372" y="1880625"/>
                </a:cubicBezTo>
                <a:cubicBezTo>
                  <a:pt x="623203" y="1876379"/>
                  <a:pt x="609052" y="1874964"/>
                  <a:pt x="601976" y="1872135"/>
                </a:cubicBezTo>
                <a:cubicBezTo>
                  <a:pt x="596317" y="1870720"/>
                  <a:pt x="599147" y="1876379"/>
                  <a:pt x="597732" y="1877796"/>
                </a:cubicBezTo>
                <a:cubicBezTo>
                  <a:pt x="589241" y="1874964"/>
                  <a:pt x="592073" y="1869305"/>
                  <a:pt x="579336" y="1866476"/>
                </a:cubicBezTo>
                <a:cubicBezTo>
                  <a:pt x="572262" y="1866476"/>
                  <a:pt x="580753" y="1870720"/>
                  <a:pt x="575092" y="1870720"/>
                </a:cubicBezTo>
                <a:cubicBezTo>
                  <a:pt x="569431" y="1862229"/>
                  <a:pt x="549620" y="1857985"/>
                  <a:pt x="538300" y="1850909"/>
                </a:cubicBezTo>
                <a:cubicBezTo>
                  <a:pt x="539715" y="1849494"/>
                  <a:pt x="542544" y="1850909"/>
                  <a:pt x="545376" y="1852324"/>
                </a:cubicBezTo>
                <a:cubicBezTo>
                  <a:pt x="543961" y="1848078"/>
                  <a:pt x="538300" y="1849494"/>
                  <a:pt x="534055" y="1848078"/>
                </a:cubicBezTo>
                <a:cubicBezTo>
                  <a:pt x="534055" y="1849494"/>
                  <a:pt x="534055" y="1850909"/>
                  <a:pt x="536885" y="1852324"/>
                </a:cubicBezTo>
                <a:cubicBezTo>
                  <a:pt x="532641" y="1850909"/>
                  <a:pt x="522735" y="1846665"/>
                  <a:pt x="514245" y="1841004"/>
                </a:cubicBezTo>
                <a:cubicBezTo>
                  <a:pt x="510000" y="1835343"/>
                  <a:pt x="522735" y="1839589"/>
                  <a:pt x="517074" y="1833928"/>
                </a:cubicBezTo>
                <a:cubicBezTo>
                  <a:pt x="515659" y="1835343"/>
                  <a:pt x="514245" y="1839589"/>
                  <a:pt x="505754" y="1832513"/>
                </a:cubicBezTo>
                <a:cubicBezTo>
                  <a:pt x="510000" y="1832513"/>
                  <a:pt x="515659" y="1833928"/>
                  <a:pt x="515659" y="1828267"/>
                </a:cubicBezTo>
                <a:cubicBezTo>
                  <a:pt x="512830" y="1826854"/>
                  <a:pt x="511413" y="1826854"/>
                  <a:pt x="511413" y="1825438"/>
                </a:cubicBezTo>
                <a:cubicBezTo>
                  <a:pt x="501510" y="1821193"/>
                  <a:pt x="511413" y="1831099"/>
                  <a:pt x="502925" y="1826854"/>
                </a:cubicBezTo>
                <a:cubicBezTo>
                  <a:pt x="508584" y="1821193"/>
                  <a:pt x="494434" y="1816947"/>
                  <a:pt x="488773" y="1812703"/>
                </a:cubicBezTo>
                <a:cubicBezTo>
                  <a:pt x="490190" y="1809873"/>
                  <a:pt x="497264" y="1815534"/>
                  <a:pt x="501510" y="1816947"/>
                </a:cubicBezTo>
                <a:cubicBezTo>
                  <a:pt x="502925" y="1814117"/>
                  <a:pt x="495849" y="1811288"/>
                  <a:pt x="490190" y="1808456"/>
                </a:cubicBezTo>
                <a:cubicBezTo>
                  <a:pt x="484529" y="1802797"/>
                  <a:pt x="501510" y="1812703"/>
                  <a:pt x="502925" y="1811288"/>
                </a:cubicBezTo>
                <a:lnTo>
                  <a:pt x="494774" y="1806986"/>
                </a:lnTo>
                <a:lnTo>
                  <a:pt x="541131" y="1826854"/>
                </a:lnTo>
                <a:cubicBezTo>
                  <a:pt x="545376" y="1835343"/>
                  <a:pt x="568016" y="1841004"/>
                  <a:pt x="577921" y="1843833"/>
                </a:cubicBezTo>
                <a:cubicBezTo>
                  <a:pt x="579336" y="1841004"/>
                  <a:pt x="563771" y="1841004"/>
                  <a:pt x="568016" y="1836758"/>
                </a:cubicBezTo>
                <a:cubicBezTo>
                  <a:pt x="575092" y="1839589"/>
                  <a:pt x="579336" y="1839589"/>
                  <a:pt x="584995" y="1841004"/>
                </a:cubicBezTo>
                <a:cubicBezTo>
                  <a:pt x="575092" y="1846665"/>
                  <a:pt x="606222" y="1853739"/>
                  <a:pt x="613296" y="1855154"/>
                </a:cubicBezTo>
                <a:cubicBezTo>
                  <a:pt x="614713" y="1852324"/>
                  <a:pt x="604806" y="1850909"/>
                  <a:pt x="599147" y="1848078"/>
                </a:cubicBezTo>
                <a:cubicBezTo>
                  <a:pt x="623203" y="1845248"/>
                  <a:pt x="648673" y="1865059"/>
                  <a:pt x="676973" y="1867889"/>
                </a:cubicBezTo>
                <a:cubicBezTo>
                  <a:pt x="675558" y="1870720"/>
                  <a:pt x="682634" y="1870720"/>
                  <a:pt x="682634" y="1873550"/>
                </a:cubicBezTo>
                <a:cubicBezTo>
                  <a:pt x="692537" y="1872135"/>
                  <a:pt x="703857" y="1873550"/>
                  <a:pt x="713764" y="1876379"/>
                </a:cubicBezTo>
                <a:cubicBezTo>
                  <a:pt x="725085" y="1877796"/>
                  <a:pt x="734988" y="1880625"/>
                  <a:pt x="744895" y="1880625"/>
                </a:cubicBezTo>
                <a:cubicBezTo>
                  <a:pt x="760460" y="1884870"/>
                  <a:pt x="773197" y="1887699"/>
                  <a:pt x="784517" y="1889116"/>
                </a:cubicBezTo>
                <a:lnTo>
                  <a:pt x="809992" y="1889116"/>
                </a:lnTo>
                <a:lnTo>
                  <a:pt x="818477" y="1890529"/>
                </a:lnTo>
                <a:lnTo>
                  <a:pt x="815930" y="1889116"/>
                </a:lnTo>
                <a:lnTo>
                  <a:pt x="819892" y="1889116"/>
                </a:lnTo>
                <a:lnTo>
                  <a:pt x="826968" y="1889116"/>
                </a:lnTo>
                <a:lnTo>
                  <a:pt x="826082" y="1886462"/>
                </a:lnTo>
                <a:lnTo>
                  <a:pt x="829797" y="1884870"/>
                </a:lnTo>
                <a:cubicBezTo>
                  <a:pt x="819892" y="1883455"/>
                  <a:pt x="814231" y="1880625"/>
                  <a:pt x="812816" y="1876379"/>
                </a:cubicBezTo>
                <a:cubicBezTo>
                  <a:pt x="818477" y="1877796"/>
                  <a:pt x="821307" y="1879209"/>
                  <a:pt x="824136" y="1876379"/>
                </a:cubicBezTo>
                <a:cubicBezTo>
                  <a:pt x="819892" y="1874964"/>
                  <a:pt x="818477" y="1873550"/>
                  <a:pt x="815647" y="1872135"/>
                </a:cubicBezTo>
                <a:lnTo>
                  <a:pt x="801842" y="1875295"/>
                </a:lnTo>
                <a:lnTo>
                  <a:pt x="798842" y="1873372"/>
                </a:lnTo>
                <a:cubicBezTo>
                  <a:pt x="794775" y="1872488"/>
                  <a:pt x="789467" y="1872135"/>
                  <a:pt x="784517" y="1872135"/>
                </a:cubicBezTo>
                <a:cubicBezTo>
                  <a:pt x="774609" y="1870720"/>
                  <a:pt x="768950" y="1872135"/>
                  <a:pt x="780270" y="1873550"/>
                </a:cubicBezTo>
                <a:cubicBezTo>
                  <a:pt x="773197" y="1874964"/>
                  <a:pt x="753386" y="1867889"/>
                  <a:pt x="757630" y="1873550"/>
                </a:cubicBezTo>
                <a:cubicBezTo>
                  <a:pt x="742066" y="1872135"/>
                  <a:pt x="739234" y="1866476"/>
                  <a:pt x="727914" y="1865059"/>
                </a:cubicBezTo>
                <a:cubicBezTo>
                  <a:pt x="719424" y="1865059"/>
                  <a:pt x="713764" y="1869305"/>
                  <a:pt x="705274" y="1869305"/>
                </a:cubicBezTo>
                <a:cubicBezTo>
                  <a:pt x="705274" y="1869305"/>
                  <a:pt x="705274" y="1866476"/>
                  <a:pt x="705274" y="1866476"/>
                </a:cubicBezTo>
                <a:cubicBezTo>
                  <a:pt x="699613" y="1866476"/>
                  <a:pt x="685463" y="1869305"/>
                  <a:pt x="685463" y="1860815"/>
                </a:cubicBezTo>
                <a:cubicBezTo>
                  <a:pt x="689708" y="1865059"/>
                  <a:pt x="701028" y="1865059"/>
                  <a:pt x="701028" y="1860815"/>
                </a:cubicBezTo>
                <a:cubicBezTo>
                  <a:pt x="689708" y="1863644"/>
                  <a:pt x="658577" y="1848078"/>
                  <a:pt x="634524" y="1846665"/>
                </a:cubicBezTo>
                <a:cubicBezTo>
                  <a:pt x="631692" y="1845248"/>
                  <a:pt x="633107" y="1843833"/>
                  <a:pt x="633107" y="1842419"/>
                </a:cubicBezTo>
                <a:cubicBezTo>
                  <a:pt x="627448" y="1841004"/>
                  <a:pt x="620372" y="1839589"/>
                  <a:pt x="613296" y="1838174"/>
                </a:cubicBezTo>
                <a:cubicBezTo>
                  <a:pt x="606222" y="1835343"/>
                  <a:pt x="600561" y="1832513"/>
                  <a:pt x="593486" y="1829684"/>
                </a:cubicBezTo>
                <a:cubicBezTo>
                  <a:pt x="580753" y="1824023"/>
                  <a:pt x="568016" y="1818364"/>
                  <a:pt x="558110" y="1816947"/>
                </a:cubicBezTo>
                <a:lnTo>
                  <a:pt x="559525" y="1814117"/>
                </a:lnTo>
                <a:cubicBezTo>
                  <a:pt x="551035" y="1815534"/>
                  <a:pt x="546790" y="1811288"/>
                  <a:pt x="538300" y="1807044"/>
                </a:cubicBezTo>
                <a:cubicBezTo>
                  <a:pt x="549620" y="1809873"/>
                  <a:pt x="543961" y="1804212"/>
                  <a:pt x="556696" y="1809873"/>
                </a:cubicBezTo>
                <a:lnTo>
                  <a:pt x="528311" y="1794390"/>
                </a:lnTo>
                <a:lnTo>
                  <a:pt x="528394" y="1794307"/>
                </a:lnTo>
                <a:lnTo>
                  <a:pt x="527655" y="1794033"/>
                </a:lnTo>
                <a:lnTo>
                  <a:pt x="525565" y="1792892"/>
                </a:lnTo>
                <a:lnTo>
                  <a:pt x="525565" y="1793256"/>
                </a:lnTo>
                <a:lnTo>
                  <a:pt x="522204" y="1792008"/>
                </a:lnTo>
                <a:lnTo>
                  <a:pt x="518761" y="1792602"/>
                </a:lnTo>
                <a:lnTo>
                  <a:pt x="508584" y="1785816"/>
                </a:lnTo>
                <a:cubicBezTo>
                  <a:pt x="505754" y="1787233"/>
                  <a:pt x="493019" y="1781572"/>
                  <a:pt x="498680" y="1787233"/>
                </a:cubicBezTo>
                <a:cubicBezTo>
                  <a:pt x="484529" y="1780157"/>
                  <a:pt x="468962" y="1773081"/>
                  <a:pt x="453398" y="1766006"/>
                </a:cubicBezTo>
                <a:cubicBezTo>
                  <a:pt x="454813" y="1761761"/>
                  <a:pt x="463303" y="1767422"/>
                  <a:pt x="460474" y="1760346"/>
                </a:cubicBezTo>
                <a:cubicBezTo>
                  <a:pt x="467548" y="1764591"/>
                  <a:pt x="473915" y="1769190"/>
                  <a:pt x="480282" y="1772551"/>
                </a:cubicBezTo>
                <a:lnTo>
                  <a:pt x="497928" y="1776804"/>
                </a:lnTo>
                <a:lnTo>
                  <a:pt x="500093" y="1778415"/>
                </a:lnTo>
                <a:lnTo>
                  <a:pt x="500093" y="1781572"/>
                </a:lnTo>
                <a:cubicBezTo>
                  <a:pt x="501510" y="1782987"/>
                  <a:pt x="501510" y="1780157"/>
                  <a:pt x="504339" y="1781572"/>
                </a:cubicBezTo>
                <a:lnTo>
                  <a:pt x="500093" y="1778415"/>
                </a:lnTo>
                <a:lnTo>
                  <a:pt x="500093" y="1777326"/>
                </a:lnTo>
                <a:lnTo>
                  <a:pt x="497928" y="1776804"/>
                </a:lnTo>
                <a:lnTo>
                  <a:pt x="490543" y="1771313"/>
                </a:lnTo>
                <a:cubicBezTo>
                  <a:pt x="484529" y="1767775"/>
                  <a:pt x="478161" y="1765299"/>
                  <a:pt x="474623" y="1767422"/>
                </a:cubicBezTo>
                <a:cubicBezTo>
                  <a:pt x="470379" y="1763176"/>
                  <a:pt x="463303" y="1760346"/>
                  <a:pt x="459059" y="1756102"/>
                </a:cubicBezTo>
                <a:cubicBezTo>
                  <a:pt x="463303" y="1751856"/>
                  <a:pt x="464718" y="1749026"/>
                  <a:pt x="477453" y="1754685"/>
                </a:cubicBezTo>
                <a:cubicBezTo>
                  <a:pt x="476038" y="1756102"/>
                  <a:pt x="470379" y="1751856"/>
                  <a:pt x="470379" y="1754685"/>
                </a:cubicBezTo>
                <a:cubicBezTo>
                  <a:pt x="467549" y="1756102"/>
                  <a:pt x="473209" y="1757517"/>
                  <a:pt x="471794" y="1760346"/>
                </a:cubicBezTo>
                <a:cubicBezTo>
                  <a:pt x="476038" y="1761761"/>
                  <a:pt x="491604" y="1767422"/>
                  <a:pt x="485944" y="1761761"/>
                </a:cubicBezTo>
                <a:cubicBezTo>
                  <a:pt x="491604" y="1763176"/>
                  <a:pt x="488773" y="1766006"/>
                  <a:pt x="491604" y="1770252"/>
                </a:cubicBezTo>
                <a:cubicBezTo>
                  <a:pt x="495849" y="1768837"/>
                  <a:pt x="497264" y="1767422"/>
                  <a:pt x="501510" y="1773081"/>
                </a:cubicBezTo>
                <a:cubicBezTo>
                  <a:pt x="504339" y="1773081"/>
                  <a:pt x="505754" y="1771667"/>
                  <a:pt x="508584" y="1771667"/>
                </a:cubicBezTo>
                <a:cubicBezTo>
                  <a:pt x="515659" y="1774496"/>
                  <a:pt x="524150" y="1778742"/>
                  <a:pt x="532641" y="1782987"/>
                </a:cubicBezTo>
                <a:cubicBezTo>
                  <a:pt x="541131" y="1787233"/>
                  <a:pt x="552451" y="1790062"/>
                  <a:pt x="563771" y="1794307"/>
                </a:cubicBezTo>
                <a:cubicBezTo>
                  <a:pt x="562355" y="1794307"/>
                  <a:pt x="560942" y="1794307"/>
                  <a:pt x="560942" y="1795723"/>
                </a:cubicBezTo>
                <a:cubicBezTo>
                  <a:pt x="569431" y="1797136"/>
                  <a:pt x="573675" y="1798553"/>
                  <a:pt x="589241" y="1804212"/>
                </a:cubicBezTo>
                <a:cubicBezTo>
                  <a:pt x="589241" y="1802797"/>
                  <a:pt x="590656" y="1801383"/>
                  <a:pt x="587826" y="1799968"/>
                </a:cubicBezTo>
                <a:cubicBezTo>
                  <a:pt x="594902" y="1802797"/>
                  <a:pt x="603393" y="1804212"/>
                  <a:pt x="613296" y="1807044"/>
                </a:cubicBezTo>
                <a:cubicBezTo>
                  <a:pt x="623203" y="1809873"/>
                  <a:pt x="633107" y="1809873"/>
                  <a:pt x="640183" y="1811288"/>
                </a:cubicBezTo>
                <a:cubicBezTo>
                  <a:pt x="635937" y="1816947"/>
                  <a:pt x="655747" y="1814117"/>
                  <a:pt x="659993" y="1822608"/>
                </a:cubicBezTo>
                <a:cubicBezTo>
                  <a:pt x="664238" y="1821193"/>
                  <a:pt x="672728" y="1824023"/>
                  <a:pt x="674143" y="1819778"/>
                </a:cubicBezTo>
                <a:cubicBezTo>
                  <a:pt x="684048" y="1821193"/>
                  <a:pt x="669897" y="1821193"/>
                  <a:pt x="675558" y="1825438"/>
                </a:cubicBezTo>
                <a:cubicBezTo>
                  <a:pt x="684048" y="1826854"/>
                  <a:pt x="693954" y="1822608"/>
                  <a:pt x="701028" y="1826854"/>
                </a:cubicBezTo>
                <a:cubicBezTo>
                  <a:pt x="701028" y="1826854"/>
                  <a:pt x="701028" y="1831099"/>
                  <a:pt x="702444" y="1831099"/>
                </a:cubicBezTo>
                <a:cubicBezTo>
                  <a:pt x="708104" y="1831099"/>
                  <a:pt x="712348" y="1828267"/>
                  <a:pt x="718009" y="1829684"/>
                </a:cubicBezTo>
                <a:cubicBezTo>
                  <a:pt x="716594" y="1828267"/>
                  <a:pt x="715179" y="1831099"/>
                  <a:pt x="715179" y="1831099"/>
                </a:cubicBezTo>
                <a:cubicBezTo>
                  <a:pt x="718009" y="1831099"/>
                  <a:pt x="725085" y="1831099"/>
                  <a:pt x="727914" y="1831099"/>
                </a:cubicBezTo>
                <a:cubicBezTo>
                  <a:pt x="733575" y="1831099"/>
                  <a:pt x="739234" y="1836758"/>
                  <a:pt x="746310" y="1838174"/>
                </a:cubicBezTo>
                <a:cubicBezTo>
                  <a:pt x="751969" y="1838174"/>
                  <a:pt x="757630" y="1833928"/>
                  <a:pt x="763289" y="1833928"/>
                </a:cubicBezTo>
                <a:cubicBezTo>
                  <a:pt x="774609" y="1833928"/>
                  <a:pt x="783100" y="1842419"/>
                  <a:pt x="793005" y="1838174"/>
                </a:cubicBezTo>
                <a:cubicBezTo>
                  <a:pt x="800081" y="1838174"/>
                  <a:pt x="800081" y="1841004"/>
                  <a:pt x="805740" y="1842419"/>
                </a:cubicBezTo>
                <a:cubicBezTo>
                  <a:pt x="826968" y="1841004"/>
                  <a:pt x="845362" y="1842419"/>
                  <a:pt x="869419" y="1839589"/>
                </a:cubicBezTo>
                <a:cubicBezTo>
                  <a:pt x="870833" y="1836758"/>
                  <a:pt x="882153" y="1828267"/>
                  <a:pt x="870833" y="1828267"/>
                </a:cubicBezTo>
                <a:cubicBezTo>
                  <a:pt x="883568" y="1829684"/>
                  <a:pt x="907623" y="1824023"/>
                  <a:pt x="893474" y="1819778"/>
                </a:cubicBezTo>
                <a:cubicBezTo>
                  <a:pt x="889229" y="1818364"/>
                  <a:pt x="883568" y="1821193"/>
                  <a:pt x="884983" y="1821193"/>
                </a:cubicBezTo>
                <a:cubicBezTo>
                  <a:pt x="870833" y="1819778"/>
                  <a:pt x="851023" y="1816947"/>
                  <a:pt x="835458" y="1822608"/>
                </a:cubicBezTo>
                <a:cubicBezTo>
                  <a:pt x="788761" y="1818364"/>
                  <a:pt x="743479" y="1815534"/>
                  <a:pt x="702444" y="1802797"/>
                </a:cubicBezTo>
                <a:cubicBezTo>
                  <a:pt x="703506" y="1799968"/>
                  <a:pt x="702178" y="1797491"/>
                  <a:pt x="699393" y="1795391"/>
                </a:cubicBezTo>
                <a:lnTo>
                  <a:pt x="696783" y="1794251"/>
                </a:lnTo>
                <a:lnTo>
                  <a:pt x="696783" y="1782987"/>
                </a:lnTo>
                <a:cubicBezTo>
                  <a:pt x="682634" y="1781572"/>
                  <a:pt x="659993" y="1774496"/>
                  <a:pt x="665653" y="1782987"/>
                </a:cubicBezTo>
                <a:cubicBezTo>
                  <a:pt x="651503" y="1784403"/>
                  <a:pt x="631692" y="1758932"/>
                  <a:pt x="617542" y="1766006"/>
                </a:cubicBezTo>
                <a:lnTo>
                  <a:pt x="616683" y="1765702"/>
                </a:lnTo>
                <a:lnTo>
                  <a:pt x="612643" y="1766135"/>
                </a:lnTo>
                <a:lnTo>
                  <a:pt x="599211" y="1759536"/>
                </a:lnTo>
                <a:lnTo>
                  <a:pt x="593486" y="1757517"/>
                </a:lnTo>
                <a:cubicBezTo>
                  <a:pt x="586412" y="1754685"/>
                  <a:pt x="579336" y="1753273"/>
                  <a:pt x="570845" y="1751856"/>
                </a:cubicBezTo>
                <a:cubicBezTo>
                  <a:pt x="568016" y="1751856"/>
                  <a:pt x="563771" y="1751856"/>
                  <a:pt x="560942" y="1750441"/>
                </a:cubicBezTo>
                <a:cubicBezTo>
                  <a:pt x="562355" y="1750441"/>
                  <a:pt x="562355" y="1751856"/>
                  <a:pt x="563771" y="1751856"/>
                </a:cubicBezTo>
                <a:lnTo>
                  <a:pt x="583771" y="1763857"/>
                </a:lnTo>
                <a:lnTo>
                  <a:pt x="553864" y="1754685"/>
                </a:lnTo>
                <a:cubicBezTo>
                  <a:pt x="552451" y="1753273"/>
                  <a:pt x="553864" y="1753273"/>
                  <a:pt x="555281" y="1751856"/>
                </a:cubicBezTo>
                <a:cubicBezTo>
                  <a:pt x="551035" y="1750441"/>
                  <a:pt x="548205" y="1750441"/>
                  <a:pt x="548205" y="1753273"/>
                </a:cubicBezTo>
                <a:cubicBezTo>
                  <a:pt x="542544" y="1746195"/>
                  <a:pt x="517074" y="1739121"/>
                  <a:pt x="522735" y="1733462"/>
                </a:cubicBezTo>
                <a:cubicBezTo>
                  <a:pt x="518491" y="1733462"/>
                  <a:pt x="517074" y="1736291"/>
                  <a:pt x="508584" y="1730630"/>
                </a:cubicBezTo>
                <a:cubicBezTo>
                  <a:pt x="511413" y="1727801"/>
                  <a:pt x="511413" y="1727801"/>
                  <a:pt x="511413" y="1726386"/>
                </a:cubicBezTo>
                <a:cubicBezTo>
                  <a:pt x="510000" y="1726386"/>
                  <a:pt x="508584" y="1726386"/>
                  <a:pt x="507169" y="1724971"/>
                </a:cubicBezTo>
                <a:cubicBezTo>
                  <a:pt x="508584" y="1724971"/>
                  <a:pt x="512830" y="1723555"/>
                  <a:pt x="517074" y="1722140"/>
                </a:cubicBezTo>
                <a:cubicBezTo>
                  <a:pt x="510000" y="1717896"/>
                  <a:pt x="504339" y="1712235"/>
                  <a:pt x="497264" y="1709405"/>
                </a:cubicBezTo>
                <a:cubicBezTo>
                  <a:pt x="495849" y="1710820"/>
                  <a:pt x="485944" y="1710820"/>
                  <a:pt x="493019" y="1713651"/>
                </a:cubicBezTo>
                <a:cubicBezTo>
                  <a:pt x="485944" y="1715064"/>
                  <a:pt x="485944" y="1706575"/>
                  <a:pt x="485944" y="1703744"/>
                </a:cubicBezTo>
                <a:cubicBezTo>
                  <a:pt x="473209" y="1695253"/>
                  <a:pt x="466133" y="1683933"/>
                  <a:pt x="453398" y="1683933"/>
                </a:cubicBezTo>
                <a:cubicBezTo>
                  <a:pt x="452690" y="1679689"/>
                  <a:pt x="448445" y="1675798"/>
                  <a:pt x="444907" y="1672260"/>
                </a:cubicBezTo>
                <a:lnTo>
                  <a:pt x="440711" y="1662819"/>
                </a:lnTo>
                <a:lnTo>
                  <a:pt x="451275" y="1671376"/>
                </a:lnTo>
                <a:cubicBezTo>
                  <a:pt x="455874" y="1676858"/>
                  <a:pt x="460474" y="1681810"/>
                  <a:pt x="468962" y="1682519"/>
                </a:cubicBezTo>
                <a:cubicBezTo>
                  <a:pt x="466133" y="1682519"/>
                  <a:pt x="467549" y="1683933"/>
                  <a:pt x="467549" y="1685348"/>
                </a:cubicBezTo>
                <a:cubicBezTo>
                  <a:pt x="476038" y="1685348"/>
                  <a:pt x="483114" y="1703744"/>
                  <a:pt x="488773" y="1696670"/>
                </a:cubicBezTo>
                <a:lnTo>
                  <a:pt x="508706" y="1709220"/>
                </a:lnTo>
                <a:lnTo>
                  <a:pt x="510296" y="1705244"/>
                </a:lnTo>
                <a:cubicBezTo>
                  <a:pt x="518069" y="1707835"/>
                  <a:pt x="531024" y="1715608"/>
                  <a:pt x="532321" y="1710426"/>
                </a:cubicBezTo>
                <a:cubicBezTo>
                  <a:pt x="534912" y="1711722"/>
                  <a:pt x="537503" y="1713017"/>
                  <a:pt x="537503" y="1715608"/>
                </a:cubicBezTo>
                <a:cubicBezTo>
                  <a:pt x="537503" y="1713017"/>
                  <a:pt x="543979" y="1718199"/>
                  <a:pt x="545276" y="1713017"/>
                </a:cubicBezTo>
                <a:cubicBezTo>
                  <a:pt x="546568" y="1718199"/>
                  <a:pt x="559525" y="1720790"/>
                  <a:pt x="556934" y="1725974"/>
                </a:cubicBezTo>
                <a:lnTo>
                  <a:pt x="563585" y="1723625"/>
                </a:lnTo>
                <a:lnTo>
                  <a:pt x="549620" y="1713651"/>
                </a:lnTo>
                <a:cubicBezTo>
                  <a:pt x="553864" y="1713651"/>
                  <a:pt x="555281" y="1719310"/>
                  <a:pt x="556696" y="1716481"/>
                </a:cubicBezTo>
                <a:cubicBezTo>
                  <a:pt x="555281" y="1715064"/>
                  <a:pt x="556696" y="1713651"/>
                  <a:pt x="558110" y="1713651"/>
                </a:cubicBezTo>
                <a:cubicBezTo>
                  <a:pt x="555281" y="1712235"/>
                  <a:pt x="555281" y="1710820"/>
                  <a:pt x="551035" y="1709405"/>
                </a:cubicBezTo>
                <a:lnTo>
                  <a:pt x="549620" y="1712235"/>
                </a:lnTo>
                <a:cubicBezTo>
                  <a:pt x="543961" y="1709405"/>
                  <a:pt x="542544" y="1705159"/>
                  <a:pt x="548205" y="1699500"/>
                </a:cubicBezTo>
                <a:cubicBezTo>
                  <a:pt x="559525" y="1700914"/>
                  <a:pt x="563771" y="1698083"/>
                  <a:pt x="579336" y="1705159"/>
                </a:cubicBezTo>
                <a:cubicBezTo>
                  <a:pt x="575092" y="1692424"/>
                  <a:pt x="551035" y="1696670"/>
                  <a:pt x="543961" y="1692424"/>
                </a:cubicBezTo>
                <a:cubicBezTo>
                  <a:pt x="543961" y="1688180"/>
                  <a:pt x="552451" y="1696670"/>
                  <a:pt x="551035" y="1689592"/>
                </a:cubicBezTo>
                <a:cubicBezTo>
                  <a:pt x="555281" y="1692424"/>
                  <a:pt x="560942" y="1693839"/>
                  <a:pt x="563771" y="1692424"/>
                </a:cubicBezTo>
                <a:cubicBezTo>
                  <a:pt x="560942" y="1691009"/>
                  <a:pt x="551035" y="1683933"/>
                  <a:pt x="548205" y="1689592"/>
                </a:cubicBezTo>
                <a:cubicBezTo>
                  <a:pt x="541131" y="1682519"/>
                  <a:pt x="534055" y="1678272"/>
                  <a:pt x="526980" y="1676859"/>
                </a:cubicBezTo>
                <a:cubicBezTo>
                  <a:pt x="529811" y="1672613"/>
                  <a:pt x="534055" y="1675443"/>
                  <a:pt x="536885" y="1674028"/>
                </a:cubicBezTo>
                <a:cubicBezTo>
                  <a:pt x="536885" y="1671198"/>
                  <a:pt x="534055" y="1669784"/>
                  <a:pt x="531224" y="1668369"/>
                </a:cubicBezTo>
                <a:lnTo>
                  <a:pt x="539746" y="1666819"/>
                </a:lnTo>
                <a:lnTo>
                  <a:pt x="531183" y="1660548"/>
                </a:lnTo>
                <a:cubicBezTo>
                  <a:pt x="526164" y="1657957"/>
                  <a:pt x="521953" y="1655366"/>
                  <a:pt x="524544" y="1652128"/>
                </a:cubicBezTo>
                <a:cubicBezTo>
                  <a:pt x="529726" y="1653424"/>
                  <a:pt x="528431" y="1656015"/>
                  <a:pt x="528431" y="1656015"/>
                </a:cubicBezTo>
                <a:lnTo>
                  <a:pt x="545507" y="1665772"/>
                </a:lnTo>
                <a:lnTo>
                  <a:pt x="546790" y="1665539"/>
                </a:lnTo>
                <a:cubicBezTo>
                  <a:pt x="543961" y="1662708"/>
                  <a:pt x="542544" y="1661293"/>
                  <a:pt x="542544" y="1658462"/>
                </a:cubicBezTo>
                <a:cubicBezTo>
                  <a:pt x="539715" y="1657049"/>
                  <a:pt x="536885" y="1654217"/>
                  <a:pt x="535470" y="1649973"/>
                </a:cubicBezTo>
                <a:cubicBezTo>
                  <a:pt x="532641" y="1642897"/>
                  <a:pt x="528394" y="1641482"/>
                  <a:pt x="522735" y="1641482"/>
                </a:cubicBezTo>
                <a:cubicBezTo>
                  <a:pt x="517074" y="1641482"/>
                  <a:pt x="511413" y="1641482"/>
                  <a:pt x="505754" y="1638653"/>
                </a:cubicBezTo>
                <a:cubicBezTo>
                  <a:pt x="505754" y="1640068"/>
                  <a:pt x="505754" y="1640068"/>
                  <a:pt x="505754" y="1641482"/>
                </a:cubicBezTo>
                <a:cubicBezTo>
                  <a:pt x="505754" y="1645729"/>
                  <a:pt x="500093" y="1640068"/>
                  <a:pt x="498680" y="1642897"/>
                </a:cubicBezTo>
                <a:cubicBezTo>
                  <a:pt x="494434" y="1641482"/>
                  <a:pt x="491604" y="1638653"/>
                  <a:pt x="488773" y="1635821"/>
                </a:cubicBezTo>
                <a:cubicBezTo>
                  <a:pt x="485944" y="1635821"/>
                  <a:pt x="481699" y="1635821"/>
                  <a:pt x="478870" y="1635821"/>
                </a:cubicBezTo>
                <a:cubicBezTo>
                  <a:pt x="476038" y="1634408"/>
                  <a:pt x="473209" y="1637238"/>
                  <a:pt x="470379" y="1638653"/>
                </a:cubicBezTo>
                <a:cubicBezTo>
                  <a:pt x="473209" y="1641482"/>
                  <a:pt x="476038" y="1642897"/>
                  <a:pt x="478870" y="1644312"/>
                </a:cubicBezTo>
                <a:cubicBezTo>
                  <a:pt x="480282" y="1644312"/>
                  <a:pt x="480282" y="1642897"/>
                  <a:pt x="480282" y="1642897"/>
                </a:cubicBezTo>
                <a:cubicBezTo>
                  <a:pt x="483114" y="1640068"/>
                  <a:pt x="487358" y="1640068"/>
                  <a:pt x="491604" y="1642897"/>
                </a:cubicBezTo>
                <a:cubicBezTo>
                  <a:pt x="493019" y="1642897"/>
                  <a:pt x="493019" y="1644312"/>
                  <a:pt x="493019" y="1644312"/>
                </a:cubicBezTo>
                <a:cubicBezTo>
                  <a:pt x="493019" y="1644312"/>
                  <a:pt x="491604" y="1645729"/>
                  <a:pt x="491604" y="1645729"/>
                </a:cubicBezTo>
                <a:cubicBezTo>
                  <a:pt x="488773" y="1645729"/>
                  <a:pt x="485944" y="1645729"/>
                  <a:pt x="483114" y="1645729"/>
                </a:cubicBezTo>
                <a:cubicBezTo>
                  <a:pt x="487358" y="1649973"/>
                  <a:pt x="491604" y="1652803"/>
                  <a:pt x="497264" y="1655632"/>
                </a:cubicBezTo>
                <a:cubicBezTo>
                  <a:pt x="488773" y="1654217"/>
                  <a:pt x="477453" y="1645729"/>
                  <a:pt x="466133" y="1641482"/>
                </a:cubicBezTo>
                <a:cubicBezTo>
                  <a:pt x="466133" y="1641482"/>
                  <a:pt x="466133" y="1641482"/>
                  <a:pt x="464718" y="1641482"/>
                </a:cubicBezTo>
                <a:cubicBezTo>
                  <a:pt x="463303" y="1640068"/>
                  <a:pt x="460474" y="1640068"/>
                  <a:pt x="459059" y="1640068"/>
                </a:cubicBezTo>
                <a:cubicBezTo>
                  <a:pt x="453398" y="1637238"/>
                  <a:pt x="456229" y="1637238"/>
                  <a:pt x="457642" y="1637238"/>
                </a:cubicBezTo>
                <a:cubicBezTo>
                  <a:pt x="453398" y="1635821"/>
                  <a:pt x="450568" y="1635821"/>
                  <a:pt x="446322" y="1635821"/>
                </a:cubicBezTo>
                <a:cubicBezTo>
                  <a:pt x="443493" y="1635821"/>
                  <a:pt x="440663" y="1634408"/>
                  <a:pt x="439248" y="1632992"/>
                </a:cubicBezTo>
                <a:cubicBezTo>
                  <a:pt x="437832" y="1630162"/>
                  <a:pt x="437832" y="1627331"/>
                  <a:pt x="437832" y="1624501"/>
                </a:cubicBezTo>
                <a:cubicBezTo>
                  <a:pt x="435002" y="1623087"/>
                  <a:pt x="432172" y="1621672"/>
                  <a:pt x="430758" y="1620257"/>
                </a:cubicBezTo>
                <a:cubicBezTo>
                  <a:pt x="429341" y="1618842"/>
                  <a:pt x="426511" y="1618842"/>
                  <a:pt x="423682" y="1620257"/>
                </a:cubicBezTo>
                <a:cubicBezTo>
                  <a:pt x="420852" y="1621672"/>
                  <a:pt x="420852" y="1624501"/>
                  <a:pt x="422267" y="1627331"/>
                </a:cubicBezTo>
                <a:cubicBezTo>
                  <a:pt x="422267" y="1628748"/>
                  <a:pt x="423682" y="1630162"/>
                  <a:pt x="425097" y="1631577"/>
                </a:cubicBezTo>
                <a:cubicBezTo>
                  <a:pt x="425097" y="1631577"/>
                  <a:pt x="425097" y="1632992"/>
                  <a:pt x="425097" y="1632992"/>
                </a:cubicBezTo>
                <a:cubicBezTo>
                  <a:pt x="423682" y="1632992"/>
                  <a:pt x="422267" y="1634408"/>
                  <a:pt x="420852" y="1634408"/>
                </a:cubicBezTo>
                <a:cubicBezTo>
                  <a:pt x="422267" y="1637238"/>
                  <a:pt x="425097" y="1638653"/>
                  <a:pt x="427928" y="1640068"/>
                </a:cubicBezTo>
                <a:cubicBezTo>
                  <a:pt x="435002" y="1644312"/>
                  <a:pt x="444907" y="1648558"/>
                  <a:pt x="446322" y="1655632"/>
                </a:cubicBezTo>
                <a:cubicBezTo>
                  <a:pt x="457642" y="1657049"/>
                  <a:pt x="468962" y="1666952"/>
                  <a:pt x="484529" y="1672613"/>
                </a:cubicBezTo>
                <a:cubicBezTo>
                  <a:pt x="480282" y="1674028"/>
                  <a:pt x="477453" y="1675443"/>
                  <a:pt x="471794" y="1671198"/>
                </a:cubicBezTo>
                <a:cubicBezTo>
                  <a:pt x="481699" y="1669784"/>
                  <a:pt x="461888" y="1666952"/>
                  <a:pt x="457642" y="1661293"/>
                </a:cubicBezTo>
                <a:cubicBezTo>
                  <a:pt x="456229" y="1661293"/>
                  <a:pt x="453398" y="1662708"/>
                  <a:pt x="453398" y="1664123"/>
                </a:cubicBezTo>
                <a:cubicBezTo>
                  <a:pt x="450568" y="1659878"/>
                  <a:pt x="442078" y="1655632"/>
                  <a:pt x="435002" y="1649973"/>
                </a:cubicBezTo>
                <a:cubicBezTo>
                  <a:pt x="426511" y="1645729"/>
                  <a:pt x="420852" y="1638653"/>
                  <a:pt x="416608" y="1632992"/>
                </a:cubicBezTo>
                <a:cubicBezTo>
                  <a:pt x="416608" y="1632992"/>
                  <a:pt x="415191" y="1631577"/>
                  <a:pt x="415191" y="1631577"/>
                </a:cubicBezTo>
                <a:cubicBezTo>
                  <a:pt x="408117" y="1634408"/>
                  <a:pt x="405288" y="1623087"/>
                  <a:pt x="399627" y="1624501"/>
                </a:cubicBezTo>
                <a:cubicBezTo>
                  <a:pt x="399627" y="1628748"/>
                  <a:pt x="399627" y="1632992"/>
                  <a:pt x="403871" y="1635821"/>
                </a:cubicBezTo>
                <a:cubicBezTo>
                  <a:pt x="409532" y="1638653"/>
                  <a:pt x="410947" y="1651388"/>
                  <a:pt x="420852" y="1642897"/>
                </a:cubicBezTo>
                <a:cubicBezTo>
                  <a:pt x="420852" y="1642897"/>
                  <a:pt x="422267" y="1642897"/>
                  <a:pt x="422267" y="1644312"/>
                </a:cubicBezTo>
                <a:cubicBezTo>
                  <a:pt x="422267" y="1645729"/>
                  <a:pt x="422267" y="1648558"/>
                  <a:pt x="420852" y="1651388"/>
                </a:cubicBezTo>
                <a:cubicBezTo>
                  <a:pt x="418021" y="1658462"/>
                  <a:pt x="415191" y="1666952"/>
                  <a:pt x="412362" y="1674028"/>
                </a:cubicBezTo>
                <a:cubicBezTo>
                  <a:pt x="415191" y="1678272"/>
                  <a:pt x="418021" y="1683933"/>
                  <a:pt x="420852" y="1688180"/>
                </a:cubicBezTo>
                <a:cubicBezTo>
                  <a:pt x="422267" y="1689592"/>
                  <a:pt x="423682" y="1691009"/>
                  <a:pt x="425097" y="1691009"/>
                </a:cubicBezTo>
                <a:cubicBezTo>
                  <a:pt x="425097" y="1691009"/>
                  <a:pt x="423682" y="1691009"/>
                  <a:pt x="423682" y="1691009"/>
                </a:cubicBezTo>
                <a:cubicBezTo>
                  <a:pt x="425097" y="1693839"/>
                  <a:pt x="427928" y="1696670"/>
                  <a:pt x="429341" y="1699500"/>
                </a:cubicBezTo>
                <a:cubicBezTo>
                  <a:pt x="430758" y="1700914"/>
                  <a:pt x="433587" y="1702329"/>
                  <a:pt x="436419" y="1702329"/>
                </a:cubicBezTo>
                <a:cubicBezTo>
                  <a:pt x="446322" y="1702329"/>
                  <a:pt x="450568" y="1710820"/>
                  <a:pt x="456229" y="1716481"/>
                </a:cubicBezTo>
                <a:cubicBezTo>
                  <a:pt x="460474" y="1722140"/>
                  <a:pt x="457642" y="1727801"/>
                  <a:pt x="457642" y="1733462"/>
                </a:cubicBezTo>
                <a:cubicBezTo>
                  <a:pt x="456229" y="1736291"/>
                  <a:pt x="454813" y="1737706"/>
                  <a:pt x="453398" y="1736291"/>
                </a:cubicBezTo>
                <a:cubicBezTo>
                  <a:pt x="446322" y="1732045"/>
                  <a:pt x="440663" y="1727801"/>
                  <a:pt x="435002" y="1723555"/>
                </a:cubicBezTo>
                <a:cubicBezTo>
                  <a:pt x="435002" y="1723555"/>
                  <a:pt x="433587" y="1722140"/>
                  <a:pt x="433587" y="1722140"/>
                </a:cubicBezTo>
                <a:cubicBezTo>
                  <a:pt x="423682" y="1720725"/>
                  <a:pt x="413777" y="1719310"/>
                  <a:pt x="403871" y="1716481"/>
                </a:cubicBezTo>
                <a:cubicBezTo>
                  <a:pt x="396797" y="1710820"/>
                  <a:pt x="386890" y="1705159"/>
                  <a:pt x="382646" y="1709405"/>
                </a:cubicBezTo>
                <a:cubicBezTo>
                  <a:pt x="378401" y="1705159"/>
                  <a:pt x="381231" y="1702329"/>
                  <a:pt x="375570" y="1699500"/>
                </a:cubicBezTo>
                <a:cubicBezTo>
                  <a:pt x="369911" y="1698083"/>
                  <a:pt x="372740" y="1706575"/>
                  <a:pt x="361420" y="1695253"/>
                </a:cubicBezTo>
                <a:cubicBezTo>
                  <a:pt x="358591" y="1693839"/>
                  <a:pt x="357176" y="1695253"/>
                  <a:pt x="355759" y="1696670"/>
                </a:cubicBezTo>
                <a:cubicBezTo>
                  <a:pt x="357176" y="1705159"/>
                  <a:pt x="379816" y="1712235"/>
                  <a:pt x="372740" y="1715064"/>
                </a:cubicBezTo>
                <a:cubicBezTo>
                  <a:pt x="376987" y="1717896"/>
                  <a:pt x="376987" y="1715064"/>
                  <a:pt x="379816" y="1716481"/>
                </a:cubicBezTo>
                <a:cubicBezTo>
                  <a:pt x="382646" y="1713651"/>
                  <a:pt x="371326" y="1710820"/>
                  <a:pt x="376987" y="1709405"/>
                </a:cubicBezTo>
                <a:cubicBezTo>
                  <a:pt x="382646" y="1710820"/>
                  <a:pt x="386890" y="1715064"/>
                  <a:pt x="382646" y="1717896"/>
                </a:cubicBezTo>
                <a:cubicBezTo>
                  <a:pt x="392551" y="1723555"/>
                  <a:pt x="396797" y="1719310"/>
                  <a:pt x="408117" y="1726386"/>
                </a:cubicBezTo>
                <a:cubicBezTo>
                  <a:pt x="405288" y="1727801"/>
                  <a:pt x="401042" y="1724971"/>
                  <a:pt x="395381" y="1722140"/>
                </a:cubicBezTo>
                <a:cubicBezTo>
                  <a:pt x="392551" y="1723555"/>
                  <a:pt x="396797" y="1726386"/>
                  <a:pt x="393966" y="1727801"/>
                </a:cubicBezTo>
                <a:cubicBezTo>
                  <a:pt x="384060" y="1722140"/>
                  <a:pt x="376987" y="1720725"/>
                  <a:pt x="369911" y="1717896"/>
                </a:cubicBezTo>
                <a:cubicBezTo>
                  <a:pt x="378401" y="1715064"/>
                  <a:pt x="337365" y="1688180"/>
                  <a:pt x="340195" y="1678272"/>
                </a:cubicBezTo>
                <a:cubicBezTo>
                  <a:pt x="338780" y="1678272"/>
                  <a:pt x="335950" y="1676859"/>
                  <a:pt x="333119" y="1674028"/>
                </a:cubicBezTo>
                <a:cubicBezTo>
                  <a:pt x="333119" y="1668369"/>
                  <a:pt x="328875" y="1662708"/>
                  <a:pt x="321799" y="1657049"/>
                </a:cubicBezTo>
                <a:cubicBezTo>
                  <a:pt x="320384" y="1642897"/>
                  <a:pt x="303405" y="1625918"/>
                  <a:pt x="303405" y="1616011"/>
                </a:cubicBezTo>
                <a:cubicBezTo>
                  <a:pt x="306234" y="1621672"/>
                  <a:pt x="317555" y="1627331"/>
                  <a:pt x="314725" y="1624501"/>
                </a:cubicBezTo>
                <a:cubicBezTo>
                  <a:pt x="323216" y="1630162"/>
                  <a:pt x="330289" y="1637238"/>
                  <a:pt x="338780" y="1645729"/>
                </a:cubicBezTo>
                <a:cubicBezTo>
                  <a:pt x="347271" y="1654217"/>
                  <a:pt x="357176" y="1661293"/>
                  <a:pt x="365666" y="1669784"/>
                </a:cubicBezTo>
                <a:cubicBezTo>
                  <a:pt x="376987" y="1679689"/>
                  <a:pt x="388307" y="1688180"/>
                  <a:pt x="399627" y="1693839"/>
                </a:cubicBezTo>
                <a:cubicBezTo>
                  <a:pt x="399627" y="1692424"/>
                  <a:pt x="399627" y="1692424"/>
                  <a:pt x="399627" y="1691009"/>
                </a:cubicBezTo>
                <a:cubicBezTo>
                  <a:pt x="396797" y="1689592"/>
                  <a:pt x="395381" y="1688180"/>
                  <a:pt x="393966" y="1686763"/>
                </a:cubicBezTo>
                <a:cubicBezTo>
                  <a:pt x="395381" y="1688180"/>
                  <a:pt x="396797" y="1688180"/>
                  <a:pt x="398212" y="1688180"/>
                </a:cubicBezTo>
                <a:cubicBezTo>
                  <a:pt x="398212" y="1686763"/>
                  <a:pt x="398212" y="1685348"/>
                  <a:pt x="398212" y="1683933"/>
                </a:cubicBezTo>
                <a:cubicBezTo>
                  <a:pt x="398212" y="1681104"/>
                  <a:pt x="398212" y="1678272"/>
                  <a:pt x="398212" y="1675443"/>
                </a:cubicBezTo>
                <a:cubicBezTo>
                  <a:pt x="399627" y="1665539"/>
                  <a:pt x="396797" y="1657049"/>
                  <a:pt x="388307" y="1651388"/>
                </a:cubicBezTo>
                <a:cubicBezTo>
                  <a:pt x="379816" y="1644312"/>
                  <a:pt x="379816" y="1635821"/>
                  <a:pt x="382646" y="1625918"/>
                </a:cubicBezTo>
                <a:cubicBezTo>
                  <a:pt x="384060" y="1620257"/>
                  <a:pt x="386890" y="1614598"/>
                  <a:pt x="389721" y="1608937"/>
                </a:cubicBezTo>
                <a:cubicBezTo>
                  <a:pt x="386890" y="1606107"/>
                  <a:pt x="384060" y="1601861"/>
                  <a:pt x="381231" y="1600446"/>
                </a:cubicBezTo>
                <a:cubicBezTo>
                  <a:pt x="379816" y="1599031"/>
                  <a:pt x="389721" y="1594787"/>
                  <a:pt x="379816" y="1593371"/>
                </a:cubicBezTo>
                <a:cubicBezTo>
                  <a:pt x="381231" y="1587711"/>
                  <a:pt x="391136" y="1597617"/>
                  <a:pt x="388307" y="1601861"/>
                </a:cubicBezTo>
                <a:cubicBezTo>
                  <a:pt x="389721" y="1603278"/>
                  <a:pt x="391136" y="1603278"/>
                  <a:pt x="392551" y="1604691"/>
                </a:cubicBezTo>
                <a:cubicBezTo>
                  <a:pt x="393966" y="1601861"/>
                  <a:pt x="393966" y="1599031"/>
                  <a:pt x="392551" y="1597617"/>
                </a:cubicBezTo>
                <a:cubicBezTo>
                  <a:pt x="391136" y="1596200"/>
                  <a:pt x="389721" y="1594787"/>
                  <a:pt x="389721" y="1593371"/>
                </a:cubicBezTo>
                <a:cubicBezTo>
                  <a:pt x="389721" y="1591956"/>
                  <a:pt x="389721" y="1589126"/>
                  <a:pt x="391136" y="1586297"/>
                </a:cubicBezTo>
                <a:cubicBezTo>
                  <a:pt x="388307" y="1586297"/>
                  <a:pt x="384060" y="1586297"/>
                  <a:pt x="379816" y="1583467"/>
                </a:cubicBezTo>
                <a:cubicBezTo>
                  <a:pt x="368496" y="1583467"/>
                  <a:pt x="362835" y="1587711"/>
                  <a:pt x="360005" y="1599031"/>
                </a:cubicBezTo>
                <a:cubicBezTo>
                  <a:pt x="358591" y="1600446"/>
                  <a:pt x="355759" y="1603278"/>
                  <a:pt x="354346" y="1604691"/>
                </a:cubicBezTo>
                <a:cubicBezTo>
                  <a:pt x="352930" y="1606107"/>
                  <a:pt x="351515" y="1606107"/>
                  <a:pt x="351515" y="1606107"/>
                </a:cubicBezTo>
                <a:cubicBezTo>
                  <a:pt x="351515" y="1604691"/>
                  <a:pt x="350100" y="1604691"/>
                  <a:pt x="350100" y="1603278"/>
                </a:cubicBezTo>
                <a:cubicBezTo>
                  <a:pt x="348685" y="1597617"/>
                  <a:pt x="348685" y="1591956"/>
                  <a:pt x="352930" y="1587711"/>
                </a:cubicBezTo>
                <a:cubicBezTo>
                  <a:pt x="350100" y="1583467"/>
                  <a:pt x="348685" y="1577806"/>
                  <a:pt x="357176" y="1577806"/>
                </a:cubicBezTo>
                <a:cubicBezTo>
                  <a:pt x="360005" y="1577806"/>
                  <a:pt x="358591" y="1574976"/>
                  <a:pt x="357176" y="1573560"/>
                </a:cubicBezTo>
                <a:cubicBezTo>
                  <a:pt x="354346" y="1570730"/>
                  <a:pt x="347271" y="1573560"/>
                  <a:pt x="350100" y="1567901"/>
                </a:cubicBezTo>
                <a:cubicBezTo>
                  <a:pt x="351515" y="1563656"/>
                  <a:pt x="352930" y="1560825"/>
                  <a:pt x="347271" y="1560825"/>
                </a:cubicBezTo>
                <a:cubicBezTo>
                  <a:pt x="341610" y="1560825"/>
                  <a:pt x="337365" y="1559410"/>
                  <a:pt x="335950" y="1552336"/>
                </a:cubicBezTo>
                <a:cubicBezTo>
                  <a:pt x="335950" y="1548090"/>
                  <a:pt x="337365" y="1548090"/>
                  <a:pt x="334536" y="1549505"/>
                </a:cubicBezTo>
                <a:cubicBezTo>
                  <a:pt x="334536" y="1549505"/>
                  <a:pt x="333119" y="1549505"/>
                  <a:pt x="333119" y="1550920"/>
                </a:cubicBezTo>
                <a:cubicBezTo>
                  <a:pt x="331706" y="1552336"/>
                  <a:pt x="331706" y="1555166"/>
                  <a:pt x="330289" y="1557995"/>
                </a:cubicBezTo>
                <a:cubicBezTo>
                  <a:pt x="327460" y="1563656"/>
                  <a:pt x="323216" y="1570730"/>
                  <a:pt x="323216" y="1577806"/>
                </a:cubicBezTo>
                <a:cubicBezTo>
                  <a:pt x="323216" y="1583467"/>
                  <a:pt x="330289" y="1589126"/>
                  <a:pt x="333119" y="1594787"/>
                </a:cubicBezTo>
                <a:cubicBezTo>
                  <a:pt x="337365" y="1601861"/>
                  <a:pt x="345856" y="1607522"/>
                  <a:pt x="350100" y="1614598"/>
                </a:cubicBezTo>
                <a:cubicBezTo>
                  <a:pt x="351515" y="1616011"/>
                  <a:pt x="351515" y="1616011"/>
                  <a:pt x="352930" y="1617427"/>
                </a:cubicBezTo>
                <a:cubicBezTo>
                  <a:pt x="352930" y="1617427"/>
                  <a:pt x="351515" y="1617427"/>
                  <a:pt x="351515" y="1617427"/>
                </a:cubicBezTo>
                <a:cubicBezTo>
                  <a:pt x="352930" y="1618842"/>
                  <a:pt x="354346" y="1620257"/>
                  <a:pt x="354346" y="1621672"/>
                </a:cubicBezTo>
                <a:cubicBezTo>
                  <a:pt x="354346" y="1624501"/>
                  <a:pt x="357176" y="1627331"/>
                  <a:pt x="360005" y="1627331"/>
                </a:cubicBezTo>
                <a:cubicBezTo>
                  <a:pt x="364250" y="1628748"/>
                  <a:pt x="368496" y="1630162"/>
                  <a:pt x="367079" y="1634408"/>
                </a:cubicBezTo>
                <a:cubicBezTo>
                  <a:pt x="367079" y="1634408"/>
                  <a:pt x="367079" y="1635821"/>
                  <a:pt x="367079" y="1635821"/>
                </a:cubicBezTo>
                <a:cubicBezTo>
                  <a:pt x="371326" y="1640068"/>
                  <a:pt x="375570" y="1647142"/>
                  <a:pt x="378401" y="1649973"/>
                </a:cubicBezTo>
                <a:cubicBezTo>
                  <a:pt x="374157" y="1647142"/>
                  <a:pt x="368496" y="1642897"/>
                  <a:pt x="364250" y="1640068"/>
                </a:cubicBezTo>
                <a:cubicBezTo>
                  <a:pt x="362835" y="1640068"/>
                  <a:pt x="362835" y="1641482"/>
                  <a:pt x="362835" y="1641482"/>
                </a:cubicBezTo>
                <a:cubicBezTo>
                  <a:pt x="361420" y="1642897"/>
                  <a:pt x="362835" y="1645729"/>
                  <a:pt x="361420" y="1647142"/>
                </a:cubicBezTo>
                <a:cubicBezTo>
                  <a:pt x="360005" y="1649973"/>
                  <a:pt x="357176" y="1649973"/>
                  <a:pt x="357176" y="1648558"/>
                </a:cubicBezTo>
                <a:cubicBezTo>
                  <a:pt x="354346" y="1637238"/>
                  <a:pt x="341610" y="1637238"/>
                  <a:pt x="335950" y="1628748"/>
                </a:cubicBezTo>
                <a:cubicBezTo>
                  <a:pt x="330289" y="1621672"/>
                  <a:pt x="323216" y="1616011"/>
                  <a:pt x="318969" y="1607522"/>
                </a:cubicBezTo>
                <a:cubicBezTo>
                  <a:pt x="310479" y="1604691"/>
                  <a:pt x="304818" y="1597617"/>
                  <a:pt x="299159" y="1591956"/>
                </a:cubicBezTo>
                <a:cubicBezTo>
                  <a:pt x="292085" y="1584880"/>
                  <a:pt x="282178" y="1577806"/>
                  <a:pt x="282178" y="1565069"/>
                </a:cubicBezTo>
                <a:cubicBezTo>
                  <a:pt x="282178" y="1563656"/>
                  <a:pt x="280765" y="1562240"/>
                  <a:pt x="279348" y="1560825"/>
                </a:cubicBezTo>
                <a:cubicBezTo>
                  <a:pt x="272274" y="1555166"/>
                  <a:pt x="272274" y="1546675"/>
                  <a:pt x="272274" y="1538185"/>
                </a:cubicBezTo>
                <a:cubicBezTo>
                  <a:pt x="272274" y="1528279"/>
                  <a:pt x="269443" y="1526865"/>
                  <a:pt x="259537" y="1522618"/>
                </a:cubicBezTo>
                <a:cubicBezTo>
                  <a:pt x="246802" y="1518374"/>
                  <a:pt x="246802" y="1515544"/>
                  <a:pt x="238312" y="1502808"/>
                </a:cubicBezTo>
                <a:cubicBezTo>
                  <a:pt x="234067" y="1494319"/>
                  <a:pt x="231236" y="1485828"/>
                  <a:pt x="235482" y="1478753"/>
                </a:cubicBezTo>
                <a:cubicBezTo>
                  <a:pt x="241143" y="1467433"/>
                  <a:pt x="238312" y="1457527"/>
                  <a:pt x="238312" y="1446207"/>
                </a:cubicBezTo>
                <a:cubicBezTo>
                  <a:pt x="238312" y="1444792"/>
                  <a:pt x="236897" y="1444792"/>
                  <a:pt x="236897" y="1443378"/>
                </a:cubicBezTo>
                <a:cubicBezTo>
                  <a:pt x="235482" y="1444792"/>
                  <a:pt x="235482" y="1446207"/>
                  <a:pt x="234067" y="1447622"/>
                </a:cubicBezTo>
                <a:cubicBezTo>
                  <a:pt x="232653" y="1449037"/>
                  <a:pt x="232653" y="1454698"/>
                  <a:pt x="229823" y="1450453"/>
                </a:cubicBezTo>
                <a:cubicBezTo>
                  <a:pt x="224162" y="1441963"/>
                  <a:pt x="222747" y="1432056"/>
                  <a:pt x="214257" y="1424982"/>
                </a:cubicBezTo>
                <a:cubicBezTo>
                  <a:pt x="210012" y="1422152"/>
                  <a:pt x="211425" y="1416491"/>
                  <a:pt x="211425" y="1412247"/>
                </a:cubicBezTo>
                <a:cubicBezTo>
                  <a:pt x="211425" y="1405171"/>
                  <a:pt x="211425" y="1398095"/>
                  <a:pt x="204351" y="1392436"/>
                </a:cubicBezTo>
                <a:cubicBezTo>
                  <a:pt x="197276" y="1388192"/>
                  <a:pt x="193031" y="1381116"/>
                  <a:pt x="194446" y="1371211"/>
                </a:cubicBezTo>
                <a:cubicBezTo>
                  <a:pt x="194446" y="1369794"/>
                  <a:pt x="193031" y="1366964"/>
                  <a:pt x="191617" y="1364135"/>
                </a:cubicBezTo>
                <a:cubicBezTo>
                  <a:pt x="185956" y="1355644"/>
                  <a:pt x="181711" y="1347154"/>
                  <a:pt x="177465" y="1337250"/>
                </a:cubicBezTo>
                <a:cubicBezTo>
                  <a:pt x="174635" y="1328760"/>
                  <a:pt x="170391" y="1320269"/>
                  <a:pt x="167562" y="1311779"/>
                </a:cubicBezTo>
                <a:cubicBezTo>
                  <a:pt x="164732" y="1304703"/>
                  <a:pt x="161900" y="1299044"/>
                  <a:pt x="153410" y="1296212"/>
                </a:cubicBezTo>
                <a:cubicBezTo>
                  <a:pt x="147751" y="1294799"/>
                  <a:pt x="154825" y="1290553"/>
                  <a:pt x="153410" y="1287722"/>
                </a:cubicBezTo>
                <a:cubicBezTo>
                  <a:pt x="149166" y="1282063"/>
                  <a:pt x="142090" y="1279233"/>
                  <a:pt x="142090" y="1272157"/>
                </a:cubicBezTo>
                <a:cubicBezTo>
                  <a:pt x="142090" y="1272157"/>
                  <a:pt x="140675" y="1270742"/>
                  <a:pt x="140675" y="1270742"/>
                </a:cubicBezTo>
                <a:cubicBezTo>
                  <a:pt x="140675" y="1270742"/>
                  <a:pt x="139260" y="1270742"/>
                  <a:pt x="139260" y="1272157"/>
                </a:cubicBezTo>
                <a:cubicBezTo>
                  <a:pt x="137845" y="1282063"/>
                  <a:pt x="136431" y="1291968"/>
                  <a:pt x="139260" y="1300458"/>
                </a:cubicBezTo>
                <a:cubicBezTo>
                  <a:pt x="142090" y="1304703"/>
                  <a:pt x="143505" y="1307532"/>
                  <a:pt x="139260" y="1311779"/>
                </a:cubicBezTo>
                <a:cubicBezTo>
                  <a:pt x="135014" y="1316023"/>
                  <a:pt x="130770" y="1320269"/>
                  <a:pt x="125111" y="1324513"/>
                </a:cubicBezTo>
                <a:cubicBezTo>
                  <a:pt x="123694" y="1325930"/>
                  <a:pt x="118035" y="1325930"/>
                  <a:pt x="118035" y="1323099"/>
                </a:cubicBezTo>
                <a:cubicBezTo>
                  <a:pt x="118035" y="1317440"/>
                  <a:pt x="108129" y="1313193"/>
                  <a:pt x="115203" y="1306119"/>
                </a:cubicBezTo>
                <a:cubicBezTo>
                  <a:pt x="118035" y="1303288"/>
                  <a:pt x="118035" y="1297629"/>
                  <a:pt x="119450" y="1293383"/>
                </a:cubicBezTo>
                <a:cubicBezTo>
                  <a:pt x="120864" y="1289138"/>
                  <a:pt x="119450" y="1287722"/>
                  <a:pt x="115203" y="1286309"/>
                </a:cubicBezTo>
                <a:cubicBezTo>
                  <a:pt x="112374" y="1284892"/>
                  <a:pt x="112374" y="1282063"/>
                  <a:pt x="110959" y="1279233"/>
                </a:cubicBezTo>
                <a:cubicBezTo>
                  <a:pt x="108129" y="1270742"/>
                  <a:pt x="106715" y="1260837"/>
                  <a:pt x="102470" y="1253761"/>
                </a:cubicBezTo>
                <a:cubicBezTo>
                  <a:pt x="98224" y="1246687"/>
                  <a:pt x="101054" y="1242441"/>
                  <a:pt x="105300" y="1238197"/>
                </a:cubicBezTo>
                <a:cubicBezTo>
                  <a:pt x="105300" y="1235367"/>
                  <a:pt x="103883" y="1231121"/>
                  <a:pt x="102470" y="1228292"/>
                </a:cubicBezTo>
                <a:cubicBezTo>
                  <a:pt x="101054" y="1226877"/>
                  <a:pt x="101054" y="1226877"/>
                  <a:pt x="101054" y="1225460"/>
                </a:cubicBezTo>
                <a:cubicBezTo>
                  <a:pt x="99639" y="1221216"/>
                  <a:pt x="98224" y="1218386"/>
                  <a:pt x="96809" y="1215557"/>
                </a:cubicBezTo>
                <a:cubicBezTo>
                  <a:pt x="91148" y="1212727"/>
                  <a:pt x="84073" y="1209896"/>
                  <a:pt x="76999" y="1205649"/>
                </a:cubicBezTo>
                <a:cubicBezTo>
                  <a:pt x="69923" y="1202820"/>
                  <a:pt x="68508" y="1191500"/>
                  <a:pt x="57188" y="1194329"/>
                </a:cubicBezTo>
                <a:cubicBezTo>
                  <a:pt x="57188" y="1194329"/>
                  <a:pt x="55773" y="1191500"/>
                  <a:pt x="54358" y="1190085"/>
                </a:cubicBezTo>
                <a:cubicBezTo>
                  <a:pt x="48697" y="1177350"/>
                  <a:pt x="41622" y="1164615"/>
                  <a:pt x="43038" y="1150465"/>
                </a:cubicBezTo>
                <a:cubicBezTo>
                  <a:pt x="40209" y="1143388"/>
                  <a:pt x="37377" y="1134899"/>
                  <a:pt x="37377" y="1126409"/>
                </a:cubicBezTo>
                <a:cubicBezTo>
                  <a:pt x="37377" y="1123577"/>
                  <a:pt x="34548" y="1120748"/>
                  <a:pt x="31718" y="1117918"/>
                </a:cubicBezTo>
                <a:cubicBezTo>
                  <a:pt x="24642" y="1112257"/>
                  <a:pt x="21811" y="1103768"/>
                  <a:pt x="17567" y="1096693"/>
                </a:cubicBezTo>
                <a:cubicBezTo>
                  <a:pt x="14737" y="1091033"/>
                  <a:pt x="14737" y="1085372"/>
                  <a:pt x="16152" y="1074052"/>
                </a:cubicBezTo>
                <a:cubicBezTo>
                  <a:pt x="16152" y="1068393"/>
                  <a:pt x="17567" y="1062732"/>
                  <a:pt x="13322" y="1058486"/>
                </a:cubicBezTo>
                <a:cubicBezTo>
                  <a:pt x="10491" y="1055656"/>
                  <a:pt x="13322" y="1054242"/>
                  <a:pt x="14737" y="1051412"/>
                </a:cubicBezTo>
                <a:cubicBezTo>
                  <a:pt x="16152" y="1048583"/>
                  <a:pt x="17567" y="1044336"/>
                  <a:pt x="16152" y="1042922"/>
                </a:cubicBezTo>
                <a:cubicBezTo>
                  <a:pt x="7661" y="1027355"/>
                  <a:pt x="11907" y="1011791"/>
                  <a:pt x="10491" y="996224"/>
                </a:cubicBezTo>
                <a:cubicBezTo>
                  <a:pt x="10491" y="991980"/>
                  <a:pt x="10491" y="989150"/>
                  <a:pt x="10491" y="984904"/>
                </a:cubicBezTo>
                <a:cubicBezTo>
                  <a:pt x="10491" y="980660"/>
                  <a:pt x="7661" y="979243"/>
                  <a:pt x="3417" y="977830"/>
                </a:cubicBezTo>
                <a:cubicBezTo>
                  <a:pt x="587" y="976414"/>
                  <a:pt x="-829" y="972169"/>
                  <a:pt x="587" y="970755"/>
                </a:cubicBezTo>
                <a:cubicBezTo>
                  <a:pt x="9078" y="962264"/>
                  <a:pt x="6246" y="950944"/>
                  <a:pt x="6246" y="941039"/>
                </a:cubicBezTo>
                <a:cubicBezTo>
                  <a:pt x="6246" y="931133"/>
                  <a:pt x="7661" y="919813"/>
                  <a:pt x="587" y="911323"/>
                </a:cubicBezTo>
                <a:cubicBezTo>
                  <a:pt x="2000" y="905662"/>
                  <a:pt x="4832" y="900002"/>
                  <a:pt x="587" y="894341"/>
                </a:cubicBezTo>
                <a:cubicBezTo>
                  <a:pt x="-829" y="894341"/>
                  <a:pt x="587" y="890097"/>
                  <a:pt x="2000" y="890097"/>
                </a:cubicBezTo>
                <a:cubicBezTo>
                  <a:pt x="7661" y="887268"/>
                  <a:pt x="11907" y="884438"/>
                  <a:pt x="10491" y="877362"/>
                </a:cubicBezTo>
                <a:cubicBezTo>
                  <a:pt x="9078" y="868872"/>
                  <a:pt x="13322" y="861796"/>
                  <a:pt x="14737" y="853307"/>
                </a:cubicBezTo>
                <a:cubicBezTo>
                  <a:pt x="16152" y="846231"/>
                  <a:pt x="14737" y="837741"/>
                  <a:pt x="14737" y="830665"/>
                </a:cubicBezTo>
                <a:cubicBezTo>
                  <a:pt x="24642" y="820760"/>
                  <a:pt x="16152" y="805195"/>
                  <a:pt x="24642" y="793875"/>
                </a:cubicBezTo>
                <a:cubicBezTo>
                  <a:pt x="23228" y="791046"/>
                  <a:pt x="17567" y="785385"/>
                  <a:pt x="23228" y="782555"/>
                </a:cubicBezTo>
                <a:cubicBezTo>
                  <a:pt x="26057" y="781138"/>
                  <a:pt x="27472" y="779724"/>
                  <a:pt x="28887" y="778309"/>
                </a:cubicBezTo>
                <a:cubicBezTo>
                  <a:pt x="28887" y="776894"/>
                  <a:pt x="30302" y="775479"/>
                  <a:pt x="30302" y="774064"/>
                </a:cubicBezTo>
                <a:cubicBezTo>
                  <a:pt x="30302" y="774064"/>
                  <a:pt x="30302" y="775479"/>
                  <a:pt x="30302" y="775479"/>
                </a:cubicBezTo>
                <a:cubicBezTo>
                  <a:pt x="31718" y="774064"/>
                  <a:pt x="31718" y="772648"/>
                  <a:pt x="33131" y="771235"/>
                </a:cubicBezTo>
                <a:cubicBezTo>
                  <a:pt x="35962" y="766989"/>
                  <a:pt x="38792" y="764159"/>
                  <a:pt x="43038" y="761328"/>
                </a:cubicBezTo>
                <a:cubicBezTo>
                  <a:pt x="50112" y="755669"/>
                  <a:pt x="43038" y="751424"/>
                  <a:pt x="43038" y="747178"/>
                </a:cubicBezTo>
                <a:cubicBezTo>
                  <a:pt x="45868" y="747178"/>
                  <a:pt x="48697" y="744348"/>
                  <a:pt x="48697" y="741517"/>
                </a:cubicBezTo>
                <a:cubicBezTo>
                  <a:pt x="50112" y="741517"/>
                  <a:pt x="51529" y="741517"/>
                  <a:pt x="52942" y="740104"/>
                </a:cubicBezTo>
                <a:cubicBezTo>
                  <a:pt x="71339" y="728784"/>
                  <a:pt x="71339" y="728784"/>
                  <a:pt x="71339" y="710386"/>
                </a:cubicBezTo>
                <a:cubicBezTo>
                  <a:pt x="71339" y="704727"/>
                  <a:pt x="75584" y="700483"/>
                  <a:pt x="79828" y="697651"/>
                </a:cubicBezTo>
                <a:cubicBezTo>
                  <a:pt x="82660" y="696237"/>
                  <a:pt x="84073" y="694822"/>
                  <a:pt x="86904" y="693407"/>
                </a:cubicBezTo>
                <a:cubicBezTo>
                  <a:pt x="88319" y="689163"/>
                  <a:pt x="89734" y="684916"/>
                  <a:pt x="91148" y="680672"/>
                </a:cubicBezTo>
                <a:cubicBezTo>
                  <a:pt x="92563" y="679255"/>
                  <a:pt x="92563" y="679255"/>
                  <a:pt x="92563" y="677843"/>
                </a:cubicBezTo>
                <a:cubicBezTo>
                  <a:pt x="91148" y="676426"/>
                  <a:pt x="89734" y="675011"/>
                  <a:pt x="89734" y="673596"/>
                </a:cubicBezTo>
                <a:cubicBezTo>
                  <a:pt x="91148" y="673596"/>
                  <a:pt x="92563" y="673596"/>
                  <a:pt x="93980" y="673596"/>
                </a:cubicBezTo>
                <a:cubicBezTo>
                  <a:pt x="108129" y="629731"/>
                  <a:pt x="126523" y="588693"/>
                  <a:pt x="160486" y="554732"/>
                </a:cubicBezTo>
                <a:cubicBezTo>
                  <a:pt x="166145" y="537753"/>
                  <a:pt x="176052" y="527848"/>
                  <a:pt x="183126" y="509452"/>
                </a:cubicBezTo>
                <a:cubicBezTo>
                  <a:pt x="185956" y="508037"/>
                  <a:pt x="188785" y="506622"/>
                  <a:pt x="190202" y="506622"/>
                </a:cubicBezTo>
                <a:cubicBezTo>
                  <a:pt x="194446" y="505207"/>
                  <a:pt x="197276" y="512281"/>
                  <a:pt x="198692" y="516528"/>
                </a:cubicBezTo>
                <a:cubicBezTo>
                  <a:pt x="183126" y="527848"/>
                  <a:pt x="194446" y="533509"/>
                  <a:pt x="180296" y="537753"/>
                </a:cubicBezTo>
                <a:cubicBezTo>
                  <a:pt x="168974" y="568884"/>
                  <a:pt x="140675" y="602844"/>
                  <a:pt x="129355" y="635390"/>
                </a:cubicBezTo>
                <a:cubicBezTo>
                  <a:pt x="127940" y="639634"/>
                  <a:pt x="126523" y="645295"/>
                  <a:pt x="125111" y="650956"/>
                </a:cubicBezTo>
                <a:cubicBezTo>
                  <a:pt x="127940" y="646712"/>
                  <a:pt x="130770" y="643880"/>
                  <a:pt x="136431" y="641051"/>
                </a:cubicBezTo>
                <a:lnTo>
                  <a:pt x="138635" y="637587"/>
                </a:lnTo>
                <a:lnTo>
                  <a:pt x="138483" y="637739"/>
                </a:lnTo>
                <a:cubicBezTo>
                  <a:pt x="137187" y="637739"/>
                  <a:pt x="137187" y="636444"/>
                  <a:pt x="135892" y="636444"/>
                </a:cubicBezTo>
                <a:lnTo>
                  <a:pt x="139362" y="636444"/>
                </a:lnTo>
                <a:lnTo>
                  <a:pt x="146334" y="625484"/>
                </a:lnTo>
                <a:cubicBezTo>
                  <a:pt x="146334" y="622655"/>
                  <a:pt x="140675" y="616994"/>
                  <a:pt x="149166" y="616994"/>
                </a:cubicBezTo>
                <a:cubicBezTo>
                  <a:pt x="157656" y="616994"/>
                  <a:pt x="161900" y="611335"/>
                  <a:pt x="166145" y="607090"/>
                </a:cubicBezTo>
                <a:cubicBezTo>
                  <a:pt x="168974" y="604259"/>
                  <a:pt x="167562" y="602844"/>
                  <a:pt x="167562" y="598600"/>
                </a:cubicBezTo>
                <a:cubicBezTo>
                  <a:pt x="167562" y="591524"/>
                  <a:pt x="171806" y="584448"/>
                  <a:pt x="177465" y="580204"/>
                </a:cubicBezTo>
                <a:cubicBezTo>
                  <a:pt x="178882" y="580204"/>
                  <a:pt x="178882" y="578789"/>
                  <a:pt x="180296" y="578789"/>
                </a:cubicBezTo>
                <a:cubicBezTo>
                  <a:pt x="180296" y="581619"/>
                  <a:pt x="181711" y="583034"/>
                  <a:pt x="181711" y="584448"/>
                </a:cubicBezTo>
                <a:cubicBezTo>
                  <a:pt x="181711" y="587280"/>
                  <a:pt x="181711" y="588693"/>
                  <a:pt x="180296" y="590109"/>
                </a:cubicBezTo>
                <a:cubicBezTo>
                  <a:pt x="176052" y="594354"/>
                  <a:pt x="181711" y="595770"/>
                  <a:pt x="183126" y="598600"/>
                </a:cubicBezTo>
                <a:cubicBezTo>
                  <a:pt x="187372" y="602844"/>
                  <a:pt x="188785" y="598600"/>
                  <a:pt x="190202" y="597183"/>
                </a:cubicBezTo>
                <a:cubicBezTo>
                  <a:pt x="193031" y="594354"/>
                  <a:pt x="197276" y="590109"/>
                  <a:pt x="200105" y="587280"/>
                </a:cubicBezTo>
                <a:cubicBezTo>
                  <a:pt x="202937" y="584448"/>
                  <a:pt x="205766" y="581619"/>
                  <a:pt x="205766" y="580204"/>
                </a:cubicBezTo>
                <a:cubicBezTo>
                  <a:pt x="204351" y="566052"/>
                  <a:pt x="215672" y="561808"/>
                  <a:pt x="225577" y="557562"/>
                </a:cubicBezTo>
                <a:cubicBezTo>
                  <a:pt x="232653" y="553318"/>
                  <a:pt x="236897" y="549073"/>
                  <a:pt x="242556" y="543412"/>
                </a:cubicBezTo>
                <a:cubicBezTo>
                  <a:pt x="252463" y="533509"/>
                  <a:pt x="262367" y="525018"/>
                  <a:pt x="276518" y="520772"/>
                </a:cubicBezTo>
                <a:cubicBezTo>
                  <a:pt x="277933" y="520772"/>
                  <a:pt x="279348" y="517942"/>
                  <a:pt x="279348" y="516528"/>
                </a:cubicBezTo>
                <a:cubicBezTo>
                  <a:pt x="283594" y="515111"/>
                  <a:pt x="289253" y="516528"/>
                  <a:pt x="290668" y="510867"/>
                </a:cubicBezTo>
                <a:cubicBezTo>
                  <a:pt x="293498" y="500961"/>
                  <a:pt x="303405" y="496717"/>
                  <a:pt x="309064" y="489641"/>
                </a:cubicBezTo>
                <a:cubicBezTo>
                  <a:pt x="310479" y="488226"/>
                  <a:pt x="313308" y="488226"/>
                  <a:pt x="314725" y="488226"/>
                </a:cubicBezTo>
                <a:cubicBezTo>
                  <a:pt x="324628" y="488226"/>
                  <a:pt x="328875" y="482567"/>
                  <a:pt x="331706" y="475490"/>
                </a:cubicBezTo>
                <a:cubicBezTo>
                  <a:pt x="334536" y="471245"/>
                  <a:pt x="335950" y="468416"/>
                  <a:pt x="341610" y="467001"/>
                </a:cubicBezTo>
                <a:cubicBezTo>
                  <a:pt x="347271" y="472660"/>
                  <a:pt x="350100" y="467001"/>
                  <a:pt x="352930" y="464169"/>
                </a:cubicBezTo>
                <a:cubicBezTo>
                  <a:pt x="354346" y="464169"/>
                  <a:pt x="355759" y="461340"/>
                  <a:pt x="355759" y="459925"/>
                </a:cubicBezTo>
                <a:cubicBezTo>
                  <a:pt x="357176" y="457096"/>
                  <a:pt x="358591" y="455681"/>
                  <a:pt x="361420" y="455681"/>
                </a:cubicBezTo>
                <a:cubicBezTo>
                  <a:pt x="371326" y="455681"/>
                  <a:pt x="379816" y="455681"/>
                  <a:pt x="386890" y="450020"/>
                </a:cubicBezTo>
                <a:cubicBezTo>
                  <a:pt x="386890" y="448605"/>
                  <a:pt x="388307" y="448605"/>
                  <a:pt x="389721" y="447190"/>
                </a:cubicBezTo>
                <a:cubicBezTo>
                  <a:pt x="389721" y="445775"/>
                  <a:pt x="391136" y="445775"/>
                  <a:pt x="391136" y="444359"/>
                </a:cubicBezTo>
                <a:cubicBezTo>
                  <a:pt x="392551" y="444359"/>
                  <a:pt x="392551" y="444359"/>
                  <a:pt x="392551" y="444359"/>
                </a:cubicBezTo>
                <a:cubicBezTo>
                  <a:pt x="398212" y="438700"/>
                  <a:pt x="403871" y="434455"/>
                  <a:pt x="410947" y="428794"/>
                </a:cubicBezTo>
                <a:cubicBezTo>
                  <a:pt x="412362" y="427380"/>
                  <a:pt x="413777" y="425965"/>
                  <a:pt x="413777" y="424550"/>
                </a:cubicBezTo>
                <a:cubicBezTo>
                  <a:pt x="418021" y="416059"/>
                  <a:pt x="427928" y="411815"/>
                  <a:pt x="436419" y="410398"/>
                </a:cubicBezTo>
                <a:cubicBezTo>
                  <a:pt x="436419" y="410398"/>
                  <a:pt x="437832" y="410398"/>
                  <a:pt x="437832" y="410398"/>
                </a:cubicBezTo>
                <a:cubicBezTo>
                  <a:pt x="439248" y="407569"/>
                  <a:pt x="442078" y="406154"/>
                  <a:pt x="443493" y="403324"/>
                </a:cubicBezTo>
                <a:cubicBezTo>
                  <a:pt x="450568" y="396249"/>
                  <a:pt x="459059" y="389173"/>
                  <a:pt x="463303" y="382097"/>
                </a:cubicBezTo>
                <a:cubicBezTo>
                  <a:pt x="456229" y="377853"/>
                  <a:pt x="437832" y="386343"/>
                  <a:pt x="437832" y="376438"/>
                </a:cubicBezTo>
                <a:cubicBezTo>
                  <a:pt x="447739" y="373608"/>
                  <a:pt x="454813" y="377853"/>
                  <a:pt x="463303" y="377853"/>
                </a:cubicBezTo>
                <a:cubicBezTo>
                  <a:pt x="487358" y="365118"/>
                  <a:pt x="507169" y="349553"/>
                  <a:pt x="526980" y="332572"/>
                </a:cubicBezTo>
                <a:cubicBezTo>
                  <a:pt x="536885" y="324082"/>
                  <a:pt x="546790" y="317006"/>
                  <a:pt x="558110" y="308515"/>
                </a:cubicBezTo>
                <a:cubicBezTo>
                  <a:pt x="569431" y="301442"/>
                  <a:pt x="580753" y="294366"/>
                  <a:pt x="593486" y="287292"/>
                </a:cubicBezTo>
                <a:cubicBezTo>
                  <a:pt x="589241" y="277385"/>
                  <a:pt x="573675" y="285875"/>
                  <a:pt x="568016" y="278801"/>
                </a:cubicBezTo>
                <a:cubicBezTo>
                  <a:pt x="572262" y="278801"/>
                  <a:pt x="579336" y="274555"/>
                  <a:pt x="586412" y="271726"/>
                </a:cubicBezTo>
                <a:cubicBezTo>
                  <a:pt x="582165" y="266065"/>
                  <a:pt x="573675" y="266065"/>
                  <a:pt x="565184" y="266065"/>
                </a:cubicBezTo>
                <a:cubicBezTo>
                  <a:pt x="559525" y="271726"/>
                  <a:pt x="572262" y="270311"/>
                  <a:pt x="566601" y="275970"/>
                </a:cubicBezTo>
                <a:cubicBezTo>
                  <a:pt x="552451" y="281631"/>
                  <a:pt x="542544" y="281631"/>
                  <a:pt x="538300" y="271726"/>
                </a:cubicBezTo>
                <a:cubicBezTo>
                  <a:pt x="525565" y="275970"/>
                  <a:pt x="518491" y="283046"/>
                  <a:pt x="510000" y="275970"/>
                </a:cubicBezTo>
                <a:cubicBezTo>
                  <a:pt x="473209" y="291536"/>
                  <a:pt x="446322" y="309932"/>
                  <a:pt x="422267" y="328326"/>
                </a:cubicBezTo>
                <a:cubicBezTo>
                  <a:pt x="409532" y="336817"/>
                  <a:pt x="398212" y="345307"/>
                  <a:pt x="385477" y="353798"/>
                </a:cubicBezTo>
                <a:cubicBezTo>
                  <a:pt x="378401" y="358042"/>
                  <a:pt x="372740" y="362286"/>
                  <a:pt x="365666" y="366533"/>
                </a:cubicBezTo>
                <a:cubicBezTo>
                  <a:pt x="358591" y="370777"/>
                  <a:pt x="351515" y="375023"/>
                  <a:pt x="344439" y="379268"/>
                </a:cubicBezTo>
                <a:cubicBezTo>
                  <a:pt x="331706" y="389173"/>
                  <a:pt x="317555" y="403324"/>
                  <a:pt x="301988" y="416059"/>
                </a:cubicBezTo>
                <a:lnTo>
                  <a:pt x="264081" y="448551"/>
                </a:lnTo>
                <a:lnTo>
                  <a:pt x="284478" y="425434"/>
                </a:lnTo>
                <a:cubicBezTo>
                  <a:pt x="301990" y="406507"/>
                  <a:pt x="320384" y="388466"/>
                  <a:pt x="340195" y="373608"/>
                </a:cubicBezTo>
                <a:cubicBezTo>
                  <a:pt x="360005" y="358042"/>
                  <a:pt x="376987" y="348137"/>
                  <a:pt x="406701" y="325497"/>
                </a:cubicBezTo>
                <a:cubicBezTo>
                  <a:pt x="410947" y="322667"/>
                  <a:pt x="412362" y="318423"/>
                  <a:pt x="416608" y="314176"/>
                </a:cubicBezTo>
                <a:cubicBezTo>
                  <a:pt x="450568" y="283046"/>
                  <a:pt x="500093" y="267481"/>
                  <a:pt x="539715" y="242009"/>
                </a:cubicBezTo>
                <a:cubicBezTo>
                  <a:pt x="534055" y="233519"/>
                  <a:pt x="521320" y="232104"/>
                  <a:pt x="508584" y="233519"/>
                </a:cubicBezTo>
                <a:cubicBezTo>
                  <a:pt x="453398" y="260405"/>
                  <a:pt x="430758" y="281631"/>
                  <a:pt x="401042" y="302856"/>
                </a:cubicBezTo>
                <a:cubicBezTo>
                  <a:pt x="396797" y="283046"/>
                  <a:pt x="416608" y="270311"/>
                  <a:pt x="440663" y="249083"/>
                </a:cubicBezTo>
                <a:cubicBezTo>
                  <a:pt x="450568" y="244839"/>
                  <a:pt x="461888" y="239180"/>
                  <a:pt x="468962" y="240595"/>
                </a:cubicBezTo>
                <a:cubicBezTo>
                  <a:pt x="515659" y="212293"/>
                  <a:pt x="562355" y="186822"/>
                  <a:pt x="611881" y="169843"/>
                </a:cubicBezTo>
                <a:cubicBezTo>
                  <a:pt x="661406" y="152861"/>
                  <a:pt x="713764" y="141541"/>
                  <a:pt x="770365" y="144371"/>
                </a:cubicBezTo>
                <a:cubicBezTo>
                  <a:pt x="764706" y="145788"/>
                  <a:pt x="770365" y="145788"/>
                  <a:pt x="773197" y="145788"/>
                </a:cubicBezTo>
                <a:cubicBezTo>
                  <a:pt x="763289" y="148617"/>
                  <a:pt x="749140" y="152861"/>
                  <a:pt x="737820" y="157108"/>
                </a:cubicBezTo>
                <a:cubicBezTo>
                  <a:pt x="739234" y="154278"/>
                  <a:pt x="743479" y="152861"/>
                  <a:pt x="749140" y="151447"/>
                </a:cubicBezTo>
                <a:cubicBezTo>
                  <a:pt x="739234" y="142958"/>
                  <a:pt x="725085" y="159937"/>
                  <a:pt x="719424" y="150032"/>
                </a:cubicBezTo>
                <a:cubicBezTo>
                  <a:pt x="710935" y="152861"/>
                  <a:pt x="716594" y="152861"/>
                  <a:pt x="718009" y="157108"/>
                </a:cubicBezTo>
                <a:cubicBezTo>
                  <a:pt x="709518" y="157108"/>
                  <a:pt x="705274" y="151447"/>
                  <a:pt x="689708" y="158522"/>
                </a:cubicBezTo>
                <a:cubicBezTo>
                  <a:pt x="682634" y="161352"/>
                  <a:pt x="682634" y="165598"/>
                  <a:pt x="679804" y="169843"/>
                </a:cubicBezTo>
                <a:cubicBezTo>
                  <a:pt x="691124" y="168428"/>
                  <a:pt x="692537" y="164182"/>
                  <a:pt x="703857" y="162767"/>
                </a:cubicBezTo>
                <a:cubicBezTo>
                  <a:pt x="708104" y="167013"/>
                  <a:pt x="716594" y="168428"/>
                  <a:pt x="722255" y="171257"/>
                </a:cubicBezTo>
                <a:cubicBezTo>
                  <a:pt x="725085" y="169843"/>
                  <a:pt x="725085" y="165598"/>
                  <a:pt x="730744" y="165598"/>
                </a:cubicBezTo>
                <a:cubicBezTo>
                  <a:pt x="743479" y="162767"/>
                  <a:pt x="732159" y="168428"/>
                  <a:pt x="732159" y="171257"/>
                </a:cubicBezTo>
                <a:cubicBezTo>
                  <a:pt x="740649" y="172672"/>
                  <a:pt x="750554" y="172672"/>
                  <a:pt x="759045" y="171257"/>
                </a:cubicBezTo>
                <a:cubicBezTo>
                  <a:pt x="767536" y="169843"/>
                  <a:pt x="774609" y="167013"/>
                  <a:pt x="777441" y="159937"/>
                </a:cubicBezTo>
                <a:cubicBezTo>
                  <a:pt x="794420" y="165598"/>
                  <a:pt x="843947" y="169843"/>
                  <a:pt x="859511" y="151447"/>
                </a:cubicBezTo>
                <a:cubicBezTo>
                  <a:pt x="868002" y="154278"/>
                  <a:pt x="879322" y="154278"/>
                  <a:pt x="893474" y="154278"/>
                </a:cubicBezTo>
                <a:cubicBezTo>
                  <a:pt x="900549" y="154278"/>
                  <a:pt x="907623" y="152861"/>
                  <a:pt x="914699" y="152861"/>
                </a:cubicBezTo>
                <a:cubicBezTo>
                  <a:pt x="921773" y="152861"/>
                  <a:pt x="930263" y="151447"/>
                  <a:pt x="937339" y="151447"/>
                </a:cubicBezTo>
                <a:cubicBezTo>
                  <a:pt x="968470" y="150032"/>
                  <a:pt x="999601" y="152861"/>
                  <a:pt x="1016582" y="167013"/>
                </a:cubicBezTo>
                <a:cubicBezTo>
                  <a:pt x="1032146" y="167013"/>
                  <a:pt x="1044883" y="168428"/>
                  <a:pt x="1057616" y="171257"/>
                </a:cubicBezTo>
                <a:cubicBezTo>
                  <a:pt x="1070353" y="174089"/>
                  <a:pt x="1081673" y="178333"/>
                  <a:pt x="1092993" y="183992"/>
                </a:cubicBezTo>
                <a:cubicBezTo>
                  <a:pt x="1145350" y="189653"/>
                  <a:pt x="1209026" y="206632"/>
                  <a:pt x="1267043" y="233519"/>
                </a:cubicBezTo>
                <a:cubicBezTo>
                  <a:pt x="1320814" y="258991"/>
                  <a:pt x="1370341" y="291536"/>
                  <a:pt x="1407131" y="325497"/>
                </a:cubicBezTo>
                <a:cubicBezTo>
                  <a:pt x="1409962" y="326911"/>
                  <a:pt x="1411375" y="328326"/>
                  <a:pt x="1414207" y="329743"/>
                </a:cubicBezTo>
                <a:cubicBezTo>
                  <a:pt x="1415621" y="332572"/>
                  <a:pt x="1417036" y="333987"/>
                  <a:pt x="1419866" y="336817"/>
                </a:cubicBezTo>
                <a:cubicBezTo>
                  <a:pt x="1426942" y="339646"/>
                  <a:pt x="1432603" y="342478"/>
                  <a:pt x="1439677" y="346722"/>
                </a:cubicBezTo>
                <a:cubicBezTo>
                  <a:pt x="1439677" y="346722"/>
                  <a:pt x="1441093" y="345307"/>
                  <a:pt x="1441093" y="345307"/>
                </a:cubicBezTo>
                <a:cubicBezTo>
                  <a:pt x="1441093" y="346722"/>
                  <a:pt x="1442506" y="346722"/>
                  <a:pt x="1442506" y="348137"/>
                </a:cubicBezTo>
                <a:cubicBezTo>
                  <a:pt x="1441093" y="349553"/>
                  <a:pt x="1441093" y="349553"/>
                  <a:pt x="1441093" y="349553"/>
                </a:cubicBezTo>
                <a:cubicBezTo>
                  <a:pt x="1442506" y="350966"/>
                  <a:pt x="1443923" y="352383"/>
                  <a:pt x="1446752" y="353798"/>
                </a:cubicBezTo>
                <a:cubicBezTo>
                  <a:pt x="1455243" y="360874"/>
                  <a:pt x="1465148" y="367947"/>
                  <a:pt x="1475054" y="377853"/>
                </a:cubicBezTo>
                <a:cubicBezTo>
                  <a:pt x="1473637" y="375023"/>
                  <a:pt x="1472224" y="373608"/>
                  <a:pt x="1470807" y="370777"/>
                </a:cubicBezTo>
                <a:cubicBezTo>
                  <a:pt x="1470807" y="370777"/>
                  <a:pt x="1470807" y="369364"/>
                  <a:pt x="1470807" y="369364"/>
                </a:cubicBezTo>
                <a:cubicBezTo>
                  <a:pt x="1466563" y="365118"/>
                  <a:pt x="1463733" y="363703"/>
                  <a:pt x="1459487" y="360874"/>
                </a:cubicBezTo>
                <a:cubicBezTo>
                  <a:pt x="1459487" y="358042"/>
                  <a:pt x="1459487" y="356627"/>
                  <a:pt x="1460904" y="355213"/>
                </a:cubicBezTo>
                <a:cubicBezTo>
                  <a:pt x="1462317" y="360874"/>
                  <a:pt x="1467978" y="365118"/>
                  <a:pt x="1472224" y="366533"/>
                </a:cubicBezTo>
                <a:cubicBezTo>
                  <a:pt x="1472224" y="365118"/>
                  <a:pt x="1472224" y="365118"/>
                  <a:pt x="1472224" y="365118"/>
                </a:cubicBezTo>
                <a:cubicBezTo>
                  <a:pt x="1472224" y="365118"/>
                  <a:pt x="1473637" y="363703"/>
                  <a:pt x="1473637" y="363703"/>
                </a:cubicBezTo>
                <a:cubicBezTo>
                  <a:pt x="1475054" y="363703"/>
                  <a:pt x="1477883" y="363703"/>
                  <a:pt x="1477883" y="365118"/>
                </a:cubicBezTo>
                <a:cubicBezTo>
                  <a:pt x="1480713" y="370777"/>
                  <a:pt x="1482127" y="377853"/>
                  <a:pt x="1480713" y="383514"/>
                </a:cubicBezTo>
                <a:cubicBezTo>
                  <a:pt x="1483544" y="384929"/>
                  <a:pt x="1487788" y="387758"/>
                  <a:pt x="1490618" y="389173"/>
                </a:cubicBezTo>
                <a:cubicBezTo>
                  <a:pt x="1492035" y="386343"/>
                  <a:pt x="1492035" y="384929"/>
                  <a:pt x="1493448" y="383514"/>
                </a:cubicBezTo>
                <a:cubicBezTo>
                  <a:pt x="1496279" y="379268"/>
                  <a:pt x="1506184" y="379268"/>
                  <a:pt x="1510429" y="383514"/>
                </a:cubicBezTo>
                <a:cubicBezTo>
                  <a:pt x="1513258" y="386343"/>
                  <a:pt x="1514675" y="392004"/>
                  <a:pt x="1517504" y="394834"/>
                </a:cubicBezTo>
                <a:cubicBezTo>
                  <a:pt x="1520334" y="397663"/>
                  <a:pt x="1524578" y="399078"/>
                  <a:pt x="1527410" y="400495"/>
                </a:cubicBezTo>
                <a:cubicBezTo>
                  <a:pt x="1528825" y="399078"/>
                  <a:pt x="1527410" y="397663"/>
                  <a:pt x="1525995" y="396249"/>
                </a:cubicBezTo>
                <a:cubicBezTo>
                  <a:pt x="1527410" y="392004"/>
                  <a:pt x="1530239" y="397663"/>
                  <a:pt x="1528825" y="399078"/>
                </a:cubicBezTo>
                <a:cubicBezTo>
                  <a:pt x="1528825" y="400495"/>
                  <a:pt x="1530239" y="401908"/>
                  <a:pt x="1530239" y="401908"/>
                </a:cubicBezTo>
                <a:cubicBezTo>
                  <a:pt x="1531654" y="403324"/>
                  <a:pt x="1533069" y="403324"/>
                  <a:pt x="1534486" y="403324"/>
                </a:cubicBezTo>
                <a:cubicBezTo>
                  <a:pt x="1534486" y="403324"/>
                  <a:pt x="1533069" y="401908"/>
                  <a:pt x="1531654" y="400495"/>
                </a:cubicBezTo>
                <a:lnTo>
                  <a:pt x="1534486" y="397663"/>
                </a:lnTo>
                <a:cubicBezTo>
                  <a:pt x="1534486" y="400495"/>
                  <a:pt x="1535899" y="401908"/>
                  <a:pt x="1537315" y="404739"/>
                </a:cubicBezTo>
                <a:cubicBezTo>
                  <a:pt x="1548635" y="407569"/>
                  <a:pt x="1558541" y="410398"/>
                  <a:pt x="1569861" y="416059"/>
                </a:cubicBezTo>
                <a:cubicBezTo>
                  <a:pt x="1569861" y="414645"/>
                  <a:pt x="1569861" y="413228"/>
                  <a:pt x="1569861" y="411815"/>
                </a:cubicBezTo>
                <a:cubicBezTo>
                  <a:pt x="1568446" y="410398"/>
                  <a:pt x="1567029" y="408984"/>
                  <a:pt x="1565616" y="407569"/>
                </a:cubicBezTo>
                <a:cubicBezTo>
                  <a:pt x="1565616" y="407569"/>
                  <a:pt x="1567029" y="407569"/>
                  <a:pt x="1568446" y="408984"/>
                </a:cubicBezTo>
                <a:cubicBezTo>
                  <a:pt x="1567029" y="406154"/>
                  <a:pt x="1565616" y="403324"/>
                  <a:pt x="1564200" y="400495"/>
                </a:cubicBezTo>
                <a:cubicBezTo>
                  <a:pt x="1565616" y="400495"/>
                  <a:pt x="1567029" y="401908"/>
                  <a:pt x="1568446" y="401908"/>
                </a:cubicBezTo>
                <a:cubicBezTo>
                  <a:pt x="1567029" y="399078"/>
                  <a:pt x="1565616" y="397663"/>
                  <a:pt x="1564200" y="394834"/>
                </a:cubicBezTo>
                <a:cubicBezTo>
                  <a:pt x="1557126" y="389173"/>
                  <a:pt x="1548635" y="384929"/>
                  <a:pt x="1544389" y="376438"/>
                </a:cubicBezTo>
                <a:cubicBezTo>
                  <a:pt x="1545806" y="376438"/>
                  <a:pt x="1547219" y="376438"/>
                  <a:pt x="1548635" y="375023"/>
                </a:cubicBezTo>
                <a:cubicBezTo>
                  <a:pt x="1540145" y="365118"/>
                  <a:pt x="1531654" y="359457"/>
                  <a:pt x="1524578" y="353798"/>
                </a:cubicBezTo>
                <a:cubicBezTo>
                  <a:pt x="1516088" y="348137"/>
                  <a:pt x="1510429" y="342478"/>
                  <a:pt x="1504768" y="332572"/>
                </a:cubicBezTo>
                <a:cubicBezTo>
                  <a:pt x="1507599" y="332572"/>
                  <a:pt x="1508661" y="334695"/>
                  <a:pt x="1510075" y="337347"/>
                </a:cubicBezTo>
                <a:lnTo>
                  <a:pt x="1511559" y="338938"/>
                </a:lnTo>
                <a:lnTo>
                  <a:pt x="1517504" y="345307"/>
                </a:lnTo>
                <a:lnTo>
                  <a:pt x="1516458" y="343020"/>
                </a:lnTo>
                <a:lnTo>
                  <a:pt x="1510784" y="330627"/>
                </a:lnTo>
                <a:cubicBezTo>
                  <a:pt x="1506893" y="325850"/>
                  <a:pt x="1501940" y="321252"/>
                  <a:pt x="1497694" y="317006"/>
                </a:cubicBezTo>
                <a:cubicBezTo>
                  <a:pt x="1501938" y="315591"/>
                  <a:pt x="1510429" y="324082"/>
                  <a:pt x="1513258" y="319836"/>
                </a:cubicBezTo>
                <a:cubicBezTo>
                  <a:pt x="1517504" y="328326"/>
                  <a:pt x="1521749" y="332572"/>
                  <a:pt x="1527410" y="338233"/>
                </a:cubicBezTo>
                <a:cubicBezTo>
                  <a:pt x="1533069" y="342478"/>
                  <a:pt x="1540145" y="348137"/>
                  <a:pt x="1547219" y="355213"/>
                </a:cubicBezTo>
                <a:cubicBezTo>
                  <a:pt x="1545806" y="356627"/>
                  <a:pt x="1541559" y="349553"/>
                  <a:pt x="1540145" y="352383"/>
                </a:cubicBezTo>
                <a:cubicBezTo>
                  <a:pt x="1550050" y="360874"/>
                  <a:pt x="1554296" y="365118"/>
                  <a:pt x="1561370" y="370777"/>
                </a:cubicBezTo>
                <a:cubicBezTo>
                  <a:pt x="1561370" y="369364"/>
                  <a:pt x="1561370" y="369364"/>
                  <a:pt x="1561370" y="367947"/>
                </a:cubicBezTo>
                <a:cubicBezTo>
                  <a:pt x="1548635" y="353798"/>
                  <a:pt x="1538730" y="341063"/>
                  <a:pt x="1530239" y="329743"/>
                </a:cubicBezTo>
                <a:cubicBezTo>
                  <a:pt x="1521749" y="318423"/>
                  <a:pt x="1511843" y="308515"/>
                  <a:pt x="1499109" y="297195"/>
                </a:cubicBezTo>
                <a:cubicBezTo>
                  <a:pt x="1484959" y="287292"/>
                  <a:pt x="1470807" y="285875"/>
                  <a:pt x="1458072" y="277385"/>
                </a:cubicBezTo>
                <a:cubicBezTo>
                  <a:pt x="1441093" y="267481"/>
                  <a:pt x="1434017" y="250500"/>
                  <a:pt x="1415621" y="246254"/>
                </a:cubicBezTo>
                <a:cubicBezTo>
                  <a:pt x="1412792" y="242009"/>
                  <a:pt x="1418453" y="237763"/>
                  <a:pt x="1412792" y="233519"/>
                </a:cubicBezTo>
                <a:cubicBezTo>
                  <a:pt x="1380244" y="225030"/>
                  <a:pt x="1342040" y="192483"/>
                  <a:pt x="1298174" y="176918"/>
                </a:cubicBezTo>
                <a:cubicBezTo>
                  <a:pt x="1251477" y="161352"/>
                  <a:pt x="1207611" y="157108"/>
                  <a:pt x="1170819" y="157108"/>
                </a:cubicBezTo>
                <a:cubicBezTo>
                  <a:pt x="1165160" y="155691"/>
                  <a:pt x="1163745" y="152861"/>
                  <a:pt x="1159499" y="151447"/>
                </a:cubicBezTo>
                <a:lnTo>
                  <a:pt x="1147110" y="151236"/>
                </a:lnTo>
                <a:lnTo>
                  <a:pt x="1147689" y="151918"/>
                </a:lnTo>
                <a:lnTo>
                  <a:pt x="1145181" y="151203"/>
                </a:lnTo>
                <a:lnTo>
                  <a:pt x="1138805" y="151093"/>
                </a:lnTo>
                <a:cubicBezTo>
                  <a:pt x="1132615" y="150385"/>
                  <a:pt x="1126247" y="149325"/>
                  <a:pt x="1117048" y="148617"/>
                </a:cubicBezTo>
                <a:cubicBezTo>
                  <a:pt x="1122709" y="144371"/>
                  <a:pt x="1118465" y="145788"/>
                  <a:pt x="1119878" y="138712"/>
                </a:cubicBezTo>
                <a:close/>
                <a:moveTo>
                  <a:pt x="1362746" y="132487"/>
                </a:moveTo>
                <a:cubicBezTo>
                  <a:pt x="1367928" y="129896"/>
                  <a:pt x="1383474" y="140260"/>
                  <a:pt x="1393838" y="144145"/>
                </a:cubicBezTo>
                <a:cubicBezTo>
                  <a:pt x="1388656" y="142851"/>
                  <a:pt x="1386065" y="145442"/>
                  <a:pt x="1383474" y="141554"/>
                </a:cubicBezTo>
                <a:cubicBezTo>
                  <a:pt x="1379588" y="138963"/>
                  <a:pt x="1379588" y="145442"/>
                  <a:pt x="1383474" y="146736"/>
                </a:cubicBezTo>
                <a:cubicBezTo>
                  <a:pt x="1382179" y="148033"/>
                  <a:pt x="1378292" y="144145"/>
                  <a:pt x="1376995" y="145442"/>
                </a:cubicBezTo>
                <a:cubicBezTo>
                  <a:pt x="1380883" y="142851"/>
                  <a:pt x="1371815" y="133781"/>
                  <a:pt x="1362746" y="132487"/>
                </a:cubicBezTo>
                <a:close/>
                <a:moveTo>
                  <a:pt x="1345903" y="123419"/>
                </a:moveTo>
                <a:cubicBezTo>
                  <a:pt x="1345903" y="119532"/>
                  <a:pt x="1354971" y="128599"/>
                  <a:pt x="1360153" y="129894"/>
                </a:cubicBezTo>
                <a:cubicBezTo>
                  <a:pt x="1358858" y="131190"/>
                  <a:pt x="1352382" y="126010"/>
                  <a:pt x="1345903" y="123419"/>
                </a:cubicBezTo>
                <a:close/>
                <a:moveTo>
                  <a:pt x="1027603" y="102377"/>
                </a:moveTo>
                <a:lnTo>
                  <a:pt x="1029097" y="102591"/>
                </a:lnTo>
                <a:lnTo>
                  <a:pt x="1028501" y="102689"/>
                </a:lnTo>
                <a:close/>
                <a:moveTo>
                  <a:pt x="1044049" y="100098"/>
                </a:moveTo>
                <a:cubicBezTo>
                  <a:pt x="1050526" y="103986"/>
                  <a:pt x="1060892" y="103986"/>
                  <a:pt x="1071254" y="105280"/>
                </a:cubicBezTo>
                <a:cubicBezTo>
                  <a:pt x="1080323" y="106577"/>
                  <a:pt x="1090687" y="107871"/>
                  <a:pt x="1094575" y="114350"/>
                </a:cubicBezTo>
                <a:cubicBezTo>
                  <a:pt x="1084209" y="113055"/>
                  <a:pt x="1075141" y="110464"/>
                  <a:pt x="1066072" y="109168"/>
                </a:cubicBezTo>
                <a:cubicBezTo>
                  <a:pt x="1057004" y="106577"/>
                  <a:pt x="1047935" y="105280"/>
                  <a:pt x="1038865" y="103986"/>
                </a:cubicBezTo>
                <a:lnTo>
                  <a:pt x="1029097" y="102591"/>
                </a:lnTo>
                <a:close/>
                <a:moveTo>
                  <a:pt x="1009393" y="96050"/>
                </a:moveTo>
                <a:lnTo>
                  <a:pt x="1027603" y="102377"/>
                </a:lnTo>
                <a:lnTo>
                  <a:pt x="984454" y="96213"/>
                </a:lnTo>
                <a:cubicBezTo>
                  <a:pt x="988342" y="93622"/>
                  <a:pt x="999353" y="94269"/>
                  <a:pt x="1009393" y="96050"/>
                </a:cubicBezTo>
                <a:close/>
                <a:moveTo>
                  <a:pt x="939111" y="87145"/>
                </a:moveTo>
                <a:cubicBezTo>
                  <a:pt x="952068" y="89736"/>
                  <a:pt x="928747" y="91033"/>
                  <a:pt x="939111" y="92327"/>
                </a:cubicBezTo>
                <a:cubicBezTo>
                  <a:pt x="936520" y="96213"/>
                  <a:pt x="922269" y="92327"/>
                  <a:pt x="924860" y="88442"/>
                </a:cubicBezTo>
                <a:cubicBezTo>
                  <a:pt x="928747" y="87145"/>
                  <a:pt x="939111" y="91033"/>
                  <a:pt x="939111" y="87145"/>
                </a:cubicBezTo>
                <a:close/>
                <a:moveTo>
                  <a:pt x="977976" y="85847"/>
                </a:moveTo>
                <a:cubicBezTo>
                  <a:pt x="972794" y="91029"/>
                  <a:pt x="959839" y="89734"/>
                  <a:pt x="957248" y="94914"/>
                </a:cubicBezTo>
                <a:cubicBezTo>
                  <a:pt x="949475" y="93620"/>
                  <a:pt x="961135" y="92325"/>
                  <a:pt x="957248" y="88438"/>
                </a:cubicBezTo>
                <a:cubicBezTo>
                  <a:pt x="967612" y="89734"/>
                  <a:pt x="967612" y="84552"/>
                  <a:pt x="977976" y="85847"/>
                </a:cubicBezTo>
                <a:close/>
                <a:moveTo>
                  <a:pt x="1080321" y="19776"/>
                </a:moveTo>
                <a:cubicBezTo>
                  <a:pt x="1081616" y="18481"/>
                  <a:pt x="1085503" y="18481"/>
                  <a:pt x="1089389" y="19776"/>
                </a:cubicBezTo>
                <a:cubicBezTo>
                  <a:pt x="1089389" y="22367"/>
                  <a:pt x="1091982" y="23663"/>
                  <a:pt x="1090685" y="24958"/>
                </a:cubicBezTo>
                <a:lnTo>
                  <a:pt x="1084207" y="23663"/>
                </a:lnTo>
                <a:cubicBezTo>
                  <a:pt x="1088094" y="22367"/>
                  <a:pt x="1086800" y="21072"/>
                  <a:pt x="1080321" y="19776"/>
                </a:cubicBezTo>
                <a:close/>
                <a:moveTo>
                  <a:pt x="1018137" y="8117"/>
                </a:moveTo>
                <a:lnTo>
                  <a:pt x="1018344" y="8282"/>
                </a:lnTo>
                <a:lnTo>
                  <a:pt x="1018043" y="8213"/>
                </a:lnTo>
                <a:close/>
                <a:moveTo>
                  <a:pt x="1028340" y="6660"/>
                </a:moveTo>
                <a:cubicBezTo>
                  <a:pt x="1031093" y="7146"/>
                  <a:pt x="1034332" y="8765"/>
                  <a:pt x="1036276" y="10708"/>
                </a:cubicBezTo>
                <a:cubicBezTo>
                  <a:pt x="1042753" y="10708"/>
                  <a:pt x="1033685" y="8117"/>
                  <a:pt x="1038867" y="6822"/>
                </a:cubicBezTo>
                <a:cubicBezTo>
                  <a:pt x="1045344" y="10708"/>
                  <a:pt x="1063483" y="9413"/>
                  <a:pt x="1059595" y="13299"/>
                </a:cubicBezTo>
                <a:cubicBezTo>
                  <a:pt x="1062186" y="13299"/>
                  <a:pt x="1063483" y="13299"/>
                  <a:pt x="1063483" y="14595"/>
                </a:cubicBezTo>
                <a:cubicBezTo>
                  <a:pt x="1069959" y="13299"/>
                  <a:pt x="1060892" y="8117"/>
                  <a:pt x="1071256" y="10708"/>
                </a:cubicBezTo>
                <a:cubicBezTo>
                  <a:pt x="1063483" y="13299"/>
                  <a:pt x="1076438" y="14595"/>
                  <a:pt x="1079027" y="17186"/>
                </a:cubicBezTo>
                <a:cubicBezTo>
                  <a:pt x="1067368" y="21072"/>
                  <a:pt x="1038867" y="13299"/>
                  <a:pt x="1024616" y="13299"/>
                </a:cubicBezTo>
                <a:lnTo>
                  <a:pt x="1018344" y="8282"/>
                </a:lnTo>
                <a:lnTo>
                  <a:pt x="1023319" y="9413"/>
                </a:lnTo>
                <a:cubicBezTo>
                  <a:pt x="1023319" y="6822"/>
                  <a:pt x="1025587" y="6175"/>
                  <a:pt x="1028340" y="6660"/>
                </a:cubicBezTo>
                <a:close/>
                <a:moveTo>
                  <a:pt x="974090" y="344"/>
                </a:moveTo>
                <a:cubicBezTo>
                  <a:pt x="992227" y="-951"/>
                  <a:pt x="989636" y="1640"/>
                  <a:pt x="1012955" y="4231"/>
                </a:cubicBezTo>
                <a:cubicBezTo>
                  <a:pt x="1009717" y="6175"/>
                  <a:pt x="1012634" y="7146"/>
                  <a:pt x="1016195" y="7793"/>
                </a:cubicBezTo>
                <a:lnTo>
                  <a:pt x="1018043" y="8213"/>
                </a:lnTo>
                <a:lnTo>
                  <a:pt x="1015546" y="10708"/>
                </a:lnTo>
                <a:cubicBezTo>
                  <a:pt x="1001295" y="9413"/>
                  <a:pt x="993524" y="344"/>
                  <a:pt x="979272" y="2935"/>
                </a:cubicBezTo>
                <a:cubicBezTo>
                  <a:pt x="980569" y="5526"/>
                  <a:pt x="990933" y="4231"/>
                  <a:pt x="992227" y="6822"/>
                </a:cubicBezTo>
                <a:cubicBezTo>
                  <a:pt x="987045" y="8117"/>
                  <a:pt x="983160" y="4231"/>
                  <a:pt x="975385" y="6822"/>
                </a:cubicBezTo>
                <a:cubicBezTo>
                  <a:pt x="974090" y="2935"/>
                  <a:pt x="975385" y="4231"/>
                  <a:pt x="974090" y="344"/>
                </a:cubicBezTo>
                <a:close/>
              </a:path>
            </a:pathLst>
          </a:custGeom>
        </p:spPr>
      </p:pic>
      <p:sp>
        <p:nvSpPr>
          <p:cNvPr id="21" name="标题 220">
            <a:extLst>
              <a:ext uri="{FF2B5EF4-FFF2-40B4-BE49-F238E27FC236}">
                <a16:creationId xmlns:a16="http://schemas.microsoft.com/office/drawing/2014/main" id="{03AE4360-425F-F4BB-463B-F5C6A6829ED2}"/>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技术路线</a:t>
            </a:r>
          </a:p>
        </p:txBody>
      </p:sp>
      <p:pic>
        <p:nvPicPr>
          <p:cNvPr id="22" name="Picture 9">
            <a:extLst>
              <a:ext uri="{FF2B5EF4-FFF2-40B4-BE49-F238E27FC236}">
                <a16:creationId xmlns:a16="http://schemas.microsoft.com/office/drawing/2014/main" id="{2A274BE7-62FF-E753-140A-71AEBB068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467689" cy="585466"/>
          </a:xfrm>
          <a:prstGeom prst="rect">
            <a:avLst/>
          </a:prstGeom>
        </p:spPr>
      </p:pic>
      <p:sp>
        <p:nvSpPr>
          <p:cNvPr id="23" name="文本框 22">
            <a:extLst>
              <a:ext uri="{FF2B5EF4-FFF2-40B4-BE49-F238E27FC236}">
                <a16:creationId xmlns:a16="http://schemas.microsoft.com/office/drawing/2014/main" id="{73363633-10C5-DAA6-FBA1-231BBD583F25}"/>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dirty="0">
                <a:solidFill>
                  <a:schemeClr val="bg1"/>
                </a:solidFill>
              </a:rPr>
              <a:t>2</a:t>
            </a:r>
            <a:endParaRPr lang="zh-CN" altLang="en-US" dirty="0">
              <a:solidFill>
                <a:schemeClr val="bg1"/>
              </a:solidFill>
            </a:endParaRPr>
          </a:p>
        </p:txBody>
      </p:sp>
    </p:spTree>
    <p:extLst>
      <p:ext uri="{BB962C8B-B14F-4D97-AF65-F5344CB8AC3E}">
        <p14:creationId xmlns:p14="http://schemas.microsoft.com/office/powerpoint/2010/main" val="3108307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20">
            <a:extLst>
              <a:ext uri="{FF2B5EF4-FFF2-40B4-BE49-F238E27FC236}">
                <a16:creationId xmlns:a16="http://schemas.microsoft.com/office/drawing/2014/main" id="{F6A30EBD-F8EC-8FC6-C6F2-C52DD78DE2DC}"/>
              </a:ext>
            </a:extLst>
          </p:cNvPr>
          <p:cNvSpPr txBox="1">
            <a:spLocks/>
          </p:cNvSpPr>
          <p:nvPr/>
        </p:nvSpPr>
        <p:spPr>
          <a:xfrm>
            <a:off x="538828" y="104453"/>
            <a:ext cx="2506663" cy="48101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solidFill>
                  <a:srgbClr val="FF0000"/>
                </a:solidFill>
              </a:rPr>
              <a:t>股票技术形态</a:t>
            </a:r>
          </a:p>
        </p:txBody>
      </p:sp>
      <p:sp>
        <p:nvSpPr>
          <p:cNvPr id="3" name="文本框 2">
            <a:extLst>
              <a:ext uri="{FF2B5EF4-FFF2-40B4-BE49-F238E27FC236}">
                <a16:creationId xmlns:a16="http://schemas.microsoft.com/office/drawing/2014/main" id="{A56EC9EF-5A0C-40D7-1D2F-58EB5F450A15}"/>
              </a:ext>
            </a:extLst>
          </p:cNvPr>
          <p:cNvSpPr txBox="1"/>
          <p:nvPr/>
        </p:nvSpPr>
        <p:spPr>
          <a:xfrm>
            <a:off x="1807314" y="1372243"/>
            <a:ext cx="8577371" cy="873957"/>
          </a:xfrm>
          <a:prstGeom prst="rect">
            <a:avLst/>
          </a:prstGeom>
          <a:noFill/>
        </p:spPr>
        <p:txBody>
          <a:bodyPr wrap="square">
            <a:spAutoFit/>
          </a:bodyPr>
          <a:lstStyle/>
          <a:p>
            <a:pPr>
              <a:lnSpc>
                <a:spcPct val="150000"/>
              </a:lnSpc>
            </a:pPr>
            <a:r>
              <a:rPr lang="zh-CN" altLang="en-US" b="1" u="sng" dirty="0">
                <a:solidFill>
                  <a:srgbClr val="333333"/>
                </a:solidFill>
                <a:latin typeface="Helvetica Neue"/>
              </a:rPr>
              <a:t>以下的股票形态模型</a:t>
            </a:r>
            <a:r>
              <a:rPr lang="zh-CN" altLang="en-US" dirty="0">
                <a:solidFill>
                  <a:srgbClr val="333333"/>
                </a:solidFill>
                <a:latin typeface="Helvetica Neue"/>
              </a:rPr>
              <a:t>为美国加州理工大学茨维塔尼奇教授通过分析股票数据得出的最为通用，有效的形态模型，本作品将采用以下模型作为股票预测核心。</a:t>
            </a:r>
            <a:endParaRPr lang="en-US" altLang="zh-CN" b="0" i="0" dirty="0">
              <a:solidFill>
                <a:srgbClr val="333333"/>
              </a:solidFill>
              <a:effectLst/>
              <a:latin typeface="Helvetica Neue"/>
            </a:endParaRPr>
          </a:p>
        </p:txBody>
      </p:sp>
      <p:pic>
        <p:nvPicPr>
          <p:cNvPr id="4" name="图片 3" descr="图示&#10;&#10;描述已自动生成">
            <a:extLst>
              <a:ext uri="{FF2B5EF4-FFF2-40B4-BE49-F238E27FC236}">
                <a16:creationId xmlns:a16="http://schemas.microsoft.com/office/drawing/2014/main" id="{0A707226-2F84-0D94-B081-A4D5AEA32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163" y="2422486"/>
            <a:ext cx="10077150" cy="4263970"/>
          </a:xfrm>
          <a:prstGeom prst="rect">
            <a:avLst/>
          </a:prstGeom>
        </p:spPr>
      </p:pic>
      <p:pic>
        <p:nvPicPr>
          <p:cNvPr id="5" name="Picture 9">
            <a:extLst>
              <a:ext uri="{FF2B5EF4-FFF2-40B4-BE49-F238E27FC236}">
                <a16:creationId xmlns:a16="http://schemas.microsoft.com/office/drawing/2014/main" id="{64A3B944-48BC-0962-C480-404A23E3D1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467689" cy="585466"/>
          </a:xfrm>
          <a:prstGeom prst="rect">
            <a:avLst/>
          </a:prstGeom>
        </p:spPr>
      </p:pic>
      <p:sp>
        <p:nvSpPr>
          <p:cNvPr id="6" name="文本框 5">
            <a:extLst>
              <a:ext uri="{FF2B5EF4-FFF2-40B4-BE49-F238E27FC236}">
                <a16:creationId xmlns:a16="http://schemas.microsoft.com/office/drawing/2014/main" id="{32DED79F-427B-6510-4E4F-9C3B218DE191}"/>
              </a:ext>
            </a:extLst>
          </p:cNvPr>
          <p:cNvSpPr txBox="1"/>
          <p:nvPr/>
        </p:nvSpPr>
        <p:spPr>
          <a:xfrm>
            <a:off x="71139" y="222952"/>
            <a:ext cx="325410" cy="276999"/>
          </a:xfrm>
          <a:prstGeom prst="rect">
            <a:avLst/>
          </a:prstGeom>
          <a:noFill/>
        </p:spPr>
        <p:txBody>
          <a:bodyPr wrap="square" lIns="0" tIns="0" rIns="0" bIns="0" rtlCol="0" anchor="t">
            <a:spAutoFit/>
          </a:bodyPr>
          <a:lstStyle/>
          <a:p>
            <a:pPr algn="l"/>
            <a:r>
              <a:rPr lang="en-US" altLang="zh-CN">
                <a:solidFill>
                  <a:schemeClr val="bg1"/>
                </a:solidFill>
              </a:rPr>
              <a:t>2.1</a:t>
            </a:r>
            <a:endParaRPr lang="zh-CN" altLang="en-US">
              <a:solidFill>
                <a:schemeClr val="bg1"/>
              </a:solidFill>
            </a:endParaRPr>
          </a:p>
        </p:txBody>
      </p:sp>
    </p:spTree>
    <p:extLst>
      <p:ext uri="{BB962C8B-B14F-4D97-AF65-F5344CB8AC3E}">
        <p14:creationId xmlns:p14="http://schemas.microsoft.com/office/powerpoint/2010/main" val="3909257989"/>
      </p:ext>
    </p:extLst>
  </p:cSld>
  <p:clrMapOvr>
    <a:masterClrMapping/>
  </p:clrMapOvr>
</p:sld>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222A35"/>
      </a:dk2>
      <a:lt2>
        <a:srgbClr val="DBEFF9"/>
      </a:lt2>
      <a:accent1>
        <a:srgbClr val="25406B"/>
      </a:accent1>
      <a:accent2>
        <a:srgbClr val="66ACDB"/>
      </a:accent2>
      <a:accent3>
        <a:srgbClr val="AD4946"/>
      </a:accent3>
      <a:accent4>
        <a:srgbClr val="25AE9E"/>
      </a:accent4>
      <a:accent5>
        <a:srgbClr val="FC9783"/>
      </a:accent5>
      <a:accent6>
        <a:srgbClr val="FB7598"/>
      </a:accent6>
      <a:hlink>
        <a:srgbClr val="F49100"/>
      </a:hlink>
      <a:folHlink>
        <a:srgbClr val="85DFD0"/>
      </a:folHlink>
    </a:clrScheme>
    <a:fontScheme name="自定义 1">
      <a:majorFont>
        <a:latin typeface="微软雅黑 Bold"/>
        <a:ea typeface="思源宋体 CN Heavy"/>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spAutoFit/>
      </a:bodyPr>
      <a:lstStyle>
        <a:defPPr algn="l">
          <a:defRPr smtClean="0"/>
        </a:defPPr>
      </a:lstStyle>
    </a:txDef>
  </a:objectDefaults>
  <a:extraClrSchemeLst/>
  <a:extLst>
    <a:ext uri="{05A4C25C-085E-4340-85A3-A5531E510DB2}">
      <thm15:themeFamily xmlns:thm15="http://schemas.microsoft.com/office/thememl/2012/main" name="演示文稿1" id="{0CD27951-AB6D-4B67-B17C-5C029B85B9F5}" vid="{9B770B75-4EAD-4B24-BE2A-1F1291F21CDA}"/>
    </a:ext>
  </a:extLst>
</a:theme>
</file>

<file path=ppt/theme/theme2.xml><?xml version="1.0" encoding="utf-8"?>
<a:theme xmlns:a="http://schemas.openxmlformats.org/drawingml/2006/main" name="OfficePLUS-V2-4194743d-05f5-454e-8d2b-e9941b29ff2c">
  <a:themeElements>
    <a:clrScheme name="高贵蓝紫色">
      <a:dk1>
        <a:srgbClr val="000000"/>
      </a:dk1>
      <a:lt1>
        <a:srgbClr val="FFFFFF"/>
      </a:lt1>
      <a:dk2>
        <a:srgbClr val="778495"/>
      </a:dk2>
      <a:lt2>
        <a:srgbClr val="F0F0F0"/>
      </a:lt2>
      <a:accent1>
        <a:srgbClr val="3B5AB9"/>
      </a:accent1>
      <a:accent2>
        <a:srgbClr val="392A91"/>
      </a:accent2>
      <a:accent3>
        <a:srgbClr val="5F3488"/>
      </a:accent3>
      <a:accent4>
        <a:srgbClr val="B1348E"/>
      </a:accent4>
      <a:accent5>
        <a:srgbClr val="BF4B97"/>
      </a:accent5>
      <a:accent6>
        <a:srgbClr val="6880BA"/>
      </a:accent6>
      <a:hlink>
        <a:srgbClr val="92278F"/>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V2-4194743d-05f5-454e-8d2b-e9941b29ff2c" id="{E612CD97-31B2-4E3D-8BEF-A80B9DB82024}" vid="{9D585C70-2042-41D0-A7E8-2D717551708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02-标准模板空白文档</Template>
  <TotalTime>1947</TotalTime>
  <Words>1111</Words>
  <Application>Microsoft Office PowerPoint</Application>
  <PresentationFormat>宽屏</PresentationFormat>
  <Paragraphs>173</Paragraphs>
  <Slides>23</Slides>
  <Notes>2</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Arimo</vt:lpstr>
      <vt:lpstr>Hanson</vt:lpstr>
      <vt:lpstr>Helvetica Neue</vt:lpstr>
      <vt:lpstr>OPPOSans R</vt:lpstr>
      <vt:lpstr>等线</vt:lpstr>
      <vt:lpstr>宋体</vt:lpstr>
      <vt:lpstr>微软雅黑</vt:lpstr>
      <vt:lpstr>Arial</vt:lpstr>
      <vt:lpstr>Times New Roman</vt:lpstr>
      <vt:lpstr>Wingdings</vt:lpstr>
      <vt:lpstr>1_Office 主题​​</vt:lpstr>
      <vt:lpstr>OfficePLUS-V2-4194743d-05f5-454e-8d2b-e9941b29ff2c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十月长</dc:creator>
  <cp:lastModifiedBy>6 6</cp:lastModifiedBy>
  <cp:revision>114</cp:revision>
  <dcterms:created xsi:type="dcterms:W3CDTF">2022-03-11T07:32:45Z</dcterms:created>
  <dcterms:modified xsi:type="dcterms:W3CDTF">2023-08-25T13:59:48Z</dcterms:modified>
</cp:coreProperties>
</file>